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2" r:id="rId6"/>
    <p:sldId id="264" r:id="rId7"/>
    <p:sldId id="265" r:id="rId8"/>
    <p:sldId id="259" r:id="rId9"/>
    <p:sldId id="263" r:id="rId10"/>
    <p:sldId id="260" r:id="rId11"/>
    <p:sldId id="261" r:id="rId12"/>
    <p:sldId id="266"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535" autoAdjust="0"/>
  </p:normalViewPr>
  <p:slideViewPr>
    <p:cSldViewPr snapToGrid="0">
      <p:cViewPr varScale="1">
        <p:scale>
          <a:sx n="97" d="100"/>
          <a:sy n="97" d="100"/>
        </p:scale>
        <p:origin x="28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van Zanten" userId="1df63b1d-895b-4b48-859c-f32eb780aadd" providerId="ADAL" clId="{996A5BC5-B061-4811-AD25-E1A2DDA19EEA}"/>
    <pc:docChg chg="modSld">
      <pc:chgData name="Vanessa van Zanten" userId="1df63b1d-895b-4b48-859c-f32eb780aadd" providerId="ADAL" clId="{996A5BC5-B061-4811-AD25-E1A2DDA19EEA}" dt="2026-03-09T08:45:33.337" v="83" actId="20577"/>
      <pc:docMkLst>
        <pc:docMk/>
      </pc:docMkLst>
      <pc:sldChg chg="modSp mod">
        <pc:chgData name="Vanessa van Zanten" userId="1df63b1d-895b-4b48-859c-f32eb780aadd" providerId="ADAL" clId="{996A5BC5-B061-4811-AD25-E1A2DDA19EEA}" dt="2026-03-09T08:45:33.337" v="83" actId="20577"/>
        <pc:sldMkLst>
          <pc:docMk/>
          <pc:sldMk cId="2695966694" sldId="266"/>
        </pc:sldMkLst>
        <pc:spChg chg="mod">
          <ac:chgData name="Vanessa van Zanten" userId="1df63b1d-895b-4b48-859c-f32eb780aadd" providerId="ADAL" clId="{996A5BC5-B061-4811-AD25-E1A2DDA19EEA}" dt="2026-03-09T08:45:33.337" v="83" actId="20577"/>
          <ac:spMkLst>
            <pc:docMk/>
            <pc:sldMk cId="2695966694" sldId="266"/>
            <ac:spMk id="29" creationId="{D1C87F01-FF1A-2127-F4DB-AC984BDE8860}"/>
          </ac:spMkLst>
        </pc:spChg>
      </pc:sldChg>
    </pc:docChg>
  </pc:docChgLst>
  <pc:docChgLst>
    <pc:chgData name="Dijk-van Drunen, C van (Caroline)" userId="S::c.van.dijk@zwijndrecht.nl::7426538b-bb94-446f-968e-0f8348a26d7e" providerId="AD" clId="Web-{41285955-DEF9-DC89-6E55-8A21ECE5327B}"/>
    <pc:docChg chg="addSld modSld">
      <pc:chgData name="Dijk-van Drunen, C van (Caroline)" userId="S::c.van.dijk@zwijndrecht.nl::7426538b-bb94-446f-968e-0f8348a26d7e" providerId="AD" clId="Web-{41285955-DEF9-DC89-6E55-8A21ECE5327B}" dt="2026-03-03T09:48:37.408" v="220" actId="20577"/>
      <pc:docMkLst>
        <pc:docMk/>
      </pc:docMkLst>
      <pc:sldChg chg="modSp">
        <pc:chgData name="Dijk-van Drunen, C van (Caroline)" userId="S::c.van.dijk@zwijndrecht.nl::7426538b-bb94-446f-968e-0f8348a26d7e" providerId="AD" clId="Web-{41285955-DEF9-DC89-6E55-8A21ECE5327B}" dt="2026-03-03T09:35:23.370" v="14" actId="20577"/>
        <pc:sldMkLst>
          <pc:docMk/>
          <pc:sldMk cId="3212970741" sldId="256"/>
        </pc:sldMkLst>
        <pc:spChg chg="mod">
          <ac:chgData name="Dijk-van Drunen, C van (Caroline)" userId="S::c.van.dijk@zwijndrecht.nl::7426538b-bb94-446f-968e-0f8348a26d7e" providerId="AD" clId="Web-{41285955-DEF9-DC89-6E55-8A21ECE5327B}" dt="2026-03-03T09:35:20.323" v="13"/>
          <ac:spMkLst>
            <pc:docMk/>
            <pc:sldMk cId="3212970741" sldId="256"/>
            <ac:spMk id="2" creationId="{E69F1BA2-98E1-558B-BCFA-AB7635224DE5}"/>
          </ac:spMkLst>
        </pc:spChg>
        <pc:spChg chg="mod">
          <ac:chgData name="Dijk-van Drunen, C van (Caroline)" userId="S::c.van.dijk@zwijndrecht.nl::7426538b-bb94-446f-968e-0f8348a26d7e" providerId="AD" clId="Web-{41285955-DEF9-DC89-6E55-8A21ECE5327B}" dt="2026-03-03T09:35:23.370" v="14" actId="20577"/>
          <ac:spMkLst>
            <pc:docMk/>
            <pc:sldMk cId="3212970741" sldId="256"/>
            <ac:spMk id="3" creationId="{4C721743-54E2-E3DD-FCFE-44FF9EDC85A6}"/>
          </ac:spMkLst>
        </pc:spChg>
      </pc:sldChg>
      <pc:sldChg chg="modSp">
        <pc:chgData name="Dijk-van Drunen, C van (Caroline)" userId="S::c.van.dijk@zwijndrecht.nl::7426538b-bb94-446f-968e-0f8348a26d7e" providerId="AD" clId="Web-{41285955-DEF9-DC89-6E55-8A21ECE5327B}" dt="2026-03-03T09:36:24.824" v="19" actId="14100"/>
        <pc:sldMkLst>
          <pc:docMk/>
          <pc:sldMk cId="3106023478" sldId="260"/>
        </pc:sldMkLst>
        <pc:spChg chg="mod">
          <ac:chgData name="Dijk-van Drunen, C van (Caroline)" userId="S::c.van.dijk@zwijndrecht.nl::7426538b-bb94-446f-968e-0f8348a26d7e" providerId="AD" clId="Web-{41285955-DEF9-DC89-6E55-8A21ECE5327B}" dt="2026-03-03T09:36:24.824" v="19" actId="14100"/>
          <ac:spMkLst>
            <pc:docMk/>
            <pc:sldMk cId="3106023478" sldId="260"/>
            <ac:spMk id="29" creationId="{FB309036-71EA-D9CD-3154-A3DFE5068F4C}"/>
          </ac:spMkLst>
        </pc:spChg>
      </pc:sldChg>
      <pc:sldChg chg="modSp add replId">
        <pc:chgData name="Dijk-van Drunen, C van (Caroline)" userId="S::c.van.dijk@zwijndrecht.nl::7426538b-bb94-446f-968e-0f8348a26d7e" providerId="AD" clId="Web-{41285955-DEF9-DC89-6E55-8A21ECE5327B}" dt="2026-03-03T09:48:37.408" v="220" actId="20577"/>
        <pc:sldMkLst>
          <pc:docMk/>
          <pc:sldMk cId="2695966694" sldId="266"/>
        </pc:sldMkLst>
        <pc:spChg chg="mod">
          <ac:chgData name="Dijk-van Drunen, C van (Caroline)" userId="S::c.van.dijk@zwijndrecht.nl::7426538b-bb94-446f-968e-0f8348a26d7e" providerId="AD" clId="Web-{41285955-DEF9-DC89-6E55-8A21ECE5327B}" dt="2026-03-03T09:43:16.863" v="29" actId="20577"/>
          <ac:spMkLst>
            <pc:docMk/>
            <pc:sldMk cId="2695966694" sldId="266"/>
            <ac:spMk id="2" creationId="{F4438377-CF99-F455-F5AD-844976E466B0}"/>
          </ac:spMkLst>
        </pc:spChg>
        <pc:spChg chg="mod">
          <ac:chgData name="Dijk-van Drunen, C van (Caroline)" userId="S::c.van.dijk@zwijndrecht.nl::7426538b-bb94-446f-968e-0f8348a26d7e" providerId="AD" clId="Web-{41285955-DEF9-DC89-6E55-8A21ECE5327B}" dt="2026-03-03T09:48:37.408" v="220" actId="20577"/>
          <ac:spMkLst>
            <pc:docMk/>
            <pc:sldMk cId="2695966694" sldId="266"/>
            <ac:spMk id="29" creationId="{D1C87F01-FF1A-2127-F4DB-AC984BDE886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6B249B-42F6-452B-919B-23105F4826C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F45B147-4089-4C2B-ADB9-5551F6F23BD4}">
      <dgm:prSet/>
      <dgm:spPr/>
      <dgm:t>
        <a:bodyPr/>
        <a:lstStyle/>
        <a:p>
          <a:pPr>
            <a:lnSpc>
              <a:spcPct val="100000"/>
            </a:lnSpc>
          </a:pPr>
          <a:r>
            <a:rPr lang="nl-NL"/>
            <a:t>De huidige verordening is ingegaan per 2022 en moet vernieuwd worden.</a:t>
          </a:r>
          <a:endParaRPr lang="en-US"/>
        </a:p>
      </dgm:t>
    </dgm:pt>
    <dgm:pt modelId="{DD7A4BE4-1BC9-4BE6-82A4-76007A589236}" type="parTrans" cxnId="{B862BB0C-C600-416A-90B6-D9FAA1252403}">
      <dgm:prSet/>
      <dgm:spPr/>
      <dgm:t>
        <a:bodyPr/>
        <a:lstStyle/>
        <a:p>
          <a:endParaRPr lang="en-US"/>
        </a:p>
      </dgm:t>
    </dgm:pt>
    <dgm:pt modelId="{4295050C-35BF-4DF7-8D4E-239B3E6E600D}" type="sibTrans" cxnId="{B862BB0C-C600-416A-90B6-D9FAA1252403}">
      <dgm:prSet/>
      <dgm:spPr/>
      <dgm:t>
        <a:bodyPr/>
        <a:lstStyle/>
        <a:p>
          <a:endParaRPr lang="en-US"/>
        </a:p>
      </dgm:t>
    </dgm:pt>
    <dgm:pt modelId="{52FC0427-9CCA-4AD1-B1C5-19431324EAC5}">
      <dgm:prSet/>
      <dgm:spPr/>
      <dgm:t>
        <a:bodyPr/>
        <a:lstStyle/>
        <a:p>
          <a:pPr>
            <a:lnSpc>
              <a:spcPct val="100000"/>
            </a:lnSpc>
          </a:pPr>
          <a:r>
            <a:rPr lang="nl-NL"/>
            <a:t>Nieuwe inkoop jeugdzorg per 1 januari 2026</a:t>
          </a:r>
          <a:endParaRPr lang="en-US"/>
        </a:p>
      </dgm:t>
    </dgm:pt>
    <dgm:pt modelId="{06D87DC0-6CBD-470F-B428-E81B396E61D2}" type="parTrans" cxnId="{F9C80E53-CB3F-4B6C-9C08-7105BC7E4F58}">
      <dgm:prSet/>
      <dgm:spPr/>
      <dgm:t>
        <a:bodyPr/>
        <a:lstStyle/>
        <a:p>
          <a:endParaRPr lang="en-US"/>
        </a:p>
      </dgm:t>
    </dgm:pt>
    <dgm:pt modelId="{FF4ECA6F-25E3-4D18-AAD2-47165CDDA94A}" type="sibTrans" cxnId="{F9C80E53-CB3F-4B6C-9C08-7105BC7E4F58}">
      <dgm:prSet/>
      <dgm:spPr/>
      <dgm:t>
        <a:bodyPr/>
        <a:lstStyle/>
        <a:p>
          <a:endParaRPr lang="en-US"/>
        </a:p>
      </dgm:t>
    </dgm:pt>
    <dgm:pt modelId="{9ED85AA8-412F-4006-8514-BEE9C9CE5C9D}">
      <dgm:prSet/>
      <dgm:spPr/>
      <dgm:t>
        <a:bodyPr/>
        <a:lstStyle/>
        <a:p>
          <a:pPr>
            <a:lnSpc>
              <a:spcPct val="100000"/>
            </a:lnSpc>
          </a:pPr>
          <a:r>
            <a:rPr lang="nl-NL"/>
            <a:t>Beleidsmatige keuzes op basis van maatschappelijke trends en financiële druk</a:t>
          </a:r>
          <a:endParaRPr lang="en-US"/>
        </a:p>
      </dgm:t>
    </dgm:pt>
    <dgm:pt modelId="{23B249EE-FC94-4BD1-AA36-2D5FB8608D0A}" type="parTrans" cxnId="{69DD76F3-9BF3-46B1-B7EC-B3F25BECAF79}">
      <dgm:prSet/>
      <dgm:spPr/>
      <dgm:t>
        <a:bodyPr/>
        <a:lstStyle/>
        <a:p>
          <a:endParaRPr lang="en-US"/>
        </a:p>
      </dgm:t>
    </dgm:pt>
    <dgm:pt modelId="{DE7C8086-6EE8-4E69-807A-105AB81A7DE8}" type="sibTrans" cxnId="{69DD76F3-9BF3-46B1-B7EC-B3F25BECAF79}">
      <dgm:prSet/>
      <dgm:spPr/>
      <dgm:t>
        <a:bodyPr/>
        <a:lstStyle/>
        <a:p>
          <a:endParaRPr lang="en-US"/>
        </a:p>
      </dgm:t>
    </dgm:pt>
    <dgm:pt modelId="{7755D523-CE3D-434F-BB97-3600CBCCB500}">
      <dgm:prSet/>
      <dgm:spPr/>
      <dgm:t>
        <a:bodyPr/>
        <a:lstStyle/>
        <a:p>
          <a:pPr>
            <a:lnSpc>
              <a:spcPct val="100000"/>
            </a:lnSpc>
          </a:pPr>
          <a:r>
            <a:rPr lang="nl-NL"/>
            <a:t>Normaliseren</a:t>
          </a:r>
          <a:endParaRPr lang="en-US"/>
        </a:p>
      </dgm:t>
    </dgm:pt>
    <dgm:pt modelId="{91C1F16A-3F5C-4A78-9E13-2343E70657EC}" type="parTrans" cxnId="{1B4E8A10-9504-430C-84A9-4F2EDEE6E9B9}">
      <dgm:prSet/>
      <dgm:spPr/>
      <dgm:t>
        <a:bodyPr/>
        <a:lstStyle/>
        <a:p>
          <a:endParaRPr lang="en-US"/>
        </a:p>
      </dgm:t>
    </dgm:pt>
    <dgm:pt modelId="{F6FCC201-4572-40AF-BB8E-B82F8DE22134}" type="sibTrans" cxnId="{1B4E8A10-9504-430C-84A9-4F2EDEE6E9B9}">
      <dgm:prSet/>
      <dgm:spPr/>
      <dgm:t>
        <a:bodyPr/>
        <a:lstStyle/>
        <a:p>
          <a:endParaRPr lang="en-US"/>
        </a:p>
      </dgm:t>
    </dgm:pt>
    <dgm:pt modelId="{A41811C3-2794-4CAF-9D60-05B3EFF57B23}">
      <dgm:prSet/>
      <dgm:spPr/>
      <dgm:t>
        <a:bodyPr/>
        <a:lstStyle/>
        <a:p>
          <a:pPr>
            <a:lnSpc>
              <a:spcPct val="100000"/>
            </a:lnSpc>
          </a:pPr>
          <a:r>
            <a:rPr lang="nl-NL"/>
            <a:t>Versterking van de sociale basis</a:t>
          </a:r>
          <a:endParaRPr lang="en-US"/>
        </a:p>
      </dgm:t>
    </dgm:pt>
    <dgm:pt modelId="{B759E25F-5A16-4B3E-ACD3-8BE2660ACBDE}" type="parTrans" cxnId="{66474B4F-2B1D-4EA3-B651-2E23C7240EF1}">
      <dgm:prSet/>
      <dgm:spPr/>
      <dgm:t>
        <a:bodyPr/>
        <a:lstStyle/>
        <a:p>
          <a:endParaRPr lang="en-US"/>
        </a:p>
      </dgm:t>
    </dgm:pt>
    <dgm:pt modelId="{37B6A90F-1262-43BE-8D05-39E3AA0E859A}" type="sibTrans" cxnId="{66474B4F-2B1D-4EA3-B651-2E23C7240EF1}">
      <dgm:prSet/>
      <dgm:spPr/>
      <dgm:t>
        <a:bodyPr/>
        <a:lstStyle/>
        <a:p>
          <a:endParaRPr lang="en-US"/>
        </a:p>
      </dgm:t>
    </dgm:pt>
    <dgm:pt modelId="{556B31BA-1C7E-41BA-801D-5CD00253CF9A}">
      <dgm:prSet/>
      <dgm:spPr/>
      <dgm:t>
        <a:bodyPr/>
        <a:lstStyle/>
        <a:p>
          <a:pPr>
            <a:lnSpc>
              <a:spcPct val="100000"/>
            </a:lnSpc>
          </a:pPr>
          <a:r>
            <a:rPr lang="nl-NL"/>
            <a:t>Sterkere afbakening nodig</a:t>
          </a:r>
          <a:endParaRPr lang="en-US"/>
        </a:p>
      </dgm:t>
    </dgm:pt>
    <dgm:pt modelId="{46ED19CD-A207-43D8-B036-C6189CF112D0}" type="parTrans" cxnId="{F847CFDD-D051-4980-9881-249D18563E61}">
      <dgm:prSet/>
      <dgm:spPr/>
      <dgm:t>
        <a:bodyPr/>
        <a:lstStyle/>
        <a:p>
          <a:endParaRPr lang="en-US"/>
        </a:p>
      </dgm:t>
    </dgm:pt>
    <dgm:pt modelId="{2A8EB520-6FB0-4002-84C3-BA6AF315DA30}" type="sibTrans" cxnId="{F847CFDD-D051-4980-9881-249D18563E61}">
      <dgm:prSet/>
      <dgm:spPr/>
      <dgm:t>
        <a:bodyPr/>
        <a:lstStyle/>
        <a:p>
          <a:endParaRPr lang="en-US"/>
        </a:p>
      </dgm:t>
    </dgm:pt>
    <dgm:pt modelId="{A077A276-DE54-410E-9555-A8FF7FC4A52F}">
      <dgm:prSet/>
      <dgm:spPr/>
      <dgm:t>
        <a:bodyPr/>
        <a:lstStyle/>
        <a:p>
          <a:pPr>
            <a:lnSpc>
              <a:spcPct val="100000"/>
            </a:lnSpc>
          </a:pPr>
          <a:r>
            <a:rPr lang="nl-NL"/>
            <a:t>Eindigheid van zorg</a:t>
          </a:r>
          <a:endParaRPr lang="en-US"/>
        </a:p>
      </dgm:t>
    </dgm:pt>
    <dgm:pt modelId="{4A6EEFAF-292B-4479-9B1C-9BB46D8B2885}" type="parTrans" cxnId="{5CC0C718-2083-4D66-9F1D-DF450BD72F83}">
      <dgm:prSet/>
      <dgm:spPr/>
      <dgm:t>
        <a:bodyPr/>
        <a:lstStyle/>
        <a:p>
          <a:endParaRPr lang="en-US"/>
        </a:p>
      </dgm:t>
    </dgm:pt>
    <dgm:pt modelId="{3BD46F73-043A-4963-A69A-F23DAFFA6E1A}" type="sibTrans" cxnId="{5CC0C718-2083-4D66-9F1D-DF450BD72F83}">
      <dgm:prSet/>
      <dgm:spPr/>
      <dgm:t>
        <a:bodyPr/>
        <a:lstStyle/>
        <a:p>
          <a:endParaRPr lang="en-US"/>
        </a:p>
      </dgm:t>
    </dgm:pt>
    <dgm:pt modelId="{61FE1D1A-EE31-4C19-8F0C-314F38C48066}" type="pres">
      <dgm:prSet presAssocID="{336B249B-42F6-452B-919B-23105F4826C6}" presName="root" presStyleCnt="0">
        <dgm:presLayoutVars>
          <dgm:dir/>
          <dgm:resizeHandles val="exact"/>
        </dgm:presLayoutVars>
      </dgm:prSet>
      <dgm:spPr/>
    </dgm:pt>
    <dgm:pt modelId="{D962AB89-8C0D-489A-A7B0-5E048166A167}" type="pres">
      <dgm:prSet presAssocID="{BF45B147-4089-4C2B-ADB9-5551F6F23BD4}" presName="compNode" presStyleCnt="0"/>
      <dgm:spPr/>
    </dgm:pt>
    <dgm:pt modelId="{EEA20E49-34A7-42FB-8502-4A2ECD893673}" type="pres">
      <dgm:prSet presAssocID="{BF45B147-4089-4C2B-ADB9-5551F6F23BD4}" presName="bgRect" presStyleLbl="bgShp" presStyleIdx="0" presStyleCnt="3"/>
      <dgm:spPr/>
    </dgm:pt>
    <dgm:pt modelId="{D9F41747-6A8B-4BA4-BD0D-7B33DF457093}" type="pres">
      <dgm:prSet presAssocID="{BF45B147-4089-4C2B-ADB9-5551F6F23BD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echter"/>
        </a:ext>
      </dgm:extLst>
    </dgm:pt>
    <dgm:pt modelId="{D61BED6B-A113-4F04-922C-E7BF7DCCAF8E}" type="pres">
      <dgm:prSet presAssocID="{BF45B147-4089-4C2B-ADB9-5551F6F23BD4}" presName="spaceRect" presStyleCnt="0"/>
      <dgm:spPr/>
    </dgm:pt>
    <dgm:pt modelId="{B577C35F-5F06-4882-9CE5-FE6BFD1E74B5}" type="pres">
      <dgm:prSet presAssocID="{BF45B147-4089-4C2B-ADB9-5551F6F23BD4}" presName="parTx" presStyleLbl="revTx" presStyleIdx="0" presStyleCnt="4">
        <dgm:presLayoutVars>
          <dgm:chMax val="0"/>
          <dgm:chPref val="0"/>
        </dgm:presLayoutVars>
      </dgm:prSet>
      <dgm:spPr/>
    </dgm:pt>
    <dgm:pt modelId="{0FBE6FE6-46B8-45EB-901B-33295E88A647}" type="pres">
      <dgm:prSet presAssocID="{4295050C-35BF-4DF7-8D4E-239B3E6E600D}" presName="sibTrans" presStyleCnt="0"/>
      <dgm:spPr/>
    </dgm:pt>
    <dgm:pt modelId="{1DA9178B-97AD-4228-ACAE-E41C7236E2EC}" type="pres">
      <dgm:prSet presAssocID="{52FC0427-9CCA-4AD1-B1C5-19431324EAC5}" presName="compNode" presStyleCnt="0"/>
      <dgm:spPr/>
    </dgm:pt>
    <dgm:pt modelId="{671EC13F-1A6F-48EF-80F2-EF70526A1E86}" type="pres">
      <dgm:prSet presAssocID="{52FC0427-9CCA-4AD1-B1C5-19431324EAC5}" presName="bgRect" presStyleLbl="bgShp" presStyleIdx="1" presStyleCnt="3"/>
      <dgm:spPr/>
    </dgm:pt>
    <dgm:pt modelId="{643F4F9E-DFAB-4877-988C-56B849DB64E0}" type="pres">
      <dgm:prSet presAssocID="{52FC0427-9CCA-4AD1-B1C5-19431324EAC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hopping cart"/>
        </a:ext>
      </dgm:extLst>
    </dgm:pt>
    <dgm:pt modelId="{83879FFE-81F7-4079-8455-A46A44CD142B}" type="pres">
      <dgm:prSet presAssocID="{52FC0427-9CCA-4AD1-B1C5-19431324EAC5}" presName="spaceRect" presStyleCnt="0"/>
      <dgm:spPr/>
    </dgm:pt>
    <dgm:pt modelId="{1ABC1019-A43F-4A37-9688-6852EDD00313}" type="pres">
      <dgm:prSet presAssocID="{52FC0427-9CCA-4AD1-B1C5-19431324EAC5}" presName="parTx" presStyleLbl="revTx" presStyleIdx="1" presStyleCnt="4">
        <dgm:presLayoutVars>
          <dgm:chMax val="0"/>
          <dgm:chPref val="0"/>
        </dgm:presLayoutVars>
      </dgm:prSet>
      <dgm:spPr/>
    </dgm:pt>
    <dgm:pt modelId="{68FD799C-E5AE-4EF1-9926-7EE1F53F8901}" type="pres">
      <dgm:prSet presAssocID="{FF4ECA6F-25E3-4D18-AAD2-47165CDDA94A}" presName="sibTrans" presStyleCnt="0"/>
      <dgm:spPr/>
    </dgm:pt>
    <dgm:pt modelId="{6EB8ABC9-9F82-4BBE-A0AE-8E68E24EE5D7}" type="pres">
      <dgm:prSet presAssocID="{9ED85AA8-412F-4006-8514-BEE9C9CE5C9D}" presName="compNode" presStyleCnt="0"/>
      <dgm:spPr/>
    </dgm:pt>
    <dgm:pt modelId="{12750E69-04CE-4113-A251-B9076AD66372}" type="pres">
      <dgm:prSet presAssocID="{9ED85AA8-412F-4006-8514-BEE9C9CE5C9D}" presName="bgRect" presStyleLbl="bgShp" presStyleIdx="2" presStyleCnt="3"/>
      <dgm:spPr/>
    </dgm:pt>
    <dgm:pt modelId="{0A0FB391-2860-4E26-BAF4-099D8AE78087}" type="pres">
      <dgm:prSet presAssocID="{9ED85AA8-412F-4006-8514-BEE9C9CE5C9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Vinkje"/>
        </a:ext>
      </dgm:extLst>
    </dgm:pt>
    <dgm:pt modelId="{9C3ABD8B-D168-47BD-A52C-F5C059E9D7E4}" type="pres">
      <dgm:prSet presAssocID="{9ED85AA8-412F-4006-8514-BEE9C9CE5C9D}" presName="spaceRect" presStyleCnt="0"/>
      <dgm:spPr/>
    </dgm:pt>
    <dgm:pt modelId="{4ABAA1AE-62D8-4562-9E5A-428E0FD892A7}" type="pres">
      <dgm:prSet presAssocID="{9ED85AA8-412F-4006-8514-BEE9C9CE5C9D}" presName="parTx" presStyleLbl="revTx" presStyleIdx="2" presStyleCnt="4">
        <dgm:presLayoutVars>
          <dgm:chMax val="0"/>
          <dgm:chPref val="0"/>
        </dgm:presLayoutVars>
      </dgm:prSet>
      <dgm:spPr/>
    </dgm:pt>
    <dgm:pt modelId="{74100FB1-4F99-4BA9-93C7-0F01ABEB2DCF}" type="pres">
      <dgm:prSet presAssocID="{9ED85AA8-412F-4006-8514-BEE9C9CE5C9D}" presName="desTx" presStyleLbl="revTx" presStyleIdx="3" presStyleCnt="4">
        <dgm:presLayoutVars/>
      </dgm:prSet>
      <dgm:spPr/>
    </dgm:pt>
  </dgm:ptLst>
  <dgm:cxnLst>
    <dgm:cxn modelId="{B862BB0C-C600-416A-90B6-D9FAA1252403}" srcId="{336B249B-42F6-452B-919B-23105F4826C6}" destId="{BF45B147-4089-4C2B-ADB9-5551F6F23BD4}" srcOrd="0" destOrd="0" parTransId="{DD7A4BE4-1BC9-4BE6-82A4-76007A589236}" sibTransId="{4295050C-35BF-4DF7-8D4E-239B3E6E600D}"/>
    <dgm:cxn modelId="{1B4E8A10-9504-430C-84A9-4F2EDEE6E9B9}" srcId="{9ED85AA8-412F-4006-8514-BEE9C9CE5C9D}" destId="{7755D523-CE3D-434F-BB97-3600CBCCB500}" srcOrd="0" destOrd="0" parTransId="{91C1F16A-3F5C-4A78-9E13-2343E70657EC}" sibTransId="{F6FCC201-4572-40AF-BB8E-B82F8DE22134}"/>
    <dgm:cxn modelId="{5CC0C718-2083-4D66-9F1D-DF450BD72F83}" srcId="{9ED85AA8-412F-4006-8514-BEE9C9CE5C9D}" destId="{A077A276-DE54-410E-9555-A8FF7FC4A52F}" srcOrd="3" destOrd="0" parTransId="{4A6EEFAF-292B-4479-9B1C-9BB46D8B2885}" sibTransId="{3BD46F73-043A-4963-A69A-F23DAFFA6E1A}"/>
    <dgm:cxn modelId="{66474B4F-2B1D-4EA3-B651-2E23C7240EF1}" srcId="{9ED85AA8-412F-4006-8514-BEE9C9CE5C9D}" destId="{A41811C3-2794-4CAF-9D60-05B3EFF57B23}" srcOrd="1" destOrd="0" parTransId="{B759E25F-5A16-4B3E-ACD3-8BE2660ACBDE}" sibTransId="{37B6A90F-1262-43BE-8D05-39E3AA0E859A}"/>
    <dgm:cxn modelId="{08050453-9C00-4266-A880-A70CEA7E804F}" type="presOf" srcId="{A41811C3-2794-4CAF-9D60-05B3EFF57B23}" destId="{74100FB1-4F99-4BA9-93C7-0F01ABEB2DCF}" srcOrd="0" destOrd="1" presId="urn:microsoft.com/office/officeart/2018/2/layout/IconVerticalSolidList"/>
    <dgm:cxn modelId="{F9C80E53-CB3F-4B6C-9C08-7105BC7E4F58}" srcId="{336B249B-42F6-452B-919B-23105F4826C6}" destId="{52FC0427-9CCA-4AD1-B1C5-19431324EAC5}" srcOrd="1" destOrd="0" parTransId="{06D87DC0-6CBD-470F-B428-E81B396E61D2}" sibTransId="{FF4ECA6F-25E3-4D18-AAD2-47165CDDA94A}"/>
    <dgm:cxn modelId="{4977E38F-DE91-43D2-B99D-A37EA7E1E88E}" type="presOf" srcId="{336B249B-42F6-452B-919B-23105F4826C6}" destId="{61FE1D1A-EE31-4C19-8F0C-314F38C48066}" srcOrd="0" destOrd="0" presId="urn:microsoft.com/office/officeart/2018/2/layout/IconVerticalSolidList"/>
    <dgm:cxn modelId="{FDB28B92-179E-4400-B824-EE6C1939B052}" type="presOf" srcId="{52FC0427-9CCA-4AD1-B1C5-19431324EAC5}" destId="{1ABC1019-A43F-4A37-9688-6852EDD00313}" srcOrd="0" destOrd="0" presId="urn:microsoft.com/office/officeart/2018/2/layout/IconVerticalSolidList"/>
    <dgm:cxn modelId="{F4FA7BBA-653B-40D0-A986-D3F636231668}" type="presOf" srcId="{A077A276-DE54-410E-9555-A8FF7FC4A52F}" destId="{74100FB1-4F99-4BA9-93C7-0F01ABEB2DCF}" srcOrd="0" destOrd="3" presId="urn:microsoft.com/office/officeart/2018/2/layout/IconVerticalSolidList"/>
    <dgm:cxn modelId="{E428F1BF-6233-4F8A-9360-CDA05919F828}" type="presOf" srcId="{9ED85AA8-412F-4006-8514-BEE9C9CE5C9D}" destId="{4ABAA1AE-62D8-4562-9E5A-428E0FD892A7}" srcOrd="0" destOrd="0" presId="urn:microsoft.com/office/officeart/2018/2/layout/IconVerticalSolidList"/>
    <dgm:cxn modelId="{FA04F3CC-10C7-414B-AC42-DB823FAB2986}" type="presOf" srcId="{556B31BA-1C7E-41BA-801D-5CD00253CF9A}" destId="{74100FB1-4F99-4BA9-93C7-0F01ABEB2DCF}" srcOrd="0" destOrd="2" presId="urn:microsoft.com/office/officeart/2018/2/layout/IconVerticalSolidList"/>
    <dgm:cxn modelId="{F847CFDD-D051-4980-9881-249D18563E61}" srcId="{9ED85AA8-412F-4006-8514-BEE9C9CE5C9D}" destId="{556B31BA-1C7E-41BA-801D-5CD00253CF9A}" srcOrd="2" destOrd="0" parTransId="{46ED19CD-A207-43D8-B036-C6189CF112D0}" sibTransId="{2A8EB520-6FB0-4002-84C3-BA6AF315DA30}"/>
    <dgm:cxn modelId="{69DD76F3-9BF3-46B1-B7EC-B3F25BECAF79}" srcId="{336B249B-42F6-452B-919B-23105F4826C6}" destId="{9ED85AA8-412F-4006-8514-BEE9C9CE5C9D}" srcOrd="2" destOrd="0" parTransId="{23B249EE-FC94-4BD1-AA36-2D5FB8608D0A}" sibTransId="{DE7C8086-6EE8-4E69-807A-105AB81A7DE8}"/>
    <dgm:cxn modelId="{B634B0F3-FBED-4400-8DA5-1F8FC69F21AA}" type="presOf" srcId="{BF45B147-4089-4C2B-ADB9-5551F6F23BD4}" destId="{B577C35F-5F06-4882-9CE5-FE6BFD1E74B5}" srcOrd="0" destOrd="0" presId="urn:microsoft.com/office/officeart/2018/2/layout/IconVerticalSolidList"/>
    <dgm:cxn modelId="{2B3E19F9-69BF-4BB9-85B2-2708512DE325}" type="presOf" srcId="{7755D523-CE3D-434F-BB97-3600CBCCB500}" destId="{74100FB1-4F99-4BA9-93C7-0F01ABEB2DCF}" srcOrd="0" destOrd="0" presId="urn:microsoft.com/office/officeart/2018/2/layout/IconVerticalSolidList"/>
    <dgm:cxn modelId="{9A3B79A5-D718-4DBD-BA68-8D3770A5F6AC}" type="presParOf" srcId="{61FE1D1A-EE31-4C19-8F0C-314F38C48066}" destId="{D962AB89-8C0D-489A-A7B0-5E048166A167}" srcOrd="0" destOrd="0" presId="urn:microsoft.com/office/officeart/2018/2/layout/IconVerticalSolidList"/>
    <dgm:cxn modelId="{6A034A09-C84F-4E8B-8E7B-E14D9F4EEAC4}" type="presParOf" srcId="{D962AB89-8C0D-489A-A7B0-5E048166A167}" destId="{EEA20E49-34A7-42FB-8502-4A2ECD893673}" srcOrd="0" destOrd="0" presId="urn:microsoft.com/office/officeart/2018/2/layout/IconVerticalSolidList"/>
    <dgm:cxn modelId="{122AFB7F-75C5-4F82-8EF0-B5720E69D02F}" type="presParOf" srcId="{D962AB89-8C0D-489A-A7B0-5E048166A167}" destId="{D9F41747-6A8B-4BA4-BD0D-7B33DF457093}" srcOrd="1" destOrd="0" presId="urn:microsoft.com/office/officeart/2018/2/layout/IconVerticalSolidList"/>
    <dgm:cxn modelId="{BEBE2C36-FCDF-44C1-889E-00F86B9A6464}" type="presParOf" srcId="{D962AB89-8C0D-489A-A7B0-5E048166A167}" destId="{D61BED6B-A113-4F04-922C-E7BF7DCCAF8E}" srcOrd="2" destOrd="0" presId="urn:microsoft.com/office/officeart/2018/2/layout/IconVerticalSolidList"/>
    <dgm:cxn modelId="{8A482447-A5C8-4373-AB4E-CDB1A50794B6}" type="presParOf" srcId="{D962AB89-8C0D-489A-A7B0-5E048166A167}" destId="{B577C35F-5F06-4882-9CE5-FE6BFD1E74B5}" srcOrd="3" destOrd="0" presId="urn:microsoft.com/office/officeart/2018/2/layout/IconVerticalSolidList"/>
    <dgm:cxn modelId="{1EA12D8F-534B-486F-B703-AF8A0225C502}" type="presParOf" srcId="{61FE1D1A-EE31-4C19-8F0C-314F38C48066}" destId="{0FBE6FE6-46B8-45EB-901B-33295E88A647}" srcOrd="1" destOrd="0" presId="urn:microsoft.com/office/officeart/2018/2/layout/IconVerticalSolidList"/>
    <dgm:cxn modelId="{A99BAD0B-3E99-4625-A8F8-5447742515B4}" type="presParOf" srcId="{61FE1D1A-EE31-4C19-8F0C-314F38C48066}" destId="{1DA9178B-97AD-4228-ACAE-E41C7236E2EC}" srcOrd="2" destOrd="0" presId="urn:microsoft.com/office/officeart/2018/2/layout/IconVerticalSolidList"/>
    <dgm:cxn modelId="{7C656CD5-9DA6-4070-B892-15206E0291A8}" type="presParOf" srcId="{1DA9178B-97AD-4228-ACAE-E41C7236E2EC}" destId="{671EC13F-1A6F-48EF-80F2-EF70526A1E86}" srcOrd="0" destOrd="0" presId="urn:microsoft.com/office/officeart/2018/2/layout/IconVerticalSolidList"/>
    <dgm:cxn modelId="{AB371583-D588-4AF5-8D22-D13DBF653DBB}" type="presParOf" srcId="{1DA9178B-97AD-4228-ACAE-E41C7236E2EC}" destId="{643F4F9E-DFAB-4877-988C-56B849DB64E0}" srcOrd="1" destOrd="0" presId="urn:microsoft.com/office/officeart/2018/2/layout/IconVerticalSolidList"/>
    <dgm:cxn modelId="{EC4CEC11-8475-46BE-84B0-BE097B4C5D0F}" type="presParOf" srcId="{1DA9178B-97AD-4228-ACAE-E41C7236E2EC}" destId="{83879FFE-81F7-4079-8455-A46A44CD142B}" srcOrd="2" destOrd="0" presId="urn:microsoft.com/office/officeart/2018/2/layout/IconVerticalSolidList"/>
    <dgm:cxn modelId="{B5A0216F-C4D0-44ED-9183-5278F4750FC3}" type="presParOf" srcId="{1DA9178B-97AD-4228-ACAE-E41C7236E2EC}" destId="{1ABC1019-A43F-4A37-9688-6852EDD00313}" srcOrd="3" destOrd="0" presId="urn:microsoft.com/office/officeart/2018/2/layout/IconVerticalSolidList"/>
    <dgm:cxn modelId="{C5F12999-020F-46C9-9D3B-2AE6F65990E3}" type="presParOf" srcId="{61FE1D1A-EE31-4C19-8F0C-314F38C48066}" destId="{68FD799C-E5AE-4EF1-9926-7EE1F53F8901}" srcOrd="3" destOrd="0" presId="urn:microsoft.com/office/officeart/2018/2/layout/IconVerticalSolidList"/>
    <dgm:cxn modelId="{EB8D1847-550D-40B9-9FC8-BC4429D9D2E2}" type="presParOf" srcId="{61FE1D1A-EE31-4C19-8F0C-314F38C48066}" destId="{6EB8ABC9-9F82-4BBE-A0AE-8E68E24EE5D7}" srcOrd="4" destOrd="0" presId="urn:microsoft.com/office/officeart/2018/2/layout/IconVerticalSolidList"/>
    <dgm:cxn modelId="{2358BACA-C68E-4217-9282-514DA05452BA}" type="presParOf" srcId="{6EB8ABC9-9F82-4BBE-A0AE-8E68E24EE5D7}" destId="{12750E69-04CE-4113-A251-B9076AD66372}" srcOrd="0" destOrd="0" presId="urn:microsoft.com/office/officeart/2018/2/layout/IconVerticalSolidList"/>
    <dgm:cxn modelId="{C916964C-9E46-47CA-84C3-4BE93A114998}" type="presParOf" srcId="{6EB8ABC9-9F82-4BBE-A0AE-8E68E24EE5D7}" destId="{0A0FB391-2860-4E26-BAF4-099D8AE78087}" srcOrd="1" destOrd="0" presId="urn:microsoft.com/office/officeart/2018/2/layout/IconVerticalSolidList"/>
    <dgm:cxn modelId="{12936C13-FC76-40F0-B930-2816D12EDF38}" type="presParOf" srcId="{6EB8ABC9-9F82-4BBE-A0AE-8E68E24EE5D7}" destId="{9C3ABD8B-D168-47BD-A52C-F5C059E9D7E4}" srcOrd="2" destOrd="0" presId="urn:microsoft.com/office/officeart/2018/2/layout/IconVerticalSolidList"/>
    <dgm:cxn modelId="{97448248-8A9E-46F0-8ED1-779A96D737AD}" type="presParOf" srcId="{6EB8ABC9-9F82-4BBE-A0AE-8E68E24EE5D7}" destId="{4ABAA1AE-62D8-4562-9E5A-428E0FD892A7}" srcOrd="3" destOrd="0" presId="urn:microsoft.com/office/officeart/2018/2/layout/IconVerticalSolidList"/>
    <dgm:cxn modelId="{8C504F6F-BC6C-4EB7-A184-39FD17C4061A}" type="presParOf" srcId="{6EB8ABC9-9F82-4BBE-A0AE-8E68E24EE5D7}" destId="{74100FB1-4F99-4BA9-93C7-0F01ABEB2DCF}"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20E49-34A7-42FB-8502-4A2ECD893673}">
      <dsp:nvSpPr>
        <dsp:cNvPr id="0" name=""/>
        <dsp:cNvSpPr/>
      </dsp:nvSpPr>
      <dsp:spPr>
        <a:xfrm>
          <a:off x="0" y="677"/>
          <a:ext cx="6555347" cy="15841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F41747-6A8B-4BA4-BD0D-7B33DF457093}">
      <dsp:nvSpPr>
        <dsp:cNvPr id="0" name=""/>
        <dsp:cNvSpPr/>
      </dsp:nvSpPr>
      <dsp:spPr>
        <a:xfrm>
          <a:off x="479219" y="357121"/>
          <a:ext cx="871308" cy="8713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7C35F-5F06-4882-9CE5-FE6BFD1E74B5}">
      <dsp:nvSpPr>
        <dsp:cNvPr id="0" name=""/>
        <dsp:cNvSpPr/>
      </dsp:nvSpPr>
      <dsp:spPr>
        <a:xfrm>
          <a:off x="1829748" y="677"/>
          <a:ext cx="4725598" cy="1584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61" tIns="167661" rIns="167661" bIns="167661" numCol="1" spcCol="1270" anchor="ctr" anchorCtr="0">
          <a:noAutofit/>
        </a:bodyPr>
        <a:lstStyle/>
        <a:p>
          <a:pPr marL="0" lvl="0" indent="0" algn="l" defTabSz="844550">
            <a:lnSpc>
              <a:spcPct val="100000"/>
            </a:lnSpc>
            <a:spcBef>
              <a:spcPct val="0"/>
            </a:spcBef>
            <a:spcAft>
              <a:spcPct val="35000"/>
            </a:spcAft>
            <a:buNone/>
          </a:pPr>
          <a:r>
            <a:rPr lang="nl-NL" sz="1900" kern="1200"/>
            <a:t>De huidige verordening is ingegaan per 2022 en moet vernieuwd worden.</a:t>
          </a:r>
          <a:endParaRPr lang="en-US" sz="1900" kern="1200"/>
        </a:p>
      </dsp:txBody>
      <dsp:txXfrm>
        <a:off x="1829748" y="677"/>
        <a:ext cx="4725598" cy="1584197"/>
      </dsp:txXfrm>
    </dsp:sp>
    <dsp:sp modelId="{671EC13F-1A6F-48EF-80F2-EF70526A1E86}">
      <dsp:nvSpPr>
        <dsp:cNvPr id="0" name=""/>
        <dsp:cNvSpPr/>
      </dsp:nvSpPr>
      <dsp:spPr>
        <a:xfrm>
          <a:off x="0" y="1980924"/>
          <a:ext cx="6555347" cy="15841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3F4F9E-DFAB-4877-988C-56B849DB64E0}">
      <dsp:nvSpPr>
        <dsp:cNvPr id="0" name=""/>
        <dsp:cNvSpPr/>
      </dsp:nvSpPr>
      <dsp:spPr>
        <a:xfrm>
          <a:off x="479219" y="2337369"/>
          <a:ext cx="871308" cy="8713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BC1019-A43F-4A37-9688-6852EDD00313}">
      <dsp:nvSpPr>
        <dsp:cNvPr id="0" name=""/>
        <dsp:cNvSpPr/>
      </dsp:nvSpPr>
      <dsp:spPr>
        <a:xfrm>
          <a:off x="1829748" y="1980924"/>
          <a:ext cx="4725598" cy="1584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61" tIns="167661" rIns="167661" bIns="167661" numCol="1" spcCol="1270" anchor="ctr" anchorCtr="0">
          <a:noAutofit/>
        </a:bodyPr>
        <a:lstStyle/>
        <a:p>
          <a:pPr marL="0" lvl="0" indent="0" algn="l" defTabSz="844550">
            <a:lnSpc>
              <a:spcPct val="100000"/>
            </a:lnSpc>
            <a:spcBef>
              <a:spcPct val="0"/>
            </a:spcBef>
            <a:spcAft>
              <a:spcPct val="35000"/>
            </a:spcAft>
            <a:buNone/>
          </a:pPr>
          <a:r>
            <a:rPr lang="nl-NL" sz="1900" kern="1200"/>
            <a:t>Nieuwe inkoop jeugdzorg per 1 januari 2026</a:t>
          </a:r>
          <a:endParaRPr lang="en-US" sz="1900" kern="1200"/>
        </a:p>
      </dsp:txBody>
      <dsp:txXfrm>
        <a:off x="1829748" y="1980924"/>
        <a:ext cx="4725598" cy="1584197"/>
      </dsp:txXfrm>
    </dsp:sp>
    <dsp:sp modelId="{12750E69-04CE-4113-A251-B9076AD66372}">
      <dsp:nvSpPr>
        <dsp:cNvPr id="0" name=""/>
        <dsp:cNvSpPr/>
      </dsp:nvSpPr>
      <dsp:spPr>
        <a:xfrm>
          <a:off x="0" y="3961171"/>
          <a:ext cx="6555347" cy="15841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FB391-2860-4E26-BAF4-099D8AE78087}">
      <dsp:nvSpPr>
        <dsp:cNvPr id="0" name=""/>
        <dsp:cNvSpPr/>
      </dsp:nvSpPr>
      <dsp:spPr>
        <a:xfrm>
          <a:off x="479219" y="4317616"/>
          <a:ext cx="871308" cy="8713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BAA1AE-62D8-4562-9E5A-428E0FD892A7}">
      <dsp:nvSpPr>
        <dsp:cNvPr id="0" name=""/>
        <dsp:cNvSpPr/>
      </dsp:nvSpPr>
      <dsp:spPr>
        <a:xfrm>
          <a:off x="1829748" y="3961171"/>
          <a:ext cx="2949906" cy="1584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61" tIns="167661" rIns="167661" bIns="167661" numCol="1" spcCol="1270" anchor="ctr" anchorCtr="0">
          <a:noAutofit/>
        </a:bodyPr>
        <a:lstStyle/>
        <a:p>
          <a:pPr marL="0" lvl="0" indent="0" algn="l" defTabSz="844550">
            <a:lnSpc>
              <a:spcPct val="100000"/>
            </a:lnSpc>
            <a:spcBef>
              <a:spcPct val="0"/>
            </a:spcBef>
            <a:spcAft>
              <a:spcPct val="35000"/>
            </a:spcAft>
            <a:buNone/>
          </a:pPr>
          <a:r>
            <a:rPr lang="nl-NL" sz="1900" kern="1200"/>
            <a:t>Beleidsmatige keuzes op basis van maatschappelijke trends en financiële druk</a:t>
          </a:r>
          <a:endParaRPr lang="en-US" sz="1900" kern="1200"/>
        </a:p>
      </dsp:txBody>
      <dsp:txXfrm>
        <a:off x="1829748" y="3961171"/>
        <a:ext cx="2949906" cy="1584197"/>
      </dsp:txXfrm>
    </dsp:sp>
    <dsp:sp modelId="{74100FB1-4F99-4BA9-93C7-0F01ABEB2DCF}">
      <dsp:nvSpPr>
        <dsp:cNvPr id="0" name=""/>
        <dsp:cNvSpPr/>
      </dsp:nvSpPr>
      <dsp:spPr>
        <a:xfrm>
          <a:off x="4779654" y="3961171"/>
          <a:ext cx="1775692" cy="1584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61" tIns="167661" rIns="167661" bIns="167661" numCol="1" spcCol="1270" anchor="ctr" anchorCtr="0">
          <a:noAutofit/>
        </a:bodyPr>
        <a:lstStyle/>
        <a:p>
          <a:pPr marL="0" lvl="0" indent="0" algn="l" defTabSz="488950">
            <a:lnSpc>
              <a:spcPct val="100000"/>
            </a:lnSpc>
            <a:spcBef>
              <a:spcPct val="0"/>
            </a:spcBef>
            <a:spcAft>
              <a:spcPct val="35000"/>
            </a:spcAft>
            <a:buNone/>
          </a:pPr>
          <a:r>
            <a:rPr lang="nl-NL" sz="1100" kern="1200"/>
            <a:t>Normaliseren</a:t>
          </a:r>
          <a:endParaRPr lang="en-US" sz="1100" kern="1200"/>
        </a:p>
        <a:p>
          <a:pPr marL="0" lvl="0" indent="0" algn="l" defTabSz="488950">
            <a:lnSpc>
              <a:spcPct val="100000"/>
            </a:lnSpc>
            <a:spcBef>
              <a:spcPct val="0"/>
            </a:spcBef>
            <a:spcAft>
              <a:spcPct val="35000"/>
            </a:spcAft>
            <a:buNone/>
          </a:pPr>
          <a:r>
            <a:rPr lang="nl-NL" sz="1100" kern="1200"/>
            <a:t>Versterking van de sociale basis</a:t>
          </a:r>
          <a:endParaRPr lang="en-US" sz="1100" kern="1200"/>
        </a:p>
        <a:p>
          <a:pPr marL="0" lvl="0" indent="0" algn="l" defTabSz="488950">
            <a:lnSpc>
              <a:spcPct val="100000"/>
            </a:lnSpc>
            <a:spcBef>
              <a:spcPct val="0"/>
            </a:spcBef>
            <a:spcAft>
              <a:spcPct val="35000"/>
            </a:spcAft>
            <a:buNone/>
          </a:pPr>
          <a:r>
            <a:rPr lang="nl-NL" sz="1100" kern="1200"/>
            <a:t>Sterkere afbakening nodig</a:t>
          </a:r>
          <a:endParaRPr lang="en-US" sz="1100" kern="1200"/>
        </a:p>
        <a:p>
          <a:pPr marL="0" lvl="0" indent="0" algn="l" defTabSz="488950">
            <a:lnSpc>
              <a:spcPct val="100000"/>
            </a:lnSpc>
            <a:spcBef>
              <a:spcPct val="0"/>
            </a:spcBef>
            <a:spcAft>
              <a:spcPct val="35000"/>
            </a:spcAft>
            <a:buNone/>
          </a:pPr>
          <a:r>
            <a:rPr lang="nl-NL" sz="1100" kern="1200"/>
            <a:t>Eindigheid van zorg</a:t>
          </a:r>
          <a:endParaRPr lang="en-US" sz="1100" kern="1200"/>
        </a:p>
      </dsp:txBody>
      <dsp:txXfrm>
        <a:off x="4779654" y="3961171"/>
        <a:ext cx="1775692" cy="158419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CE024-3A4F-4919-9D6D-C060CCAFE455}" type="datetimeFigureOut">
              <a:rPr lang="nl-NL" smtClean="0"/>
              <a:t>9-3-2026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9BBE0-2A81-450C-9218-39CBCE4DEB8E}" type="slidenum">
              <a:rPr lang="nl-NL" smtClean="0"/>
              <a:t>‹nr.›</a:t>
            </a:fld>
            <a:endParaRPr lang="nl-NL"/>
          </a:p>
        </p:txBody>
      </p:sp>
    </p:spTree>
    <p:extLst>
      <p:ext uri="{BB962C8B-B14F-4D97-AF65-F5344CB8AC3E}">
        <p14:creationId xmlns:p14="http://schemas.microsoft.com/office/powerpoint/2010/main" val="3480773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AD719-2B45-3C82-5F40-B37127CCEF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494035-B0C2-6619-D192-1069B7289C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6A9828-C310-13BF-0AD1-8F3C2705907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B398FE5-904C-673E-E55A-501B37D24CAE}"/>
              </a:ext>
            </a:extLst>
          </p:cNvPr>
          <p:cNvSpPr>
            <a:spLocks noGrp="1"/>
          </p:cNvSpPr>
          <p:nvPr>
            <p:ph type="sldNum" sz="quarter" idx="5"/>
          </p:nvPr>
        </p:nvSpPr>
        <p:spPr/>
        <p:txBody>
          <a:bodyPr/>
          <a:lstStyle/>
          <a:p>
            <a:fld id="{D9D9BBE0-2A81-450C-9218-39CBCE4DEB8E}" type="slidenum">
              <a:rPr lang="nl-NL" smtClean="0"/>
              <a:t>2</a:t>
            </a:fld>
            <a:endParaRPr lang="nl-NL"/>
          </a:p>
        </p:txBody>
      </p:sp>
    </p:spTree>
    <p:extLst>
      <p:ext uri="{BB962C8B-B14F-4D97-AF65-F5344CB8AC3E}">
        <p14:creationId xmlns:p14="http://schemas.microsoft.com/office/powerpoint/2010/main" val="2784516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B32A-0BB0-F733-A337-E62D74B97E3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B3CDD2-97EC-3B13-A398-F7B45D3E505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40042A-4977-EC03-5E48-FA9E1184BF9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0307DD5-4328-CA12-FACA-D5D6DFB2328C}"/>
              </a:ext>
            </a:extLst>
          </p:cNvPr>
          <p:cNvSpPr>
            <a:spLocks noGrp="1"/>
          </p:cNvSpPr>
          <p:nvPr>
            <p:ph type="sldNum" sz="quarter" idx="5"/>
          </p:nvPr>
        </p:nvSpPr>
        <p:spPr/>
        <p:txBody>
          <a:bodyPr/>
          <a:lstStyle/>
          <a:p>
            <a:fld id="{D9D9BBE0-2A81-450C-9218-39CBCE4DEB8E}" type="slidenum">
              <a:rPr lang="nl-NL" smtClean="0"/>
              <a:t>3</a:t>
            </a:fld>
            <a:endParaRPr lang="nl-NL"/>
          </a:p>
        </p:txBody>
      </p:sp>
    </p:spTree>
    <p:extLst>
      <p:ext uri="{BB962C8B-B14F-4D97-AF65-F5344CB8AC3E}">
        <p14:creationId xmlns:p14="http://schemas.microsoft.com/office/powerpoint/2010/main" val="1944081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1D117-793B-4B4D-08DE-0ACAD81630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D80056-ABB5-5AE9-561B-BA27531BC54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ADA6EA0-3DA8-CA1C-5B5A-351E310EE4C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B257026-7C1B-EA40-EE89-2A3090104EE0}"/>
              </a:ext>
            </a:extLst>
          </p:cNvPr>
          <p:cNvSpPr>
            <a:spLocks noGrp="1"/>
          </p:cNvSpPr>
          <p:nvPr>
            <p:ph type="sldNum" sz="quarter" idx="5"/>
          </p:nvPr>
        </p:nvSpPr>
        <p:spPr/>
        <p:txBody>
          <a:bodyPr/>
          <a:lstStyle/>
          <a:p>
            <a:fld id="{D9D9BBE0-2A81-450C-9218-39CBCE4DEB8E}" type="slidenum">
              <a:rPr lang="nl-NL" smtClean="0"/>
              <a:t>4</a:t>
            </a:fld>
            <a:endParaRPr lang="nl-NL"/>
          </a:p>
        </p:txBody>
      </p:sp>
    </p:spTree>
    <p:extLst>
      <p:ext uri="{BB962C8B-B14F-4D97-AF65-F5344CB8AC3E}">
        <p14:creationId xmlns:p14="http://schemas.microsoft.com/office/powerpoint/2010/main" val="438377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Maatschappelijke trend: </a:t>
            </a:r>
          </a:p>
          <a:p>
            <a:r>
              <a:rPr lang="nl-NL" dirty="0"/>
              <a:t>Steeds groter beroep op de jeugdzorg. </a:t>
            </a:r>
          </a:p>
          <a:p>
            <a:r>
              <a:rPr lang="nl-NL" dirty="0"/>
              <a:t>De menskracht en de middelen zijn eindig, het is onhoudbaar, het moet anders.</a:t>
            </a:r>
          </a:p>
        </p:txBody>
      </p:sp>
      <p:sp>
        <p:nvSpPr>
          <p:cNvPr id="4" name="Tijdelijke aanduiding voor dianummer 3"/>
          <p:cNvSpPr>
            <a:spLocks noGrp="1"/>
          </p:cNvSpPr>
          <p:nvPr>
            <p:ph type="sldNum" sz="quarter" idx="5"/>
          </p:nvPr>
        </p:nvSpPr>
        <p:spPr/>
        <p:txBody>
          <a:bodyPr/>
          <a:lstStyle/>
          <a:p>
            <a:fld id="{D9D9BBE0-2A81-450C-9218-39CBCE4DEB8E}" type="slidenum">
              <a:rPr lang="nl-NL" smtClean="0"/>
              <a:t>5</a:t>
            </a:fld>
            <a:endParaRPr lang="nl-NL"/>
          </a:p>
        </p:txBody>
      </p:sp>
    </p:spTree>
    <p:extLst>
      <p:ext uri="{BB962C8B-B14F-4D97-AF65-F5344CB8AC3E}">
        <p14:creationId xmlns:p14="http://schemas.microsoft.com/office/powerpoint/2010/main" val="2448841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826E-610E-D291-3D73-CFF73A71EC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B05A94-F81D-AC57-B9C2-ACC5DDF767E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F847087-CC6A-B980-0798-78451139165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BE2AA83-FE4E-2A33-1B62-1B20AAC3F639}"/>
              </a:ext>
            </a:extLst>
          </p:cNvPr>
          <p:cNvSpPr>
            <a:spLocks noGrp="1"/>
          </p:cNvSpPr>
          <p:nvPr>
            <p:ph type="sldNum" sz="quarter" idx="5"/>
          </p:nvPr>
        </p:nvSpPr>
        <p:spPr/>
        <p:txBody>
          <a:bodyPr/>
          <a:lstStyle/>
          <a:p>
            <a:fld id="{D9D9BBE0-2A81-450C-9218-39CBCE4DEB8E}" type="slidenum">
              <a:rPr lang="nl-NL" smtClean="0"/>
              <a:t>6</a:t>
            </a:fld>
            <a:endParaRPr lang="nl-NL"/>
          </a:p>
        </p:txBody>
      </p:sp>
    </p:spTree>
    <p:extLst>
      <p:ext uri="{BB962C8B-B14F-4D97-AF65-F5344CB8AC3E}">
        <p14:creationId xmlns:p14="http://schemas.microsoft.com/office/powerpoint/2010/main" val="2236581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Artikel 5: </a:t>
            </a:r>
            <a:r>
              <a:rPr lang="nl-NL" sz="1200" kern="1200" dirty="0">
                <a:solidFill>
                  <a:schemeClr val="tx1"/>
                </a:solidFill>
                <a:effectLst/>
                <a:latin typeface="+mn-lt"/>
                <a:ea typeface="+mn-ea"/>
                <a:cs typeface="+mn-cs"/>
              </a:rPr>
              <a:t>Op basis van jurisprudentie (Groningen 2015-wmo zaak) mag de gemeente het PGB niet presenteren als uitzonderlijk of beperken door ontmoedigende voorlichting. ZIN mag als uitgangspunt gelden, maar de keuzevrijheid moet volledig behouden blijven.</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Artikel 10: Draagkracht en draaglast: Dit artikel is nieuw in de verordening. Eerder was dit afwegingskader opgenomen in de nadere regels bij de verordening jeugdhulp 2022. De gemeente beoordeelt of ouders al dan niet met behulp van hun netwerk zelfhulp kunnen bieden in lid 5 wordt beschreven dat wanneer uit het onderzoek naar de draagkracht en draaglast blijkt dat er sprake is van overbelasting in het gezin, de gemeente van ouders mag verwachten dat zij maatschappelijke activiteiten beperken en betaalde arbeid verminderen of anders organiseren om de ontstane overbelasting op te heffen.</a:t>
            </a:r>
          </a:p>
          <a:p>
            <a:endParaRPr lang="nl-NL" dirty="0"/>
          </a:p>
          <a:p>
            <a:r>
              <a:rPr lang="nl-NL" dirty="0" err="1"/>
              <a:t>Vaktherapie</a:t>
            </a:r>
            <a:r>
              <a:rPr lang="nl-NL" dirty="0"/>
              <a:t>: maximaal 30 uur, vergoeding uit een aanvullende ziektekostenverzekering is voorliggend. Voorwaarde voor inzet van </a:t>
            </a:r>
            <a:r>
              <a:rPr lang="nl-NL" dirty="0" err="1"/>
              <a:t>vaktherapie</a:t>
            </a:r>
            <a:r>
              <a:rPr lang="nl-NL" dirty="0"/>
              <a:t> is dat dit onderdeel is van een totale behandeling. </a:t>
            </a:r>
          </a:p>
          <a:p>
            <a:endParaRPr lang="nl-NL" dirty="0"/>
          </a:p>
          <a:p>
            <a:r>
              <a:rPr lang="nl-NL" dirty="0"/>
              <a:t>Ook voor jeugdhulpvervoer was er nog geen artikel opgenomen in de verordening, Wel was er een artikel hierover opgenomen in de nadere regels echter was er geen haakje met de verordening waardoor deze niet juridisch geborgd waren. In het nieuwe artikel over jeugdhulp vervoer geldt als uitgangspunt dat ouders in beginsel zelf verantwoordelijk zijn voor het vervoer naar de jeugdhulp aanbieder. Enkel in zeer uitzonderlijke gevallen kan er nog jeugd op vervoer toegekend worden dit gaat op basis van het onderzoek draagkracht draaglast. Er is ook een kilometergrens opgenomen In de verordening zo is de minimale grens om in aanmerking te komen voor jeugdhulp vervoer 6 km tot een maximum van 30 km enkele reis. Ook is er mogelijkheid opgenomen voor kilometervergoeding welke nu voorliggend is op jeugdhulpvervoer. Let op deze vergoeding is nadrukkelijk niet bedoeld als financiële tegemoetkoming bij algemene financiële problematiek binnen het gezin financiële draagkracht of inkomenssituatie van ouders vormt geen grondslag voor toekenning van vervoersvoorziening op basis van de Jeugdwet er volgt nog een stroomschema rondom de afweging voor het wel of niet toekennen van jeugdhulp vervoer dan wel kilometervergoeding. </a:t>
            </a:r>
          </a:p>
          <a:p>
            <a:endParaRPr lang="nl-NL" dirty="0"/>
          </a:p>
        </p:txBody>
      </p:sp>
      <p:sp>
        <p:nvSpPr>
          <p:cNvPr id="4" name="Tijdelijke aanduiding voor dianummer 3"/>
          <p:cNvSpPr>
            <a:spLocks noGrp="1"/>
          </p:cNvSpPr>
          <p:nvPr>
            <p:ph type="sldNum" sz="quarter" idx="5"/>
          </p:nvPr>
        </p:nvSpPr>
        <p:spPr/>
        <p:txBody>
          <a:bodyPr/>
          <a:lstStyle/>
          <a:p>
            <a:fld id="{D9D9BBE0-2A81-450C-9218-39CBCE4DEB8E}" type="slidenum">
              <a:rPr lang="nl-NL" smtClean="0"/>
              <a:t>7</a:t>
            </a:fld>
            <a:endParaRPr lang="nl-NL"/>
          </a:p>
        </p:txBody>
      </p:sp>
    </p:spTree>
    <p:extLst>
      <p:ext uri="{BB962C8B-B14F-4D97-AF65-F5344CB8AC3E}">
        <p14:creationId xmlns:p14="http://schemas.microsoft.com/office/powerpoint/2010/main" val="3550617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355D2-2EF2-4BCF-0E8E-096EC3A512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061AE0-A5D7-2054-8E49-4F51053CA9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9745EB2-4937-3529-676A-59907FF6A4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Onderscheid tussen melden en aanvraag mag juridisch niet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 hoofdstuk 5 van de nieuwe verordening stellen we striktere eisen aan de PGB vaardigheid, de kwaliteit van hulp en uitsluiting van bepaalde kosten vanuit PGB. Daarnaast is het gecontracteerde aanbod als uitgangspunt opgenomen in artikel 5.</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Er is een nieuwe indeling gemaakt met betrekking tot overige en individuele voorzieningen, jeugdhulp door het lokale team en inzet van de POHGGZ jeugd worden expliciet genoemd als overige voorziening en is hiermee voorliggend op een individuele voorziening.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a:extLst>
              <a:ext uri="{FF2B5EF4-FFF2-40B4-BE49-F238E27FC236}">
                <a16:creationId xmlns:a16="http://schemas.microsoft.com/office/drawing/2014/main" id="{7E561608-AA81-9393-767F-4A490FB7A684}"/>
              </a:ext>
            </a:extLst>
          </p:cNvPr>
          <p:cNvSpPr>
            <a:spLocks noGrp="1"/>
          </p:cNvSpPr>
          <p:nvPr>
            <p:ph type="sldNum" sz="quarter" idx="5"/>
          </p:nvPr>
        </p:nvSpPr>
        <p:spPr/>
        <p:txBody>
          <a:bodyPr/>
          <a:lstStyle/>
          <a:p>
            <a:fld id="{D9D9BBE0-2A81-450C-9218-39CBCE4DEB8E}" type="slidenum">
              <a:rPr lang="nl-NL" smtClean="0"/>
              <a:t>8</a:t>
            </a:fld>
            <a:endParaRPr lang="nl-NL"/>
          </a:p>
        </p:txBody>
      </p:sp>
    </p:spTree>
    <p:extLst>
      <p:ext uri="{BB962C8B-B14F-4D97-AF65-F5344CB8AC3E}">
        <p14:creationId xmlns:p14="http://schemas.microsoft.com/office/powerpoint/2010/main" val="669940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32889-CFBE-AFD1-2858-0658DEC40E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0B46AF-F95C-5BA1-370E-8BFDEFF6A99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DEBBF2A-14FB-FE5A-4A2B-BB9A8DA28EF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Onderscheid tussen melden en aanvraag mag juridisch niet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 hoofdstuk 5 van de nieuwe verordening stellen we striktere eisen aan de PGB vaardigheid, de kwaliteit van hulp en uitsluiting van bepaalde kosten vanuit PGB. Daarnaast is het gecontracteerde aanbod als uitgangspunt opgenomen in artikel 5.</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Er is een nieuwe indeling gemaakt met betrekking tot overige en individuele voorzieningen, jeugdhulp door het lokale team en inzet van de POHGGZ jeugd worden expliciet genoemd als overige voorziening en is hiermee voorliggend op een individuele voorziening.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a:extLst>
              <a:ext uri="{FF2B5EF4-FFF2-40B4-BE49-F238E27FC236}">
                <a16:creationId xmlns:a16="http://schemas.microsoft.com/office/drawing/2014/main" id="{9E6424E1-9DB6-0FF5-78BE-AD6ECC70CBEC}"/>
              </a:ext>
            </a:extLst>
          </p:cNvPr>
          <p:cNvSpPr>
            <a:spLocks noGrp="1"/>
          </p:cNvSpPr>
          <p:nvPr>
            <p:ph type="sldNum" sz="quarter" idx="5"/>
          </p:nvPr>
        </p:nvSpPr>
        <p:spPr/>
        <p:txBody>
          <a:bodyPr/>
          <a:lstStyle/>
          <a:p>
            <a:fld id="{D9D9BBE0-2A81-450C-9218-39CBCE4DEB8E}" type="slidenum">
              <a:rPr lang="nl-NL" smtClean="0"/>
              <a:t>9</a:t>
            </a:fld>
            <a:endParaRPr lang="nl-NL"/>
          </a:p>
        </p:txBody>
      </p:sp>
    </p:spTree>
    <p:extLst>
      <p:ext uri="{BB962C8B-B14F-4D97-AF65-F5344CB8AC3E}">
        <p14:creationId xmlns:p14="http://schemas.microsoft.com/office/powerpoint/2010/main" val="1607713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8666F-52BA-6C1D-71DA-F9A6EFA2406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DBCDF9E-AD97-9B8F-C415-E6C8033FDB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B905894-EB13-89E6-900F-00C1F1F9D718}"/>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5" name="Tijdelijke aanduiding voor voettekst 4">
            <a:extLst>
              <a:ext uri="{FF2B5EF4-FFF2-40B4-BE49-F238E27FC236}">
                <a16:creationId xmlns:a16="http://schemas.microsoft.com/office/drawing/2014/main" id="{B45087A7-7491-202E-8F82-27B4A7050A1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4492FCD-2F0E-3275-8F37-0110D97C654F}"/>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2133064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8CDE8-44C6-2ECA-D4F8-F64A0A6382C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BD74588-1BBD-0C9A-538E-A2C079D4A2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5D87631-8BEB-8AB0-DE66-9EFA6D7216E2}"/>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5" name="Tijdelijke aanduiding voor voettekst 4">
            <a:extLst>
              <a:ext uri="{FF2B5EF4-FFF2-40B4-BE49-F238E27FC236}">
                <a16:creationId xmlns:a16="http://schemas.microsoft.com/office/drawing/2014/main" id="{4CA76964-04E1-B452-8A87-5DBA7A2E563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4141DE8-DFDE-6216-589F-DB500A722431}"/>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997345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73CAC1-231A-17C6-779C-E2BF53AE14D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34BDF7A-8469-7566-50AD-F329B5FCF8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3CBA50C-6301-43A0-37BD-65B192BD3B56}"/>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5" name="Tijdelijke aanduiding voor voettekst 4">
            <a:extLst>
              <a:ext uri="{FF2B5EF4-FFF2-40B4-BE49-F238E27FC236}">
                <a16:creationId xmlns:a16="http://schemas.microsoft.com/office/drawing/2014/main" id="{81B1EC80-FE4B-0C56-BC51-1A96B6A3B61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C8F01E6-9B2D-0B0B-56C2-81FCA6EF6F0C}"/>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900705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C7EC24-210F-3D02-3E6D-30A8EE3431F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D8863FD-96C3-A59D-490A-731B40AB1A5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8351287-58D2-A8BD-330B-F13FA86A924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F6C7064-90F6-2EC6-6D14-E5CB9C17F8F2}"/>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6" name="Tijdelijke aanduiding voor voettekst 5">
            <a:extLst>
              <a:ext uri="{FF2B5EF4-FFF2-40B4-BE49-F238E27FC236}">
                <a16:creationId xmlns:a16="http://schemas.microsoft.com/office/drawing/2014/main" id="{B4D36976-7F52-694F-2FBD-940CEC4D3D4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2EA3960-CE2A-CE49-B26D-F9CC609B5F09}"/>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335969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CE572-8C37-ED63-4325-BFF5A3F8051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0316AE3-9EFA-5397-2D25-EA84082E40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A89CD36-D975-7F23-3128-BEFCF355222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70943CFF-089D-27F5-0909-D3C223EFB3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32CF4BA-9C5C-B09A-ED82-04E0AFF79B0A}"/>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25B673C-96C8-A8F6-6391-5F3BF759672E}"/>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8" name="Tijdelijke aanduiding voor voettekst 7">
            <a:extLst>
              <a:ext uri="{FF2B5EF4-FFF2-40B4-BE49-F238E27FC236}">
                <a16:creationId xmlns:a16="http://schemas.microsoft.com/office/drawing/2014/main" id="{38D44562-C49D-606E-D6B8-F414F698914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8702919-FF1C-69BC-8297-FBA5DCDA9B9E}"/>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3562637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150DEF-96F8-9397-0C3E-B57F94A527C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FFB2972-9891-060A-DCB1-F3598B4A4142}"/>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4" name="Tijdelijke aanduiding voor voettekst 3">
            <a:extLst>
              <a:ext uri="{FF2B5EF4-FFF2-40B4-BE49-F238E27FC236}">
                <a16:creationId xmlns:a16="http://schemas.microsoft.com/office/drawing/2014/main" id="{B7207837-4A65-760F-DE9F-50691471C93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4FEBBC3-94AE-4FF2-EAAC-58864F2B475A}"/>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2414112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F889FED-282C-3B8C-AA71-CC02B5C30712}"/>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3" name="Tijdelijke aanduiding voor voettekst 2">
            <a:extLst>
              <a:ext uri="{FF2B5EF4-FFF2-40B4-BE49-F238E27FC236}">
                <a16:creationId xmlns:a16="http://schemas.microsoft.com/office/drawing/2014/main" id="{BC52080F-03E8-C672-2674-504494B4DDF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85A1047-7C7B-C97D-F117-219D7D6A3D57}"/>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4074744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FE3F38-3C47-A616-8617-F79579A393F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ABAD4-FA99-0F4F-D2D7-56103F9C6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D378A94-5031-C98B-D0C2-2FE21AC6FA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9D94E6A-D800-01A9-E508-A80320005CC4}"/>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6" name="Tijdelijke aanduiding voor voettekst 5">
            <a:extLst>
              <a:ext uri="{FF2B5EF4-FFF2-40B4-BE49-F238E27FC236}">
                <a16:creationId xmlns:a16="http://schemas.microsoft.com/office/drawing/2014/main" id="{F5B0EB7B-4532-5C00-59A6-76497152216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8914AD2-CDD5-EA08-BBBD-27C5734A1438}"/>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1086316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A750C-2F5E-96B1-CC9B-F5C8BD4482F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150FC54-5727-E28E-9A27-4C81A3956A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6822CAA-67C8-CDF9-2BDE-DE13A80FCD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1FEF6F8-5B4F-14CD-C99A-5520935CB8AA}"/>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6" name="Tijdelijke aanduiding voor voettekst 5">
            <a:extLst>
              <a:ext uri="{FF2B5EF4-FFF2-40B4-BE49-F238E27FC236}">
                <a16:creationId xmlns:a16="http://schemas.microsoft.com/office/drawing/2014/main" id="{29D5B3B8-B548-F77C-FFA8-539BCEFC0E5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5C0C2E9-C622-9EEA-524F-BFA02533CD99}"/>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2627110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241FEF-2B3D-AB1A-1842-2A9CA28F46EC}"/>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D683C60-C2E8-A8B0-E382-05DDFE48BCE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5A0C6BB-2BEA-9162-261C-019665BC8BFF}"/>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5" name="Tijdelijke aanduiding voor voettekst 4">
            <a:extLst>
              <a:ext uri="{FF2B5EF4-FFF2-40B4-BE49-F238E27FC236}">
                <a16:creationId xmlns:a16="http://schemas.microsoft.com/office/drawing/2014/main" id="{1D1D2552-646E-CB7B-3264-2C5DE1A1E8B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5CEBB2A-68E6-B578-1457-14FA3640D3F5}"/>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17197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645EAAE-2F82-F512-6A33-E556F8A79FC2}"/>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506C8F48-6DDB-724F-CBEF-3F9425F6A6F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F677B4-9BA9-67D8-450C-8A7384A683B8}"/>
              </a:ext>
            </a:extLst>
          </p:cNvPr>
          <p:cNvSpPr>
            <a:spLocks noGrp="1"/>
          </p:cNvSpPr>
          <p:nvPr>
            <p:ph type="dt" sz="half" idx="10"/>
          </p:nvPr>
        </p:nvSpPr>
        <p:spPr/>
        <p:txBody>
          <a:bodyPr/>
          <a:lstStyle/>
          <a:p>
            <a:fld id="{FBAA896E-58C8-4840-B8E8-E0A07350220A}" type="datetimeFigureOut">
              <a:rPr lang="nl-NL" smtClean="0"/>
              <a:t>9-3-2026</a:t>
            </a:fld>
            <a:endParaRPr lang="nl-NL"/>
          </a:p>
        </p:txBody>
      </p:sp>
      <p:sp>
        <p:nvSpPr>
          <p:cNvPr id="5" name="Tijdelijke aanduiding voor voettekst 4">
            <a:extLst>
              <a:ext uri="{FF2B5EF4-FFF2-40B4-BE49-F238E27FC236}">
                <a16:creationId xmlns:a16="http://schemas.microsoft.com/office/drawing/2014/main" id="{D2EE90FB-40AB-C007-DAA9-63E6FB6961F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541F696-155E-F7AE-64C3-1FFBA7B0EC98}"/>
              </a:ext>
            </a:extLst>
          </p:cNvPr>
          <p:cNvSpPr>
            <a:spLocks noGrp="1"/>
          </p:cNvSpPr>
          <p:nvPr>
            <p:ph type="sldNum" sz="quarter" idx="12"/>
          </p:nvPr>
        </p:nvSpPr>
        <p:spPr/>
        <p:txBody>
          <a:bodyPr/>
          <a:lstStyle/>
          <a:p>
            <a:fld id="{A424588D-3172-476D-A5A9-21CFD0542A6E}" type="slidenum">
              <a:rPr lang="nl-NL" smtClean="0"/>
              <a:t>‹nr.›</a:t>
            </a:fld>
            <a:endParaRPr lang="nl-NL"/>
          </a:p>
        </p:txBody>
      </p:sp>
    </p:spTree>
    <p:extLst>
      <p:ext uri="{BB962C8B-B14F-4D97-AF65-F5344CB8AC3E}">
        <p14:creationId xmlns:p14="http://schemas.microsoft.com/office/powerpoint/2010/main" val="244696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427D26A-C94F-C978-8D5E-2376CC9D8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A8BDDD2-32D6-43EC-0257-BB6250585A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76B9FA1-CC6B-360A-AE11-F6EDEB07C4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AA896E-58C8-4840-B8E8-E0A07350220A}" type="datetimeFigureOut">
              <a:rPr lang="nl-NL" smtClean="0"/>
              <a:t>9-3-2026</a:t>
            </a:fld>
            <a:endParaRPr lang="nl-NL"/>
          </a:p>
        </p:txBody>
      </p:sp>
      <p:sp>
        <p:nvSpPr>
          <p:cNvPr id="5" name="Tijdelijke aanduiding voor voettekst 4">
            <a:extLst>
              <a:ext uri="{FF2B5EF4-FFF2-40B4-BE49-F238E27FC236}">
                <a16:creationId xmlns:a16="http://schemas.microsoft.com/office/drawing/2014/main" id="{6DDC9DE6-6402-84A0-37E1-6EC4DAB412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919511DB-7EB1-921A-D791-B00BEAC10B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24588D-3172-476D-A5A9-21CFD0542A6E}" type="slidenum">
              <a:rPr lang="nl-NL" smtClean="0"/>
              <a:t>‹nr.›</a:t>
            </a:fld>
            <a:endParaRPr lang="nl-NL"/>
          </a:p>
        </p:txBody>
      </p:sp>
    </p:spTree>
    <p:extLst>
      <p:ext uri="{BB962C8B-B14F-4D97-AF65-F5344CB8AC3E}">
        <p14:creationId xmlns:p14="http://schemas.microsoft.com/office/powerpoint/2010/main" val="658312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30">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E69F1BA2-98E1-558B-BCFA-AB7635224DE5}"/>
              </a:ext>
            </a:extLst>
          </p:cNvPr>
          <p:cNvSpPr>
            <a:spLocks noGrp="1"/>
          </p:cNvSpPr>
          <p:nvPr>
            <p:ph type="ctrTitle"/>
          </p:nvPr>
        </p:nvSpPr>
        <p:spPr>
          <a:xfrm>
            <a:off x="982639" y="1012536"/>
            <a:ext cx="4613300" cy="3163224"/>
          </a:xfrm>
        </p:spPr>
        <p:txBody>
          <a:bodyPr anchor="t">
            <a:normAutofit fontScale="90000"/>
          </a:bodyPr>
          <a:lstStyle/>
          <a:p>
            <a:pPr algn="l"/>
            <a:r>
              <a:rPr lang="nl-NL" sz="4800" dirty="0"/>
              <a:t>Verordening </a:t>
            </a:r>
            <a:r>
              <a:rPr lang="nl-NL" sz="4800"/>
              <a:t>Jeugdhulp</a:t>
            </a:r>
            <a:br>
              <a:rPr lang="nl-NL" sz="4800" dirty="0"/>
            </a:br>
            <a:br>
              <a:rPr lang="nl-NL" sz="4800" dirty="0"/>
            </a:br>
            <a:r>
              <a:rPr lang="nl-NL" sz="2200">
                <a:latin typeface="+mn-lt"/>
                <a:ea typeface="+mn-ea"/>
                <a:cs typeface="+mn-cs"/>
              </a:rPr>
              <a:t>Ontwikkeltafel ZHZ 9 maart 2026</a:t>
            </a:r>
            <a:endParaRPr lang="nl-NL" sz="2200" dirty="0">
              <a:latin typeface="+mn-lt"/>
              <a:ea typeface="+mn-ea"/>
              <a:cs typeface="+mn-cs"/>
            </a:endParaRPr>
          </a:p>
        </p:txBody>
      </p:sp>
      <p:sp>
        <p:nvSpPr>
          <p:cNvPr id="3" name="Ondertitel 2">
            <a:extLst>
              <a:ext uri="{FF2B5EF4-FFF2-40B4-BE49-F238E27FC236}">
                <a16:creationId xmlns:a16="http://schemas.microsoft.com/office/drawing/2014/main" id="{4C721743-54E2-E3DD-FCFE-44FF9EDC85A6}"/>
              </a:ext>
            </a:extLst>
          </p:cNvPr>
          <p:cNvSpPr>
            <a:spLocks noGrp="1"/>
          </p:cNvSpPr>
          <p:nvPr>
            <p:ph type="subTitle" idx="1"/>
          </p:nvPr>
        </p:nvSpPr>
        <p:spPr>
          <a:xfrm>
            <a:off x="982638" y="4389120"/>
            <a:ext cx="4408228" cy="1192815"/>
          </a:xfrm>
        </p:spPr>
        <p:txBody>
          <a:bodyPr anchor="b">
            <a:normAutofit/>
          </a:bodyPr>
          <a:lstStyle/>
          <a:p>
            <a:pPr algn="l"/>
            <a:endParaRPr lang="nl-NL" sz="2000" dirty="0"/>
          </a:p>
          <a:p>
            <a:pPr algn="l"/>
            <a:endParaRPr lang="nl-NL" sz="2000" dirty="0"/>
          </a:p>
          <a:p>
            <a:pPr algn="l"/>
            <a:endParaRPr lang="nl-NL" sz="2000" dirty="0"/>
          </a:p>
        </p:txBody>
      </p:sp>
      <p:sp>
        <p:nvSpPr>
          <p:cNvPr id="1046" name="Rectangle 103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7" name="Rectangle 1034">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 name="Rectangle 1036">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C9FE327E-E226-7188-A80D-9D843A3CE7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0" r="-2" b="-2"/>
          <a:stretch>
            <a:fillRect/>
          </a:stretch>
        </p:blipFill>
        <p:spPr bwMode="auto">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970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229C65-005E-3545-6C25-C479476D773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8AC1D6-63CB-165A-02F8-8EE517602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C351C73-E083-6F72-E52B-8F9C9DC96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5C13A6-B2A0-3A7D-79E5-36BE930F5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A5D60D-49C2-BF9C-D78A-251D243F2D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C85D91A-25B9-A33D-E322-67D07A26ED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903AD618-F8E7-3382-4C45-892F43799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F5D55274-D208-99DF-F015-6BBD96F0D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13B9680-0EC1-3B64-6F16-55FCCB67AC59}"/>
              </a:ext>
            </a:extLst>
          </p:cNvPr>
          <p:cNvSpPr>
            <a:spLocks noGrp="1"/>
          </p:cNvSpPr>
          <p:nvPr>
            <p:ph type="title"/>
          </p:nvPr>
        </p:nvSpPr>
        <p:spPr>
          <a:xfrm>
            <a:off x="466722" y="586855"/>
            <a:ext cx="3201366" cy="3387497"/>
          </a:xfrm>
        </p:spPr>
        <p:txBody>
          <a:bodyPr anchor="b">
            <a:normAutofit/>
          </a:bodyPr>
          <a:lstStyle/>
          <a:p>
            <a:pPr algn="r"/>
            <a:r>
              <a:rPr lang="nl-NL" sz="4000" dirty="0">
                <a:solidFill>
                  <a:srgbClr val="FFFFFF"/>
                </a:solidFill>
              </a:rPr>
              <a:t>Inhoud</a:t>
            </a:r>
          </a:p>
        </p:txBody>
      </p:sp>
      <p:sp>
        <p:nvSpPr>
          <p:cNvPr id="29" name="Tijdelijke aanduiding voor inhoud 2">
            <a:extLst>
              <a:ext uri="{FF2B5EF4-FFF2-40B4-BE49-F238E27FC236}">
                <a16:creationId xmlns:a16="http://schemas.microsoft.com/office/drawing/2014/main" id="{263C4D08-FCE8-03BF-5C75-0E7DFDAEE356}"/>
              </a:ext>
            </a:extLst>
          </p:cNvPr>
          <p:cNvSpPr>
            <a:spLocks noGrp="1"/>
          </p:cNvSpPr>
          <p:nvPr>
            <p:ph idx="1"/>
          </p:nvPr>
        </p:nvSpPr>
        <p:spPr>
          <a:xfrm>
            <a:off x="4810259" y="649480"/>
            <a:ext cx="6555347" cy="5546047"/>
          </a:xfrm>
        </p:spPr>
        <p:txBody>
          <a:bodyPr anchor="ctr">
            <a:normAutofit/>
          </a:bodyPr>
          <a:lstStyle/>
          <a:p>
            <a:r>
              <a:rPr lang="nl-NL" sz="3200" dirty="0"/>
              <a:t>Waarom een nieuwe verordening</a:t>
            </a:r>
          </a:p>
          <a:p>
            <a:r>
              <a:rPr lang="nl-NL" sz="3200" dirty="0"/>
              <a:t>Achterliggende visie</a:t>
            </a:r>
          </a:p>
          <a:p>
            <a:r>
              <a:rPr lang="nl-NL" sz="3200" dirty="0"/>
              <a:t>Belangrijkste wijzigingen</a:t>
            </a:r>
          </a:p>
          <a:p>
            <a:endParaRPr lang="nl-NL" sz="2000" dirty="0"/>
          </a:p>
        </p:txBody>
      </p:sp>
    </p:spTree>
    <p:extLst>
      <p:ext uri="{BB962C8B-B14F-4D97-AF65-F5344CB8AC3E}">
        <p14:creationId xmlns:p14="http://schemas.microsoft.com/office/powerpoint/2010/main" val="1359416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9BF256-6AEC-2F32-C1A3-41ED22CC731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3C977C-DC55-787E-625A-615CE2344C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E779748-1F70-F4A0-432D-D22EEE1AE4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156C56-370A-2F4A-0803-A3FD20525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4A6AA8-CC5A-2687-D656-9EC985654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EC17B9D-5EE9-9E13-A7AB-6B66C11B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950643C0-D067-9209-1EBB-83787F0A1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05BFF4A5-91B6-4EB2-0599-12096CDA0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3FFFAC8-736F-AF29-35BC-A165D91CD297}"/>
              </a:ext>
            </a:extLst>
          </p:cNvPr>
          <p:cNvSpPr>
            <a:spLocks noGrp="1"/>
          </p:cNvSpPr>
          <p:nvPr>
            <p:ph type="title"/>
          </p:nvPr>
        </p:nvSpPr>
        <p:spPr>
          <a:xfrm>
            <a:off x="466722" y="586855"/>
            <a:ext cx="3201366" cy="6084109"/>
          </a:xfrm>
        </p:spPr>
        <p:txBody>
          <a:bodyPr anchor="b">
            <a:normAutofit/>
          </a:bodyPr>
          <a:lstStyle/>
          <a:p>
            <a:pPr algn="r"/>
            <a:r>
              <a:rPr lang="nl-NL" sz="3600" dirty="0">
                <a:solidFill>
                  <a:srgbClr val="FFFFFF"/>
                </a:solidFill>
              </a:rPr>
              <a:t>Achterliggende visie</a:t>
            </a:r>
            <a:br>
              <a:rPr lang="nl-NL" sz="3600" dirty="0">
                <a:solidFill>
                  <a:srgbClr val="FFFFFF"/>
                </a:solidFill>
              </a:rPr>
            </a:br>
            <a:br>
              <a:rPr lang="nl-NL" sz="3600" dirty="0">
                <a:solidFill>
                  <a:srgbClr val="FFFFFF"/>
                </a:solidFill>
              </a:rPr>
            </a:br>
            <a:br>
              <a:rPr lang="nl-NL" sz="3600" dirty="0">
                <a:solidFill>
                  <a:srgbClr val="FFFFFF"/>
                </a:solidFill>
              </a:rPr>
            </a:br>
            <a:br>
              <a:rPr lang="nl-NL" sz="3600" dirty="0">
                <a:solidFill>
                  <a:srgbClr val="FFFFFF"/>
                </a:solidFill>
              </a:rPr>
            </a:br>
            <a:br>
              <a:rPr lang="nl-NL" sz="2000" dirty="0">
                <a:solidFill>
                  <a:srgbClr val="FFFFFF"/>
                </a:solidFill>
              </a:rPr>
            </a:br>
            <a:br>
              <a:rPr lang="nl-NL" sz="2000" dirty="0">
                <a:solidFill>
                  <a:srgbClr val="FFFFFF"/>
                </a:solidFill>
              </a:rPr>
            </a:br>
            <a:r>
              <a:rPr lang="nl-NL" sz="2000" b="1" dirty="0">
                <a:solidFill>
                  <a:schemeClr val="bg1"/>
                </a:solidFill>
              </a:rPr>
              <a:t>Het beschikbaar en betaalbaar houden van jeugdhulp voor diegenen die het nodig hebben. Inzetten op collectief aanbod, waarna je waar nodig stapsgewijs richting individuele voorzieningen zonder of met beschikking gaat.</a:t>
            </a:r>
            <a:endParaRPr lang="nl-NL" sz="2000" dirty="0">
              <a:solidFill>
                <a:srgbClr val="FFFFFF"/>
              </a:solidFill>
            </a:endParaRPr>
          </a:p>
        </p:txBody>
      </p:sp>
      <p:sp>
        <p:nvSpPr>
          <p:cNvPr id="29" name="Tijdelijke aanduiding voor inhoud 2">
            <a:extLst>
              <a:ext uri="{FF2B5EF4-FFF2-40B4-BE49-F238E27FC236}">
                <a16:creationId xmlns:a16="http://schemas.microsoft.com/office/drawing/2014/main" id="{C782E7D1-14B1-304D-1B28-3FA9853C8657}"/>
              </a:ext>
            </a:extLst>
          </p:cNvPr>
          <p:cNvSpPr>
            <a:spLocks noGrp="1"/>
          </p:cNvSpPr>
          <p:nvPr>
            <p:ph idx="1"/>
          </p:nvPr>
        </p:nvSpPr>
        <p:spPr>
          <a:xfrm>
            <a:off x="4810259" y="649480"/>
            <a:ext cx="6555347" cy="5546047"/>
          </a:xfrm>
        </p:spPr>
        <p:txBody>
          <a:bodyPr anchor="ctr">
            <a:normAutofit/>
          </a:bodyPr>
          <a:lstStyle/>
          <a:p>
            <a:pPr marL="285750" indent="-285750"/>
            <a:r>
              <a:rPr lang="nl-NL" sz="3200" dirty="0"/>
              <a:t>Normaliseren en </a:t>
            </a:r>
            <a:r>
              <a:rPr lang="nl-NL" sz="3200" dirty="0" err="1"/>
              <a:t>demedicaliseren</a:t>
            </a:r>
            <a:r>
              <a:rPr lang="nl-NL" sz="3200" dirty="0"/>
              <a:t> (ook terug te zien in de taal van de verordening)</a:t>
            </a:r>
          </a:p>
          <a:p>
            <a:pPr marL="285750" indent="-285750"/>
            <a:r>
              <a:rPr lang="nl-NL" sz="3200" dirty="0"/>
              <a:t>Volgordelijkheid van voorzieningen (eerst vrij-toegankelijk daarna pas individueel) en andere wetten worden eerst onderzocht</a:t>
            </a:r>
          </a:p>
          <a:p>
            <a:pPr marL="285750" indent="-285750"/>
            <a:r>
              <a:rPr lang="nl-NL" sz="3200" dirty="0"/>
              <a:t>Bij individuele voorziening stimuleren richting gecontracteerd aanbod i.p.v. pgb</a:t>
            </a:r>
          </a:p>
          <a:p>
            <a:endParaRPr lang="nl-NL" sz="2000" dirty="0"/>
          </a:p>
        </p:txBody>
      </p:sp>
    </p:spTree>
    <p:extLst>
      <p:ext uri="{BB962C8B-B14F-4D97-AF65-F5344CB8AC3E}">
        <p14:creationId xmlns:p14="http://schemas.microsoft.com/office/powerpoint/2010/main" val="2311172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8177C3-9012-0CC7-47CE-38C514286511}"/>
            </a:ext>
          </a:extLst>
        </p:cNvPr>
        <p:cNvGrpSpPr/>
        <p:nvPr/>
      </p:nvGrpSpPr>
      <p:grpSpPr>
        <a:xfrm>
          <a:off x="0" y="0"/>
          <a:ext cx="0" cy="0"/>
          <a:chOff x="0" y="0"/>
          <a:chExt cx="0" cy="0"/>
        </a:xfrm>
      </p:grpSpPr>
      <p:sp useBgFill="1">
        <p:nvSpPr>
          <p:cNvPr id="55" name="Rectangle 33">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35">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el 1">
            <a:extLst>
              <a:ext uri="{FF2B5EF4-FFF2-40B4-BE49-F238E27FC236}">
                <a16:creationId xmlns:a16="http://schemas.microsoft.com/office/drawing/2014/main" id="{A11424D7-62C9-DCED-1DB7-541BCD42479B}"/>
              </a:ext>
            </a:extLst>
          </p:cNvPr>
          <p:cNvSpPr>
            <a:spLocks noGrp="1"/>
          </p:cNvSpPr>
          <p:nvPr>
            <p:ph type="title"/>
          </p:nvPr>
        </p:nvSpPr>
        <p:spPr>
          <a:xfrm>
            <a:off x="1179226" y="1280679"/>
            <a:ext cx="9833548" cy="1325563"/>
          </a:xfrm>
        </p:spPr>
        <p:txBody>
          <a:bodyPr anchor="b">
            <a:normAutofit/>
          </a:bodyPr>
          <a:lstStyle/>
          <a:p>
            <a:pPr algn="ctr"/>
            <a:r>
              <a:rPr lang="nl-NL" sz="3600">
                <a:solidFill>
                  <a:schemeClr val="tx2"/>
                </a:solidFill>
              </a:rPr>
              <a:t>Uitgangspunt</a:t>
            </a:r>
          </a:p>
        </p:txBody>
      </p:sp>
      <p:grpSp>
        <p:nvGrpSpPr>
          <p:cNvPr id="57" name="Group 37">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39" name="Freeform: Shape 38">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39">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41">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ijdelijke aanduiding voor inhoud 2">
            <a:extLst>
              <a:ext uri="{FF2B5EF4-FFF2-40B4-BE49-F238E27FC236}">
                <a16:creationId xmlns:a16="http://schemas.microsoft.com/office/drawing/2014/main" id="{94D26D63-DB7D-62C9-2468-D5785A24A070}"/>
              </a:ext>
            </a:extLst>
          </p:cNvPr>
          <p:cNvSpPr>
            <a:spLocks noGrp="1"/>
          </p:cNvSpPr>
          <p:nvPr>
            <p:ph idx="1"/>
          </p:nvPr>
        </p:nvSpPr>
        <p:spPr>
          <a:xfrm>
            <a:off x="1179226" y="2890979"/>
            <a:ext cx="9833548" cy="2693976"/>
          </a:xfrm>
        </p:spPr>
        <p:txBody>
          <a:bodyPr>
            <a:normAutofit/>
          </a:bodyPr>
          <a:lstStyle/>
          <a:p>
            <a:pPr marL="0" indent="0">
              <a:buNone/>
            </a:pPr>
            <a:r>
              <a:rPr lang="nl-NL" sz="1800">
                <a:solidFill>
                  <a:schemeClr val="tx2"/>
                </a:solidFill>
              </a:rPr>
              <a:t>Het uitgangspunt is dat de verantwoordelijkheid voor het gezond en veilig opgroeien van jeugdigen allereerst bij de ouder(s) en de jeugdige zelf ligt; ouders worden geacht de tot hun gezin behorende jeugdige(n) dagelijkse hulp, zorg en ondersteuning te bieden ook als er sprake is van een jeugdige met een ziekte, aandoening of beperking.</a:t>
            </a:r>
          </a:p>
          <a:p>
            <a:endParaRPr lang="nl-NL" sz="1800" dirty="0">
              <a:solidFill>
                <a:schemeClr val="tx2"/>
              </a:solidFill>
            </a:endParaRPr>
          </a:p>
        </p:txBody>
      </p:sp>
      <p:grpSp>
        <p:nvGrpSpPr>
          <p:cNvPr id="60" name="Group 43">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45" name="Freeform: Shape 44">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45">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47">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65129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BAA9CA5-8543-804D-7DA9-FCEADFA70812}"/>
              </a:ext>
            </a:extLst>
          </p:cNvPr>
          <p:cNvSpPr>
            <a:spLocks noGrp="1"/>
          </p:cNvSpPr>
          <p:nvPr>
            <p:ph type="title"/>
          </p:nvPr>
        </p:nvSpPr>
        <p:spPr>
          <a:xfrm>
            <a:off x="466722" y="586855"/>
            <a:ext cx="3201366" cy="3387497"/>
          </a:xfrm>
        </p:spPr>
        <p:txBody>
          <a:bodyPr anchor="b">
            <a:normAutofit/>
          </a:bodyPr>
          <a:lstStyle/>
          <a:p>
            <a:pPr algn="r"/>
            <a:r>
              <a:rPr lang="nl-NL" sz="4000" dirty="0">
                <a:solidFill>
                  <a:srgbClr val="FFFFFF"/>
                </a:solidFill>
              </a:rPr>
              <a:t>Waarom een nieuwe verordening?</a:t>
            </a:r>
          </a:p>
        </p:txBody>
      </p:sp>
      <p:graphicFrame>
        <p:nvGraphicFramePr>
          <p:cNvPr id="31" name="Tijdelijke aanduiding voor inhoud 2">
            <a:extLst>
              <a:ext uri="{FF2B5EF4-FFF2-40B4-BE49-F238E27FC236}">
                <a16:creationId xmlns:a16="http://schemas.microsoft.com/office/drawing/2014/main" id="{678DFB9B-0D44-0759-287B-3CDBBC94A213}"/>
              </a:ext>
            </a:extLst>
          </p:cNvPr>
          <p:cNvGraphicFramePr>
            <a:graphicFrameLocks noGrp="1"/>
          </p:cNvGraphicFramePr>
          <p:nvPr>
            <p:ph idx="1"/>
          </p:nvPr>
        </p:nvGraphicFramePr>
        <p:xfrm>
          <a:off x="4810259" y="649480"/>
          <a:ext cx="6555347" cy="55460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041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20EC65-7F09-1796-DBD3-1A7E55B10C2A}"/>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E1D64C7D-03E5-DB4B-1A20-69068EBAA900}"/>
              </a:ext>
            </a:extLst>
          </p:cNvPr>
          <p:cNvSpPr>
            <a:spLocks noGrp="1"/>
          </p:cNvSpPr>
          <p:nvPr>
            <p:ph type="title"/>
          </p:nvPr>
        </p:nvSpPr>
        <p:spPr>
          <a:xfrm>
            <a:off x="826396" y="586855"/>
            <a:ext cx="4230100" cy="3387497"/>
          </a:xfrm>
        </p:spPr>
        <p:txBody>
          <a:bodyPr anchor="b">
            <a:normAutofit/>
          </a:bodyPr>
          <a:lstStyle/>
          <a:p>
            <a:pPr algn="r"/>
            <a:r>
              <a:rPr lang="nl-NL" sz="4000">
                <a:solidFill>
                  <a:srgbClr val="FFFFFF"/>
                </a:solidFill>
              </a:rPr>
              <a:t>Belangrijkste wijzigingen</a:t>
            </a:r>
          </a:p>
        </p:txBody>
      </p:sp>
      <p:sp>
        <p:nvSpPr>
          <p:cNvPr id="43" name="Tijdelijke aanduiding voor inhoud 2">
            <a:extLst>
              <a:ext uri="{FF2B5EF4-FFF2-40B4-BE49-F238E27FC236}">
                <a16:creationId xmlns:a16="http://schemas.microsoft.com/office/drawing/2014/main" id="{A63A63A5-B5A2-9EA9-5537-EAF566628E9C}"/>
              </a:ext>
            </a:extLst>
          </p:cNvPr>
          <p:cNvSpPr>
            <a:spLocks noGrp="1"/>
          </p:cNvSpPr>
          <p:nvPr>
            <p:ph idx="1"/>
          </p:nvPr>
        </p:nvSpPr>
        <p:spPr>
          <a:xfrm>
            <a:off x="6503158" y="649480"/>
            <a:ext cx="4862447" cy="5546047"/>
          </a:xfrm>
        </p:spPr>
        <p:txBody>
          <a:bodyPr anchor="ctr">
            <a:normAutofit/>
          </a:bodyPr>
          <a:lstStyle/>
          <a:p>
            <a:r>
              <a:rPr lang="nl-NL" sz="1700"/>
              <a:t>Groot onderhoud</a:t>
            </a:r>
          </a:p>
          <a:p>
            <a:pPr lvl="1"/>
            <a:r>
              <a:rPr lang="nl-NL" sz="1700"/>
              <a:t>Artikelen vanuit nadere regels overgeheveld naar verordening (zoals vervoer, pgb, draagkracht / draaglast)</a:t>
            </a:r>
          </a:p>
          <a:p>
            <a:pPr lvl="1"/>
            <a:r>
              <a:rPr lang="nl-NL" sz="1700"/>
              <a:t>Vanuit rechtspraak CRvB verordening geactualiseerd</a:t>
            </a:r>
          </a:p>
          <a:p>
            <a:r>
              <a:rPr lang="nl-NL" sz="1700"/>
              <a:t>VNG modelverordening als uitgangspunt (sluit beter aan bij perspectief inwoners, rechtspraak, landelijke standaarden contracten/inkoop, taal meer gericht op normaliseren) </a:t>
            </a:r>
          </a:p>
          <a:p>
            <a:r>
              <a:rPr lang="nl-NL" sz="1700"/>
              <a:t>Verbeterprogramma beschikbare en betaalbare jeugdhulp vertaald in onderdelen verordening (zoals aanscherpen toegang, aanbod)</a:t>
            </a:r>
          </a:p>
          <a:p>
            <a:r>
              <a:rPr lang="nl-NL" sz="1700"/>
              <a:t>Een artikelsgewijze toelichting op de verordening</a:t>
            </a:r>
          </a:p>
          <a:p>
            <a:r>
              <a:rPr lang="nl-NL" sz="1700"/>
              <a:t>Normaliseren en afbakening jeugdhulp (bijlage NJI)</a:t>
            </a:r>
          </a:p>
          <a:p>
            <a:endParaRPr lang="nl-NL" sz="1700"/>
          </a:p>
        </p:txBody>
      </p:sp>
    </p:spTree>
    <p:extLst>
      <p:ext uri="{BB962C8B-B14F-4D97-AF65-F5344CB8AC3E}">
        <p14:creationId xmlns:p14="http://schemas.microsoft.com/office/powerpoint/2010/main" val="1484260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75C5E1-4132-8745-FD98-76FD04CACAB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0538391-CA98-AF84-41D3-376AD3B57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B716B60D-56B7-B67C-8519-BA4B7671E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2290D6-907C-8E92-4801-120D35B96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DCEEBB0-D1EA-F7FB-A205-292F781EB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BF8A0BA-C192-028B-CDDA-4140A4BE8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64C8A42-6D49-5436-3381-F77DDD28E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3E1054DD-9BBD-DF9A-BEC6-926AC85197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AAE38E9-A99B-AD9B-358B-02CC9561D585}"/>
              </a:ext>
            </a:extLst>
          </p:cNvPr>
          <p:cNvSpPr>
            <a:spLocks noGrp="1"/>
          </p:cNvSpPr>
          <p:nvPr>
            <p:ph type="title"/>
          </p:nvPr>
        </p:nvSpPr>
        <p:spPr>
          <a:xfrm>
            <a:off x="466722" y="586855"/>
            <a:ext cx="3201366" cy="3387497"/>
          </a:xfrm>
        </p:spPr>
        <p:txBody>
          <a:bodyPr anchor="b">
            <a:normAutofit/>
          </a:bodyPr>
          <a:lstStyle/>
          <a:p>
            <a:pPr algn="r"/>
            <a:r>
              <a:rPr lang="nl-NL" sz="4000">
                <a:solidFill>
                  <a:srgbClr val="FFFFFF"/>
                </a:solidFill>
              </a:rPr>
              <a:t>Belangrijkste wijzigingen</a:t>
            </a:r>
          </a:p>
        </p:txBody>
      </p:sp>
      <p:sp>
        <p:nvSpPr>
          <p:cNvPr id="29" name="Tijdelijke aanduiding voor inhoud 2">
            <a:extLst>
              <a:ext uri="{FF2B5EF4-FFF2-40B4-BE49-F238E27FC236}">
                <a16:creationId xmlns:a16="http://schemas.microsoft.com/office/drawing/2014/main" id="{FB309036-71EA-D9CD-3154-A3DFE5068F4C}"/>
              </a:ext>
            </a:extLst>
          </p:cNvPr>
          <p:cNvSpPr>
            <a:spLocks noGrp="1"/>
          </p:cNvSpPr>
          <p:nvPr>
            <p:ph idx="1"/>
          </p:nvPr>
        </p:nvSpPr>
        <p:spPr>
          <a:xfrm>
            <a:off x="4810259" y="593724"/>
            <a:ext cx="6741200" cy="5601803"/>
          </a:xfrm>
        </p:spPr>
        <p:txBody>
          <a:bodyPr anchor="ctr">
            <a:normAutofit/>
          </a:bodyPr>
          <a:lstStyle/>
          <a:p>
            <a:r>
              <a:rPr lang="nl-NL" sz="2000" dirty="0"/>
              <a:t>In plaats van algemene voorziening spreken we van een overige voorziening</a:t>
            </a:r>
          </a:p>
          <a:p>
            <a:r>
              <a:rPr lang="nl-NL" sz="2000"/>
              <a:t>ED en JHOS wordt een individuele voorziening</a:t>
            </a:r>
            <a:endParaRPr lang="nl-NL"/>
          </a:p>
          <a:p>
            <a:r>
              <a:rPr lang="nl-NL" sz="2000"/>
              <a:t>Artikel </a:t>
            </a:r>
            <a:r>
              <a:rPr lang="nl-NL" sz="2000" dirty="0"/>
              <a:t>5: Gecontracteerd aanbod (ZIN) als uitgangspunt opgenomen.</a:t>
            </a:r>
          </a:p>
          <a:p>
            <a:r>
              <a:rPr lang="nl-NL" sz="2000" dirty="0"/>
              <a:t>Artikel 8: Schrijven van het verslag 30 dagen veranderd naar 10 werkdagen</a:t>
            </a:r>
          </a:p>
          <a:p>
            <a:r>
              <a:rPr lang="nl-NL" sz="2000" dirty="0"/>
              <a:t>Striktere beoordeling draagkracht/draaglast</a:t>
            </a:r>
          </a:p>
          <a:p>
            <a:r>
              <a:rPr lang="nl-NL" sz="2000"/>
              <a:t>Nieuwe artikelen op basis van de modelverordening VNG: </a:t>
            </a:r>
          </a:p>
          <a:p>
            <a:pPr lvl="1"/>
            <a:r>
              <a:rPr lang="nl-NL" sz="1600"/>
              <a:t>Dyslexie</a:t>
            </a:r>
          </a:p>
          <a:p>
            <a:pPr lvl="1"/>
            <a:r>
              <a:rPr lang="nl-NL" sz="1600"/>
              <a:t>Vaktherapie</a:t>
            </a:r>
          </a:p>
          <a:p>
            <a:pPr lvl="1"/>
            <a:r>
              <a:rPr lang="nl-NL" sz="1600"/>
              <a:t>Kinderopvang en buitenschoolse opvang</a:t>
            </a:r>
          </a:p>
          <a:p>
            <a:pPr lvl="1"/>
            <a:r>
              <a:rPr lang="nl-NL" sz="1600"/>
              <a:t>Niet meewerken van ouder(s)</a:t>
            </a:r>
          </a:p>
          <a:p>
            <a:pPr lvl="1"/>
            <a:r>
              <a:rPr lang="nl-NL" sz="1600"/>
              <a:t>Jeugdhulpvervoer</a:t>
            </a:r>
            <a:endParaRPr lang="nl-NL" sz="1600" dirty="0"/>
          </a:p>
        </p:txBody>
      </p:sp>
    </p:spTree>
    <p:extLst>
      <p:ext uri="{BB962C8B-B14F-4D97-AF65-F5344CB8AC3E}">
        <p14:creationId xmlns:p14="http://schemas.microsoft.com/office/powerpoint/2010/main" val="3106023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1BC3CB-B2E7-D203-94AA-A6FCA24C6192}"/>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B34F09B3-27EF-85DE-29C0-4D3D054C55BC}"/>
              </a:ext>
            </a:extLst>
          </p:cNvPr>
          <p:cNvSpPr>
            <a:spLocks noGrp="1"/>
          </p:cNvSpPr>
          <p:nvPr>
            <p:ph type="title"/>
          </p:nvPr>
        </p:nvSpPr>
        <p:spPr>
          <a:xfrm>
            <a:off x="826396" y="586855"/>
            <a:ext cx="4230100" cy="3387497"/>
          </a:xfrm>
        </p:spPr>
        <p:txBody>
          <a:bodyPr anchor="b">
            <a:normAutofit/>
          </a:bodyPr>
          <a:lstStyle/>
          <a:p>
            <a:pPr algn="r"/>
            <a:r>
              <a:rPr lang="nl-NL" sz="4000">
                <a:solidFill>
                  <a:srgbClr val="FFFFFF"/>
                </a:solidFill>
              </a:rPr>
              <a:t>Belangrijkste wijzigingen</a:t>
            </a:r>
          </a:p>
        </p:txBody>
      </p:sp>
      <p:sp>
        <p:nvSpPr>
          <p:cNvPr id="29" name="Tijdelijke aanduiding voor inhoud 2">
            <a:extLst>
              <a:ext uri="{FF2B5EF4-FFF2-40B4-BE49-F238E27FC236}">
                <a16:creationId xmlns:a16="http://schemas.microsoft.com/office/drawing/2014/main" id="{7F79B3A2-CC73-2241-0C73-C8AE7FE3A056}"/>
              </a:ext>
            </a:extLst>
          </p:cNvPr>
          <p:cNvSpPr>
            <a:spLocks noGrp="1"/>
          </p:cNvSpPr>
          <p:nvPr>
            <p:ph idx="1"/>
          </p:nvPr>
        </p:nvSpPr>
        <p:spPr>
          <a:xfrm>
            <a:off x="6503158" y="649480"/>
            <a:ext cx="4862447" cy="5546047"/>
          </a:xfrm>
        </p:spPr>
        <p:txBody>
          <a:bodyPr anchor="ctr">
            <a:normAutofit/>
          </a:bodyPr>
          <a:lstStyle/>
          <a:p>
            <a:r>
              <a:rPr lang="nl-NL" sz="2000" dirty="0"/>
              <a:t>We spreken niet meer over ‘melden’ maar over een ‘aanvraag’, onderscheid vervalt</a:t>
            </a:r>
          </a:p>
          <a:p>
            <a:r>
              <a:rPr lang="nl-NL" sz="2000" dirty="0"/>
              <a:t>PGB heeft een grotere plek gekregen in de verordening. Enerzijds zijn er zaken vanuit de nadere regels verplaatst, anderzijds zijn er aanvullingen vanuit de modelverordening</a:t>
            </a:r>
          </a:p>
          <a:p>
            <a:r>
              <a:rPr lang="nl-NL" sz="2000" dirty="0"/>
              <a:t>Overige / individuele voorziening</a:t>
            </a:r>
          </a:p>
        </p:txBody>
      </p:sp>
    </p:spTree>
    <p:extLst>
      <p:ext uri="{BB962C8B-B14F-4D97-AF65-F5344CB8AC3E}">
        <p14:creationId xmlns:p14="http://schemas.microsoft.com/office/powerpoint/2010/main" val="1053980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D4C75D-AC65-6B56-9DA6-7234A4F9ADA8}"/>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4F02AC7D-BF47-4CB8-D831-B22D1689E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DE6147-28F4-9CD9-69DF-E5312D88F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D510642-CF2F-09D0-9BCB-0BCEF7432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A0258D2-6C56-9A93-4B24-BF1F1BB1C5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460926E8-7639-287D-CDA8-66B9BEE30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452465E-2021-74CD-E546-AF5527446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4438377-CF99-F455-F5AD-844976E466B0}"/>
              </a:ext>
            </a:extLst>
          </p:cNvPr>
          <p:cNvSpPr>
            <a:spLocks noGrp="1"/>
          </p:cNvSpPr>
          <p:nvPr>
            <p:ph type="title"/>
          </p:nvPr>
        </p:nvSpPr>
        <p:spPr>
          <a:xfrm>
            <a:off x="826396" y="586855"/>
            <a:ext cx="4230100" cy="3387497"/>
          </a:xfrm>
        </p:spPr>
        <p:txBody>
          <a:bodyPr anchor="b">
            <a:normAutofit/>
          </a:bodyPr>
          <a:lstStyle/>
          <a:p>
            <a:pPr algn="r"/>
            <a:r>
              <a:rPr lang="nl-NL" sz="4000">
                <a:solidFill>
                  <a:srgbClr val="FFFFFF"/>
                </a:solidFill>
              </a:rPr>
              <a:t>Belangrijkste aanscherping voor aanbieders</a:t>
            </a:r>
          </a:p>
        </p:txBody>
      </p:sp>
      <p:sp>
        <p:nvSpPr>
          <p:cNvPr id="29" name="Tijdelijke aanduiding voor inhoud 2">
            <a:extLst>
              <a:ext uri="{FF2B5EF4-FFF2-40B4-BE49-F238E27FC236}">
                <a16:creationId xmlns:a16="http://schemas.microsoft.com/office/drawing/2014/main" id="{D1C87F01-FF1A-2127-F4DB-AC984BDE8860}"/>
              </a:ext>
            </a:extLst>
          </p:cNvPr>
          <p:cNvSpPr>
            <a:spLocks noGrp="1"/>
          </p:cNvSpPr>
          <p:nvPr>
            <p:ph idx="1"/>
          </p:nvPr>
        </p:nvSpPr>
        <p:spPr>
          <a:xfrm>
            <a:off x="6503158" y="649480"/>
            <a:ext cx="4862447" cy="5546047"/>
          </a:xfrm>
        </p:spPr>
        <p:txBody>
          <a:bodyPr anchor="ctr">
            <a:normAutofit/>
          </a:bodyPr>
          <a:lstStyle/>
          <a:p>
            <a:pPr marL="0" indent="0">
              <a:buNone/>
            </a:pPr>
            <a:r>
              <a:rPr lang="nl-NL" sz="2000" dirty="0"/>
              <a:t>Niet nieuw, wel meer aandacht voor: </a:t>
            </a:r>
            <a:endParaRPr lang="en-US" dirty="0"/>
          </a:p>
          <a:p>
            <a:r>
              <a:rPr lang="nl-NL" sz="2000" dirty="0"/>
              <a:t>Verwijzing via medische route</a:t>
            </a:r>
          </a:p>
          <a:p>
            <a:r>
              <a:rPr lang="nl-NL" sz="2000" dirty="0"/>
              <a:t>Aanbieder </a:t>
            </a:r>
            <a:r>
              <a:rPr lang="nl-NL" sz="2000" dirty="0">
                <a:ea typeface="+mn-lt"/>
                <a:cs typeface="+mn-lt"/>
              </a:rPr>
              <a:t> doorloopt verplichte stappen </a:t>
            </a:r>
            <a:r>
              <a:rPr lang="nl-NL" sz="2000" dirty="0" err="1">
                <a:ea typeface="+mn-lt"/>
                <a:cs typeface="+mn-lt"/>
              </a:rPr>
              <a:t>CRvB</a:t>
            </a:r>
            <a:r>
              <a:rPr lang="nl-NL" sz="2000" dirty="0">
                <a:ea typeface="+mn-lt"/>
                <a:cs typeface="+mn-lt"/>
              </a:rPr>
              <a:t> (welke diensten zijn nodig, met welke frequentie, hoe lang (de duur en de omvang), hoe wegen eigen kracht,  sociale netwerk, algemene (voorliggende) voorzieningen mee? </a:t>
            </a:r>
          </a:p>
          <a:p>
            <a:r>
              <a:rPr lang="nl-NL" sz="2000" dirty="0"/>
              <a:t>Verdere praktische uitwerking volgt</a:t>
            </a:r>
          </a:p>
          <a:p>
            <a:r>
              <a:rPr lang="nl-NL" sz="2000" dirty="0"/>
              <a:t>Onderdeel van contractgesprekken</a:t>
            </a:r>
          </a:p>
          <a:p>
            <a:r>
              <a:rPr lang="nl-NL" sz="2000" dirty="0" err="1"/>
              <a:t>Vaktherapie</a:t>
            </a:r>
            <a:r>
              <a:rPr lang="nl-NL" sz="2000" dirty="0"/>
              <a:t> wordt enkel ingezet als onderdeel van een </a:t>
            </a:r>
            <a:r>
              <a:rPr lang="nl-NL" sz="2000"/>
              <a:t>totale behandeling.</a:t>
            </a:r>
            <a:endParaRPr lang="nl-NL" sz="2000" dirty="0"/>
          </a:p>
        </p:txBody>
      </p:sp>
    </p:spTree>
    <p:extLst>
      <p:ext uri="{BB962C8B-B14F-4D97-AF65-F5344CB8AC3E}">
        <p14:creationId xmlns:p14="http://schemas.microsoft.com/office/powerpoint/2010/main" val="269596669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B8032EEAE4894E994667933F5967CE" ma:contentTypeVersion="4" ma:contentTypeDescription="Een nieuw document maken." ma:contentTypeScope="" ma:versionID="51144276790d208933a1c1cf32ae2777">
  <xsd:schema xmlns:xsd="http://www.w3.org/2001/XMLSchema" xmlns:xs="http://www.w3.org/2001/XMLSchema" xmlns:p="http://schemas.microsoft.com/office/2006/metadata/properties" xmlns:ns2="01b11a24-efa9-4c4b-bafa-8c9ff46877ab" targetNamespace="http://schemas.microsoft.com/office/2006/metadata/properties" ma:root="true" ma:fieldsID="19a60dda31334efca2772ee1d69f772f" ns2:_="">
    <xsd:import namespace="01b11a24-efa9-4c4b-bafa-8c9ff46877a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b11a24-efa9-4c4b-bafa-8c9ff46877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312178-1C29-40CD-AF4E-628EFDF4DC65}">
  <ds:schemaRefs>
    <ds:schemaRef ds:uri="01b11a24-efa9-4c4b-bafa-8c9ff46877ab"/>
    <ds:schemaRef ds:uri="http://schemas.microsoft.com/office/2006/documentManagement/types"/>
    <ds:schemaRef ds:uri="http://www.w3.org/XML/1998/namespace"/>
    <ds:schemaRef ds:uri="http://purl.org/dc/elements/1.1/"/>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C8752607-7366-40FA-914B-A2BD6CD072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b11a24-efa9-4c4b-bafa-8c9ff4687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0E4AE6-19C9-46CB-8101-9FB7AE67C31D}">
  <ds:schemaRefs>
    <ds:schemaRef ds:uri="http://schemas.microsoft.com/sharepoint/v3/contenttype/forms"/>
  </ds:schemaRefs>
</ds:datastoreItem>
</file>

<file path=docMetadata/LabelInfo.xml><?xml version="1.0" encoding="utf-8"?>
<clbl:labelList xmlns:clbl="http://schemas.microsoft.com/office/2020/mipLabelMetadata">
  <clbl:label id="{a1e47c15-e3b5-4eb4-929c-b81c99cde1fe}" enabled="1" method="Standard" siteId="{ce1619bc-aea1-41c1-8fa8-bbdc8c7d1cef}" removed="0"/>
</clbl:labelList>
</file>

<file path=docProps/app.xml><?xml version="1.0" encoding="utf-8"?>
<Properties xmlns="http://schemas.openxmlformats.org/officeDocument/2006/extended-properties" xmlns:vt="http://schemas.openxmlformats.org/officeDocument/2006/docPropsVTypes">
  <TotalTime>173</TotalTime>
  <Words>1060</Words>
  <Application>Microsoft Office PowerPoint</Application>
  <PresentationFormat>Breedbeeld</PresentationFormat>
  <Paragraphs>79</Paragraphs>
  <Slides>9</Slides>
  <Notes>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Aptos</vt:lpstr>
      <vt:lpstr>Aptos Display</vt:lpstr>
      <vt:lpstr>Arial</vt:lpstr>
      <vt:lpstr>Kantoorthema</vt:lpstr>
      <vt:lpstr>Verordening Jeugdhulp  Ontwikkeltafel ZHZ 9 maart 2026</vt:lpstr>
      <vt:lpstr>Inhoud</vt:lpstr>
      <vt:lpstr>Achterliggende visie      Het beschikbaar en betaalbaar houden van jeugdhulp voor diegenen die het nodig hebben. Inzetten op collectief aanbod, waarna je waar nodig stapsgewijs richting individuele voorzieningen zonder of met beschikking gaat.</vt:lpstr>
      <vt:lpstr>Uitgangspunt</vt:lpstr>
      <vt:lpstr>Waarom een nieuwe verordening?</vt:lpstr>
      <vt:lpstr>Belangrijkste wijzigingen</vt:lpstr>
      <vt:lpstr>Belangrijkste wijzigingen</vt:lpstr>
      <vt:lpstr>Belangrijkste wijzigingen</vt:lpstr>
      <vt:lpstr>Belangrijkste aanscherping voor aanbieders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Dijk-van Drunen, C van (Caroline)</dc:creator>
  <cp:lastModifiedBy>Vanessa van Zanten</cp:lastModifiedBy>
  <cp:revision>165</cp:revision>
  <dcterms:created xsi:type="dcterms:W3CDTF">2025-06-25T08:51:30Z</dcterms:created>
  <dcterms:modified xsi:type="dcterms:W3CDTF">2026-03-09T08:45:36Z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0x01010020B8032EEAE4894E994667933F5967CE</vt:lpwstr>
  </property>
</Properties>
</file>