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8" r:id="rId2"/>
    <p:sldId id="256" r:id="rId3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226" autoAdjust="0"/>
  </p:normalViewPr>
  <p:slideViewPr>
    <p:cSldViewPr snapToGrid="0">
      <p:cViewPr varScale="1">
        <p:scale>
          <a:sx n="44" d="100"/>
          <a:sy n="44" d="100"/>
        </p:scale>
        <p:origin x="250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BE0E4-1311-4322-9C9C-5AF57C068A13}" type="datetimeFigureOut">
              <a:rPr lang="nl-NL" smtClean="0"/>
              <a:t>21-7-2023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0944-D5B2-4444-8343-C4BD447496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9335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BE0E4-1311-4322-9C9C-5AF57C068A13}" type="datetimeFigureOut">
              <a:rPr lang="nl-NL" smtClean="0"/>
              <a:t>21-7-2023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0944-D5B2-4444-8343-C4BD447496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47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BE0E4-1311-4322-9C9C-5AF57C068A13}" type="datetimeFigureOut">
              <a:rPr lang="nl-NL" smtClean="0"/>
              <a:t>21-7-2023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0944-D5B2-4444-8343-C4BD447496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864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BE0E4-1311-4322-9C9C-5AF57C068A13}" type="datetimeFigureOut">
              <a:rPr lang="nl-NL" smtClean="0"/>
              <a:t>21-7-2023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0944-D5B2-4444-8343-C4BD447496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6005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BE0E4-1311-4322-9C9C-5AF57C068A13}" type="datetimeFigureOut">
              <a:rPr lang="nl-NL" smtClean="0"/>
              <a:t>21-7-2023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0944-D5B2-4444-8343-C4BD447496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0905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BE0E4-1311-4322-9C9C-5AF57C068A13}" type="datetimeFigureOut">
              <a:rPr lang="nl-NL" smtClean="0"/>
              <a:t>21-7-2023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0944-D5B2-4444-8343-C4BD447496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6072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BE0E4-1311-4322-9C9C-5AF57C068A13}" type="datetimeFigureOut">
              <a:rPr lang="nl-NL" smtClean="0"/>
              <a:t>21-7-2023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0944-D5B2-4444-8343-C4BD447496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0400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BE0E4-1311-4322-9C9C-5AF57C068A13}" type="datetimeFigureOut">
              <a:rPr lang="nl-NL" smtClean="0"/>
              <a:t>21-7-2023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0944-D5B2-4444-8343-C4BD447496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5782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BE0E4-1311-4322-9C9C-5AF57C068A13}" type="datetimeFigureOut">
              <a:rPr lang="nl-NL" smtClean="0"/>
              <a:t>21-7-2023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0944-D5B2-4444-8343-C4BD447496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0694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BE0E4-1311-4322-9C9C-5AF57C068A13}" type="datetimeFigureOut">
              <a:rPr lang="nl-NL" smtClean="0"/>
              <a:t>21-7-2023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0944-D5B2-4444-8343-C4BD447496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4998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BE0E4-1311-4322-9C9C-5AF57C068A13}" type="datetimeFigureOut">
              <a:rPr lang="nl-NL" smtClean="0"/>
              <a:t>21-7-2023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0944-D5B2-4444-8343-C4BD447496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1381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BE0E4-1311-4322-9C9C-5AF57C068A13}" type="datetimeFigureOut">
              <a:rPr lang="nl-NL" smtClean="0"/>
              <a:t>21-7-2023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E0944-D5B2-4444-8343-C4BD447496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72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7A928DB7-66FE-C1DD-0104-182851DF6540}"/>
              </a:ext>
            </a:extLst>
          </p:cNvPr>
          <p:cNvSpPr txBox="1"/>
          <p:nvPr/>
        </p:nvSpPr>
        <p:spPr>
          <a:xfrm>
            <a:off x="131736" y="1061160"/>
            <a:ext cx="4501224" cy="21268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l-NL" b="0" i="0" dirty="0">
                <a:solidFill>
                  <a:srgbClr val="00303D"/>
                </a:solidFill>
                <a:effectLst/>
                <a:latin typeface="montserratregular"/>
              </a:rPr>
              <a:t>Naam		:</a:t>
            </a:r>
          </a:p>
          <a:p>
            <a:pPr>
              <a:lnSpc>
                <a:spcPct val="150000"/>
              </a:lnSpc>
            </a:pPr>
            <a:r>
              <a:rPr lang="nl-NL" dirty="0">
                <a:solidFill>
                  <a:srgbClr val="00303D"/>
                </a:solidFill>
                <a:latin typeface="montserratregular"/>
              </a:rPr>
              <a:t>Leeftijd		:</a:t>
            </a:r>
          </a:p>
          <a:p>
            <a:pPr>
              <a:lnSpc>
                <a:spcPct val="150000"/>
              </a:lnSpc>
            </a:pPr>
            <a:r>
              <a:rPr lang="nl-NL" dirty="0">
                <a:solidFill>
                  <a:srgbClr val="00303D"/>
                </a:solidFill>
                <a:latin typeface="montserratregular"/>
              </a:rPr>
              <a:t>Woonplaats	:</a:t>
            </a:r>
          </a:p>
          <a:p>
            <a:pPr>
              <a:lnSpc>
                <a:spcPct val="150000"/>
              </a:lnSpc>
            </a:pPr>
            <a:r>
              <a:rPr lang="nl-NL" dirty="0">
                <a:solidFill>
                  <a:srgbClr val="00303D"/>
                </a:solidFill>
                <a:latin typeface="montserratregular"/>
              </a:rPr>
              <a:t>Aanmeldreden:</a:t>
            </a:r>
          </a:p>
          <a:p>
            <a:pPr>
              <a:lnSpc>
                <a:spcPct val="150000"/>
              </a:lnSpc>
            </a:pPr>
            <a:r>
              <a:rPr lang="nl-NL" dirty="0">
                <a:solidFill>
                  <a:srgbClr val="00303D"/>
                </a:solidFill>
                <a:latin typeface="montserratregular"/>
              </a:rPr>
              <a:t>Wens		:</a:t>
            </a: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3054FFEE-7DAE-CD74-AC15-1FFF84267A34}"/>
              </a:ext>
            </a:extLst>
          </p:cNvPr>
          <p:cNvSpPr/>
          <p:nvPr/>
        </p:nvSpPr>
        <p:spPr>
          <a:xfrm>
            <a:off x="131736" y="108488"/>
            <a:ext cx="9337728" cy="75941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Persona  </a:t>
            </a:r>
            <a:r>
              <a:rPr lang="nl-NL" sz="2400" i="1" dirty="0"/>
              <a:t>Hier de naam invullen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ABA6AEF5-552D-7BD7-761C-D0E0B85C7E1C}"/>
              </a:ext>
            </a:extLst>
          </p:cNvPr>
          <p:cNvSpPr/>
          <p:nvPr/>
        </p:nvSpPr>
        <p:spPr>
          <a:xfrm>
            <a:off x="4968240" y="1061159"/>
            <a:ext cx="4501224" cy="64298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b="1" dirty="0">
                <a:solidFill>
                  <a:schemeClr val="tx1"/>
                </a:solidFill>
              </a:rPr>
              <a:t>Over het leven van XX: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Gezin, familie, vriendschappen en relaties, 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School, werk of dagbesteding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Vrije tijd, hobby’s 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Woonruimte, (</a:t>
            </a:r>
            <a:r>
              <a:rPr lang="nl-NL" dirty="0" err="1">
                <a:solidFill>
                  <a:schemeClr val="tx1"/>
                </a:solidFill>
              </a:rPr>
              <a:t>gezins</a:t>
            </a:r>
            <a:r>
              <a:rPr lang="nl-NL" dirty="0">
                <a:solidFill>
                  <a:schemeClr val="tx1"/>
                </a:solidFill>
              </a:rPr>
              <a:t>) </a:t>
            </a:r>
            <a:r>
              <a:rPr lang="nl-NL" dirty="0" err="1">
                <a:solidFill>
                  <a:schemeClr val="tx1"/>
                </a:solidFill>
              </a:rPr>
              <a:t>inkomen,enzz</a:t>
            </a:r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Social media gebruik: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1F352076-A377-09C0-7A4B-C4A493A00EC5}"/>
              </a:ext>
            </a:extLst>
          </p:cNvPr>
          <p:cNvSpPr/>
          <p:nvPr/>
        </p:nvSpPr>
        <p:spPr>
          <a:xfrm>
            <a:off x="131736" y="3384142"/>
            <a:ext cx="4501224" cy="549569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b="1" dirty="0">
                <a:solidFill>
                  <a:schemeClr val="tx1"/>
                </a:solidFill>
              </a:rPr>
              <a:t>Over XX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Waar is hij/zij goed in? 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Waar heeft hij/zij plezier in?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Wat motiveert hem/haar?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BA72B1CF-0729-2ECF-8BD9-EBA294A061C4}"/>
              </a:ext>
            </a:extLst>
          </p:cNvPr>
          <p:cNvSpPr/>
          <p:nvPr/>
        </p:nvSpPr>
        <p:spPr>
          <a:xfrm>
            <a:off x="4968240" y="7631722"/>
            <a:ext cx="4501224" cy="50613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b="1" dirty="0">
                <a:solidFill>
                  <a:schemeClr val="tx1"/>
                </a:solidFill>
              </a:rPr>
              <a:t>Over de verwachtingen naar XX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Welke verwachtingen heeft men van hem/Haar?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Thuis: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Op school/ werk/ dagbesteding: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In de vriendenkring: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 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594C7F86-6841-CDA4-4493-5744FCCC2AF7}"/>
              </a:ext>
            </a:extLst>
          </p:cNvPr>
          <p:cNvSpPr/>
          <p:nvPr/>
        </p:nvSpPr>
        <p:spPr>
          <a:xfrm>
            <a:off x="143002" y="9264609"/>
            <a:ext cx="4489958" cy="34285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b="1" dirty="0">
                <a:solidFill>
                  <a:schemeClr val="tx1"/>
                </a:solidFill>
              </a:rPr>
              <a:t>Wat zijn de belangrijkste beschermende/ steunende factoren in het leven van X, volgens X? (karaktereigenschappen, omgevingskenmerken, sociaal, </a:t>
            </a:r>
            <a:r>
              <a:rPr lang="nl-NL" b="1" dirty="0" err="1">
                <a:solidFill>
                  <a:schemeClr val="tx1"/>
                </a:solidFill>
              </a:rPr>
              <a:t>enz</a:t>
            </a:r>
            <a:r>
              <a:rPr lang="nl-NL" b="1" dirty="0">
                <a:solidFill>
                  <a:schemeClr val="tx1"/>
                </a:solidFill>
              </a:rPr>
              <a:t>…)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594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3054FFEE-7DAE-CD74-AC15-1FFF84267A34}"/>
              </a:ext>
            </a:extLst>
          </p:cNvPr>
          <p:cNvSpPr/>
          <p:nvPr/>
        </p:nvSpPr>
        <p:spPr>
          <a:xfrm>
            <a:off x="131736" y="108488"/>
            <a:ext cx="9337728" cy="75941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Persona  </a:t>
            </a:r>
            <a:r>
              <a:rPr lang="nl-NL" sz="2400" i="1" dirty="0"/>
              <a:t>Hier de naam invullen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ABA6AEF5-552D-7BD7-761C-D0E0B85C7E1C}"/>
              </a:ext>
            </a:extLst>
          </p:cNvPr>
          <p:cNvSpPr/>
          <p:nvPr/>
        </p:nvSpPr>
        <p:spPr>
          <a:xfrm>
            <a:off x="4979508" y="1085849"/>
            <a:ext cx="4326288" cy="114755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b="1" dirty="0">
                <a:solidFill>
                  <a:schemeClr val="tx1"/>
                </a:solidFill>
              </a:rPr>
              <a:t>Wat maakt XX kwetsbaar: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Wat zijn volgens jullie de kenmerken van kwetsbaarheid in zijn/haar ontwikkeling? 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Kindfactoren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Ouderfactoren: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Opvoedingsfactoren: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Gezinsfunctioneren: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Contextuele factoren: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Sociaal netwerk: 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Hulpverlening: 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Social media gebruik: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1F352076-A377-09C0-7A4B-C4A493A00EC5}"/>
              </a:ext>
            </a:extLst>
          </p:cNvPr>
          <p:cNvSpPr/>
          <p:nvPr/>
        </p:nvSpPr>
        <p:spPr>
          <a:xfrm>
            <a:off x="131736" y="6801624"/>
            <a:ext cx="4489957" cy="57597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b="1" dirty="0">
                <a:solidFill>
                  <a:schemeClr val="tx1"/>
                </a:solidFill>
              </a:rPr>
              <a:t>Welke hulp is al geboden en waarom heeft dit nog niet of onvoldoende geholpen? 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BA72B1CF-0729-2ECF-8BD9-EBA294A061C4}"/>
              </a:ext>
            </a:extLst>
          </p:cNvPr>
          <p:cNvSpPr/>
          <p:nvPr/>
        </p:nvSpPr>
        <p:spPr>
          <a:xfrm>
            <a:off x="146976" y="1085849"/>
            <a:ext cx="4474717" cy="549783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NL" b="1" dirty="0">
                <a:solidFill>
                  <a:schemeClr val="tx1"/>
                </a:solidFill>
              </a:rPr>
              <a:t>Wat heeft prioriteit voor XX, wat moet als eerste opgelost worden of beter worden? Waar heeft hij/zij het meeste last van?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b="1" dirty="0">
                <a:solidFill>
                  <a:schemeClr val="tx1"/>
                </a:solidFill>
              </a:rPr>
              <a:t>Wat heeft prioriteit voor de gezinsleden of bijvoorbeeld de beste vriend van XX?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b="1" dirty="0">
                <a:solidFill>
                  <a:schemeClr val="tx1"/>
                </a:solidFill>
              </a:rPr>
              <a:t>En wat heeft prioriteit volgens de hulpverlening?</a:t>
            </a:r>
          </a:p>
        </p:txBody>
      </p:sp>
    </p:spTree>
    <p:extLst>
      <p:ext uri="{BB962C8B-B14F-4D97-AF65-F5344CB8AC3E}">
        <p14:creationId xmlns:p14="http://schemas.microsoft.com/office/powerpoint/2010/main" val="176770526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1061</TotalTime>
  <Words>241</Words>
  <Application>Microsoft Office PowerPoint</Application>
  <PresentationFormat>A3 (297 x 420 mm)</PresentationFormat>
  <Paragraphs>130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montserratregular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Ipenburg, CJC van (Corina)</dc:creator>
  <cp:lastModifiedBy>Ipenburg, CJC van (Corina)</cp:lastModifiedBy>
  <cp:revision>3</cp:revision>
  <dcterms:created xsi:type="dcterms:W3CDTF">2023-07-18T14:42:17Z</dcterms:created>
  <dcterms:modified xsi:type="dcterms:W3CDTF">2023-07-21T12:18:01Z</dcterms:modified>
</cp:coreProperties>
</file>