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
  </p:notesMasterIdLst>
  <p:sldIdLst>
    <p:sldId id="257" r:id="rId2"/>
    <p:sldId id="260" r:id="rId3"/>
    <p:sldId id="261" r:id="rId4"/>
    <p:sldId id="265" r:id="rId5"/>
    <p:sldId id="264" r:id="rId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1380">
          <p15:clr>
            <a:srgbClr val="A4A3A4"/>
          </p15:clr>
        </p15:guide>
        <p15:guide id="2" orient="horz" pos="3270">
          <p15:clr>
            <a:srgbClr val="A4A3A4"/>
          </p15:clr>
        </p15:guide>
        <p15:guide id="3" pos="60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592" autoAdjust="0"/>
    <p:restoredTop sz="94684"/>
  </p:normalViewPr>
  <p:slideViewPr>
    <p:cSldViewPr snapToGrid="0">
      <p:cViewPr varScale="1">
        <p:scale>
          <a:sx n="119" d="100"/>
          <a:sy n="119" d="100"/>
        </p:scale>
        <p:origin x="1608" y="108"/>
      </p:cViewPr>
      <p:guideLst>
        <p:guide orient="horz" pos="1380"/>
        <p:guide orient="horz" pos="3270"/>
        <p:guide pos="60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B749C47A-78ED-374C-A037-B3F205E66AA4}"/>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US" altLang="nl-NL"/>
          </a:p>
        </p:txBody>
      </p:sp>
      <p:sp>
        <p:nvSpPr>
          <p:cNvPr id="32771" name="Rectangle 3">
            <a:extLst>
              <a:ext uri="{FF2B5EF4-FFF2-40B4-BE49-F238E27FC236}">
                <a16:creationId xmlns:a16="http://schemas.microsoft.com/office/drawing/2014/main" id="{22F216E8-C713-5946-968A-A830D969B718}"/>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US" altLang="nl-NL"/>
          </a:p>
        </p:txBody>
      </p:sp>
      <p:sp>
        <p:nvSpPr>
          <p:cNvPr id="3076" name="Rectangle 4">
            <a:extLst>
              <a:ext uri="{FF2B5EF4-FFF2-40B4-BE49-F238E27FC236}">
                <a16:creationId xmlns:a16="http://schemas.microsoft.com/office/drawing/2014/main" id="{F37582CA-7ACD-C149-A767-5B0FB5C7CE12}"/>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2773" name="Rectangle 5">
            <a:extLst>
              <a:ext uri="{FF2B5EF4-FFF2-40B4-BE49-F238E27FC236}">
                <a16:creationId xmlns:a16="http://schemas.microsoft.com/office/drawing/2014/main" id="{D7EEAE8B-7D7A-1440-B70A-18B108C0099C}"/>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nl-NL" noProof="0"/>
              <a:t>Klik om de opmaakprofielen van de modeltekst te bewerken</a:t>
            </a:r>
          </a:p>
          <a:p>
            <a:pPr lvl="1"/>
            <a:r>
              <a:rPr lang="en-US" altLang="nl-NL" noProof="0"/>
              <a:t>Tweede niveau</a:t>
            </a:r>
          </a:p>
          <a:p>
            <a:pPr lvl="2"/>
            <a:r>
              <a:rPr lang="en-US" altLang="nl-NL" noProof="0"/>
              <a:t>Derde niveau</a:t>
            </a:r>
          </a:p>
          <a:p>
            <a:pPr lvl="3"/>
            <a:r>
              <a:rPr lang="en-US" altLang="nl-NL" noProof="0"/>
              <a:t>Vierde niveau</a:t>
            </a:r>
          </a:p>
          <a:p>
            <a:pPr lvl="4"/>
            <a:r>
              <a:rPr lang="en-US" altLang="nl-NL" noProof="0"/>
              <a:t>Vijfde niveau</a:t>
            </a:r>
          </a:p>
        </p:txBody>
      </p:sp>
      <p:sp>
        <p:nvSpPr>
          <p:cNvPr id="32774" name="Rectangle 6">
            <a:extLst>
              <a:ext uri="{FF2B5EF4-FFF2-40B4-BE49-F238E27FC236}">
                <a16:creationId xmlns:a16="http://schemas.microsoft.com/office/drawing/2014/main" id="{2391FCD3-DEF0-DB41-9F97-EC5997A5F104}"/>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ltLang="nl-NL"/>
          </a:p>
        </p:txBody>
      </p:sp>
      <p:sp>
        <p:nvSpPr>
          <p:cNvPr id="32775" name="Rectangle 7">
            <a:extLst>
              <a:ext uri="{FF2B5EF4-FFF2-40B4-BE49-F238E27FC236}">
                <a16:creationId xmlns:a16="http://schemas.microsoft.com/office/drawing/2014/main" id="{0AEE5B2A-895D-0642-B81B-3BE91BA29C67}"/>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F32084BF-1101-B94E-9395-FB880ED3A75E}" type="slidenum">
              <a:rPr lang="en-US" altLang="nl-NL"/>
              <a:pPr>
                <a:defRPr/>
              </a:pPr>
              <a:t>‹nr.›</a:t>
            </a:fld>
            <a:endParaRPr lang="en-US" altLang="nl-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Verdana" panose="020B060403050404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Verdana" panose="020B060403050404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Verdana" panose="020B060403050404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Verdana" panose="020B060403050404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Verdana" panose="020B060403050404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7EB5A2EE-D50D-554A-9A8B-19EC889C5EAC}"/>
              </a:ext>
            </a:extLst>
          </p:cNvPr>
          <p:cNvSpPr>
            <a:spLocks noGrp="1" noChangeArrowheads="1"/>
          </p:cNvSpPr>
          <p:nvPr>
            <p:ph type="ctrTitle" hasCustomPrompt="1"/>
          </p:nvPr>
        </p:nvSpPr>
        <p:spPr>
          <a:xfrm>
            <a:off x="523875" y="1204403"/>
            <a:ext cx="5495262" cy="2117725"/>
          </a:xfrm>
        </p:spPr>
        <p:txBody>
          <a:bodyPr/>
          <a:lstStyle>
            <a:lvl1pPr algn="l">
              <a:defRPr sz="4000">
                <a:solidFill>
                  <a:schemeClr val="bg1"/>
                </a:solidFill>
              </a:defRPr>
            </a:lvl1pPr>
          </a:lstStyle>
          <a:p>
            <a:pPr lvl="0"/>
            <a:r>
              <a:rPr lang="en-US" altLang="nl-NL" noProof="0" dirty="0" err="1"/>
              <a:t>Klik</a:t>
            </a:r>
            <a:r>
              <a:rPr lang="en-US" altLang="nl-NL" noProof="0" dirty="0"/>
              <a:t> om het </a:t>
            </a:r>
            <a:r>
              <a:rPr lang="en-US" altLang="nl-NL" noProof="0" dirty="0" err="1"/>
              <a:t>opmaakprofiel</a:t>
            </a:r>
            <a:r>
              <a:rPr lang="en-US" altLang="nl-NL" noProof="0" dirty="0"/>
              <a:t> </a:t>
            </a:r>
            <a:br>
              <a:rPr lang="en-US" altLang="nl-NL" noProof="0" dirty="0"/>
            </a:br>
            <a:r>
              <a:rPr lang="en-US" altLang="nl-NL" noProof="0" dirty="0" err="1"/>
              <a:t>te</a:t>
            </a:r>
            <a:r>
              <a:rPr lang="en-US" altLang="nl-NL" noProof="0" dirty="0"/>
              <a:t> </a:t>
            </a:r>
            <a:r>
              <a:rPr lang="en-US" altLang="nl-NL" noProof="0" dirty="0" err="1"/>
              <a:t>bewerken</a:t>
            </a:r>
            <a:endParaRPr lang="en-US" altLang="nl-NL" noProof="0" dirty="0"/>
          </a:p>
        </p:txBody>
      </p:sp>
      <p:sp>
        <p:nvSpPr>
          <p:cNvPr id="6147" name="Rectangle 3">
            <a:extLst>
              <a:ext uri="{FF2B5EF4-FFF2-40B4-BE49-F238E27FC236}">
                <a16:creationId xmlns:a16="http://schemas.microsoft.com/office/drawing/2014/main" id="{508FF4B2-D65D-D348-905B-FC7FB8DFFE20}"/>
              </a:ext>
            </a:extLst>
          </p:cNvPr>
          <p:cNvSpPr>
            <a:spLocks noGrp="1" noChangeArrowheads="1"/>
          </p:cNvSpPr>
          <p:nvPr>
            <p:ph type="subTitle" idx="1" hasCustomPrompt="1"/>
          </p:nvPr>
        </p:nvSpPr>
        <p:spPr>
          <a:xfrm>
            <a:off x="523875" y="3390391"/>
            <a:ext cx="7558088" cy="426235"/>
          </a:xfrm>
        </p:spPr>
        <p:txBody>
          <a:bodyPr lIns="18000" tIns="0" rIns="0" bIns="0"/>
          <a:lstStyle>
            <a:lvl1pPr marL="0" indent="0" algn="l">
              <a:buFontTx/>
              <a:buNone/>
              <a:defRPr sz="2000">
                <a:solidFill>
                  <a:schemeClr val="accent2"/>
                </a:solidFill>
              </a:defRPr>
            </a:lvl1pPr>
          </a:lstStyle>
          <a:p>
            <a:pPr lvl="0"/>
            <a:r>
              <a:rPr lang="en-US" altLang="nl-NL" noProof="0" dirty="0" err="1"/>
              <a:t>Klik</a:t>
            </a:r>
            <a:r>
              <a:rPr lang="en-US" altLang="nl-NL" noProof="0" dirty="0"/>
              <a:t> om het </a:t>
            </a:r>
            <a:r>
              <a:rPr lang="en-US" altLang="nl-NL" noProof="0" dirty="0" err="1"/>
              <a:t>opmaakprofiel</a:t>
            </a:r>
            <a:r>
              <a:rPr lang="en-US" altLang="nl-NL" noProof="0" dirty="0"/>
              <a:t> van de </a:t>
            </a:r>
            <a:r>
              <a:rPr lang="en-US" altLang="nl-NL" noProof="0" dirty="0" err="1"/>
              <a:t>modelondertitel</a:t>
            </a:r>
            <a:endParaRPr lang="en-US" altLang="nl-NL" noProof="0" dirty="0"/>
          </a:p>
        </p:txBody>
      </p:sp>
      <p:sp>
        <p:nvSpPr>
          <p:cNvPr id="4" name="Rectangle 4">
            <a:extLst>
              <a:ext uri="{FF2B5EF4-FFF2-40B4-BE49-F238E27FC236}">
                <a16:creationId xmlns:a16="http://schemas.microsoft.com/office/drawing/2014/main" id="{AB017810-9DD8-404B-815B-8119ECACBB11}"/>
              </a:ext>
            </a:extLst>
          </p:cNvPr>
          <p:cNvSpPr>
            <a:spLocks noGrp="1" noChangeArrowheads="1"/>
          </p:cNvSpPr>
          <p:nvPr>
            <p:ph type="dt" sz="half" idx="10"/>
          </p:nvPr>
        </p:nvSpPr>
        <p:spPr>
          <a:xfrm>
            <a:off x="523875" y="3896655"/>
            <a:ext cx="7558088" cy="230075"/>
          </a:xfrm>
        </p:spPr>
        <p:txBody>
          <a:bodyPr lIns="36000" tIns="0" rIns="0" bIns="0"/>
          <a:lstStyle>
            <a:lvl1pPr algn="l">
              <a:defRPr>
                <a:solidFill>
                  <a:schemeClr val="bg1"/>
                </a:solidFill>
              </a:defRPr>
            </a:lvl1pPr>
          </a:lstStyle>
          <a:p>
            <a:pPr>
              <a:defRPr/>
            </a:pPr>
            <a:endParaRPr lang="en-US" altLang="nl-NL" dirty="0"/>
          </a:p>
        </p:txBody>
      </p:sp>
    </p:spTree>
    <p:extLst>
      <p:ext uri="{BB962C8B-B14F-4D97-AF65-F5344CB8AC3E}">
        <p14:creationId xmlns:p14="http://schemas.microsoft.com/office/powerpoint/2010/main" val="38931083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8B534C-6FC8-7D4E-9259-C97164585621}"/>
              </a:ext>
            </a:extLst>
          </p:cNvPr>
          <p:cNvSpPr>
            <a:spLocks noGrp="1"/>
          </p:cNvSpPr>
          <p:nvPr>
            <p:ph type="title"/>
          </p:nvPr>
        </p:nvSpPr>
        <p:spPr>
          <a:xfrm>
            <a:off x="373711" y="1256308"/>
            <a:ext cx="8452237" cy="940395"/>
          </a:xfrm>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27F45F50-5DE1-474C-9F55-D4B17B6CA980}"/>
              </a:ext>
            </a:extLst>
          </p:cNvPr>
          <p:cNvSpPr>
            <a:spLocks noGrp="1"/>
          </p:cNvSpPr>
          <p:nvPr>
            <p:ph idx="1"/>
          </p:nvPr>
        </p:nvSpPr>
        <p:spPr/>
        <p:txBody>
          <a:bodyPr/>
          <a:lstStyle/>
          <a:p>
            <a:r>
              <a:rPr lang="nl-NL"/>
              <a:t>Tekststijl van het model bewerken
Tweede niveau
Derde niveau
Vierde niveau
Vijfde niveau</a:t>
            </a:r>
          </a:p>
        </p:txBody>
      </p:sp>
      <p:sp>
        <p:nvSpPr>
          <p:cNvPr id="4" name="Rectangle 4">
            <a:extLst>
              <a:ext uri="{FF2B5EF4-FFF2-40B4-BE49-F238E27FC236}">
                <a16:creationId xmlns:a16="http://schemas.microsoft.com/office/drawing/2014/main" id="{B2534F1D-92AE-844B-AE9C-1E05A112FBEC}"/>
              </a:ext>
            </a:extLst>
          </p:cNvPr>
          <p:cNvSpPr>
            <a:spLocks noGrp="1" noChangeArrowheads="1"/>
          </p:cNvSpPr>
          <p:nvPr>
            <p:ph type="dt" sz="half" idx="10"/>
          </p:nvPr>
        </p:nvSpPr>
        <p:spPr>
          <a:ln/>
        </p:spPr>
        <p:txBody>
          <a:bodyPr/>
          <a:lstStyle>
            <a:lvl1pPr>
              <a:defRPr/>
            </a:lvl1pPr>
          </a:lstStyle>
          <a:p>
            <a:pPr>
              <a:defRPr/>
            </a:pPr>
            <a:endParaRPr lang="en-US" altLang="nl-NL"/>
          </a:p>
        </p:txBody>
      </p:sp>
      <p:sp>
        <p:nvSpPr>
          <p:cNvPr id="5" name="Rectangle 5">
            <a:extLst>
              <a:ext uri="{FF2B5EF4-FFF2-40B4-BE49-F238E27FC236}">
                <a16:creationId xmlns:a16="http://schemas.microsoft.com/office/drawing/2014/main" id="{C5FC4AE1-7847-074F-A6C9-83E5C285C8EC}"/>
              </a:ext>
            </a:extLst>
          </p:cNvPr>
          <p:cNvSpPr>
            <a:spLocks noGrp="1" noChangeArrowheads="1"/>
          </p:cNvSpPr>
          <p:nvPr>
            <p:ph type="ftr" sz="quarter" idx="11"/>
          </p:nvPr>
        </p:nvSpPr>
        <p:spPr>
          <a:ln/>
        </p:spPr>
        <p:txBody>
          <a:bodyPr/>
          <a:lstStyle>
            <a:lvl1pPr>
              <a:defRPr/>
            </a:lvl1pPr>
          </a:lstStyle>
          <a:p>
            <a:pPr>
              <a:defRPr/>
            </a:pPr>
            <a:endParaRPr lang="en-US" altLang="nl-NL"/>
          </a:p>
        </p:txBody>
      </p:sp>
      <p:sp>
        <p:nvSpPr>
          <p:cNvPr id="6" name="Rectangle 6">
            <a:extLst>
              <a:ext uri="{FF2B5EF4-FFF2-40B4-BE49-F238E27FC236}">
                <a16:creationId xmlns:a16="http://schemas.microsoft.com/office/drawing/2014/main" id="{FBB49105-6B44-3A4E-AEC5-E70FCD14B1AF}"/>
              </a:ext>
            </a:extLst>
          </p:cNvPr>
          <p:cNvSpPr>
            <a:spLocks noGrp="1" noChangeArrowheads="1"/>
          </p:cNvSpPr>
          <p:nvPr>
            <p:ph type="sldNum" sz="quarter" idx="12"/>
          </p:nvPr>
        </p:nvSpPr>
        <p:spPr>
          <a:ln/>
        </p:spPr>
        <p:txBody>
          <a:bodyPr/>
          <a:lstStyle>
            <a:lvl1pPr>
              <a:defRPr/>
            </a:lvl1pPr>
          </a:lstStyle>
          <a:p>
            <a:pPr>
              <a:defRPr/>
            </a:pPr>
            <a:fld id="{90987185-910D-6148-AFA1-0F53F4903DCB}" type="slidenum">
              <a:rPr lang="en-US" altLang="nl-NL"/>
              <a:pPr>
                <a:defRPr/>
              </a:pPr>
              <a:t>‹nr.›</a:t>
            </a:fld>
            <a:endParaRPr lang="en-US" altLang="nl-NL"/>
          </a:p>
        </p:txBody>
      </p:sp>
    </p:spTree>
    <p:extLst>
      <p:ext uri="{BB962C8B-B14F-4D97-AF65-F5344CB8AC3E}">
        <p14:creationId xmlns:p14="http://schemas.microsoft.com/office/powerpoint/2010/main" val="34194573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B260188-1A68-3F4E-A5CB-51C17E324309}"/>
              </a:ext>
            </a:extLst>
          </p:cNvPr>
          <p:cNvSpPr>
            <a:spLocks noGrp="1"/>
          </p:cNvSpPr>
          <p:nvPr>
            <p:ph type="title"/>
          </p:nvPr>
        </p:nvSpPr>
        <p:spPr>
          <a:xfrm>
            <a:off x="623888" y="1431236"/>
            <a:ext cx="7886700" cy="2075289"/>
          </a:xfrm>
        </p:spPr>
        <p:txBody>
          <a:bodyPr/>
          <a:lstStyle>
            <a:lvl1pPr>
              <a:defRPr sz="5000"/>
            </a:lvl1pPr>
          </a:lstStyle>
          <a:p>
            <a:r>
              <a:rPr lang="nl-NL"/>
              <a:t>Klik om stijl te bewerken</a:t>
            </a:r>
            <a:endParaRPr lang="nl-NL" dirty="0"/>
          </a:p>
        </p:txBody>
      </p:sp>
      <p:sp>
        <p:nvSpPr>
          <p:cNvPr id="3" name="Tijdelijke aanduiding voor tekst 2">
            <a:extLst>
              <a:ext uri="{FF2B5EF4-FFF2-40B4-BE49-F238E27FC236}">
                <a16:creationId xmlns:a16="http://schemas.microsoft.com/office/drawing/2014/main" id="{2BB5DAAC-57F1-534D-8760-9279AF0CB0D5}"/>
              </a:ext>
            </a:extLst>
          </p:cNvPr>
          <p:cNvSpPr>
            <a:spLocks noGrp="1"/>
          </p:cNvSpPr>
          <p:nvPr>
            <p:ph type="body" idx="1"/>
          </p:nvPr>
        </p:nvSpPr>
        <p:spPr>
          <a:xfrm>
            <a:off x="623888" y="3641698"/>
            <a:ext cx="7886700" cy="2043486"/>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a:t>Tekststijl van het model bewerken
Tweede niveau
Derde niveau
Vierde niveau
Vijfde niveau</a:t>
            </a:r>
            <a:endParaRPr lang="nl-NL" dirty="0"/>
          </a:p>
        </p:txBody>
      </p:sp>
      <p:sp>
        <p:nvSpPr>
          <p:cNvPr id="4" name="Rectangle 4">
            <a:extLst>
              <a:ext uri="{FF2B5EF4-FFF2-40B4-BE49-F238E27FC236}">
                <a16:creationId xmlns:a16="http://schemas.microsoft.com/office/drawing/2014/main" id="{4A10B75E-BE2E-1D46-A786-AA464B025A35}"/>
              </a:ext>
            </a:extLst>
          </p:cNvPr>
          <p:cNvSpPr>
            <a:spLocks noGrp="1" noChangeArrowheads="1"/>
          </p:cNvSpPr>
          <p:nvPr>
            <p:ph type="dt" sz="half" idx="10"/>
          </p:nvPr>
        </p:nvSpPr>
        <p:spPr>
          <a:ln/>
        </p:spPr>
        <p:txBody>
          <a:bodyPr/>
          <a:lstStyle>
            <a:lvl1pPr>
              <a:defRPr/>
            </a:lvl1pPr>
          </a:lstStyle>
          <a:p>
            <a:pPr>
              <a:defRPr/>
            </a:pPr>
            <a:endParaRPr lang="en-US" altLang="nl-NL"/>
          </a:p>
        </p:txBody>
      </p:sp>
      <p:sp>
        <p:nvSpPr>
          <p:cNvPr id="5" name="Rectangle 5">
            <a:extLst>
              <a:ext uri="{FF2B5EF4-FFF2-40B4-BE49-F238E27FC236}">
                <a16:creationId xmlns:a16="http://schemas.microsoft.com/office/drawing/2014/main" id="{CF317A71-C0BE-B345-970C-9B43DF0801C1}"/>
              </a:ext>
            </a:extLst>
          </p:cNvPr>
          <p:cNvSpPr>
            <a:spLocks noGrp="1" noChangeArrowheads="1"/>
          </p:cNvSpPr>
          <p:nvPr>
            <p:ph type="ftr" sz="quarter" idx="11"/>
          </p:nvPr>
        </p:nvSpPr>
        <p:spPr>
          <a:ln/>
        </p:spPr>
        <p:txBody>
          <a:bodyPr/>
          <a:lstStyle>
            <a:lvl1pPr>
              <a:defRPr/>
            </a:lvl1pPr>
          </a:lstStyle>
          <a:p>
            <a:pPr>
              <a:defRPr/>
            </a:pPr>
            <a:endParaRPr lang="en-US" altLang="nl-NL"/>
          </a:p>
        </p:txBody>
      </p:sp>
      <p:sp>
        <p:nvSpPr>
          <p:cNvPr id="6" name="Rectangle 6">
            <a:extLst>
              <a:ext uri="{FF2B5EF4-FFF2-40B4-BE49-F238E27FC236}">
                <a16:creationId xmlns:a16="http://schemas.microsoft.com/office/drawing/2014/main" id="{CF4796F7-4593-074E-BA97-5B0864E41EC3}"/>
              </a:ext>
            </a:extLst>
          </p:cNvPr>
          <p:cNvSpPr>
            <a:spLocks noGrp="1" noChangeArrowheads="1"/>
          </p:cNvSpPr>
          <p:nvPr>
            <p:ph type="sldNum" sz="quarter" idx="12"/>
          </p:nvPr>
        </p:nvSpPr>
        <p:spPr>
          <a:ln/>
        </p:spPr>
        <p:txBody>
          <a:bodyPr/>
          <a:lstStyle>
            <a:lvl1pPr>
              <a:defRPr/>
            </a:lvl1pPr>
          </a:lstStyle>
          <a:p>
            <a:pPr>
              <a:defRPr/>
            </a:pPr>
            <a:fld id="{A84C247C-6E4E-4245-8B18-0C03C5E16D20}" type="slidenum">
              <a:rPr lang="en-US" altLang="nl-NL"/>
              <a:pPr>
                <a:defRPr/>
              </a:pPr>
              <a:t>‹nr.›</a:t>
            </a:fld>
            <a:endParaRPr lang="en-US" altLang="nl-NL"/>
          </a:p>
        </p:txBody>
      </p:sp>
    </p:spTree>
    <p:extLst>
      <p:ext uri="{BB962C8B-B14F-4D97-AF65-F5344CB8AC3E}">
        <p14:creationId xmlns:p14="http://schemas.microsoft.com/office/powerpoint/2010/main" val="20343687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BCBE0F7-6DFD-8649-93DF-CF8207C4B257}"/>
              </a:ext>
            </a:extLst>
          </p:cNvPr>
          <p:cNvSpPr>
            <a:spLocks noGrp="1"/>
          </p:cNvSpPr>
          <p:nvPr>
            <p:ph type="title"/>
          </p:nvPr>
        </p:nvSpPr>
        <p:spPr>
          <a:xfrm>
            <a:off x="630238" y="1168841"/>
            <a:ext cx="7886700" cy="1176793"/>
          </a:xfrm>
        </p:spPr>
        <p:txBody>
          <a:bodyPr/>
          <a:lstStyle/>
          <a:p>
            <a:r>
              <a:rPr lang="nl-NL"/>
              <a:t>Klik om stijl te bewerken</a:t>
            </a:r>
            <a:endParaRPr lang="nl-NL" dirty="0"/>
          </a:p>
        </p:txBody>
      </p:sp>
      <p:sp>
        <p:nvSpPr>
          <p:cNvPr id="4" name="Tijdelijke aanduiding voor inhoud 3">
            <a:extLst>
              <a:ext uri="{FF2B5EF4-FFF2-40B4-BE49-F238E27FC236}">
                <a16:creationId xmlns:a16="http://schemas.microsoft.com/office/drawing/2014/main" id="{B6A0945A-BEFD-114B-8609-8FF142767762}"/>
              </a:ext>
            </a:extLst>
          </p:cNvPr>
          <p:cNvSpPr>
            <a:spLocks noGrp="1"/>
          </p:cNvSpPr>
          <p:nvPr>
            <p:ph sz="half" idx="2"/>
          </p:nvPr>
        </p:nvSpPr>
        <p:spPr>
          <a:xfrm>
            <a:off x="630238" y="2505075"/>
            <a:ext cx="3868737" cy="3219864"/>
          </a:xfrm>
        </p:spPr>
        <p:txBody>
          <a:bodyPr/>
          <a:lstStyle/>
          <a:p>
            <a:r>
              <a:rPr lang="nl-NL"/>
              <a:t>Tekststijl van het model bewerken
Tweede niveau
Derde niveau
Vierde niveau
Vijfde niveau</a:t>
            </a:r>
            <a:endParaRPr lang="nl-NL" dirty="0"/>
          </a:p>
        </p:txBody>
      </p:sp>
      <p:sp>
        <p:nvSpPr>
          <p:cNvPr id="6" name="Tijdelijke aanduiding voor inhoud 5">
            <a:extLst>
              <a:ext uri="{FF2B5EF4-FFF2-40B4-BE49-F238E27FC236}">
                <a16:creationId xmlns:a16="http://schemas.microsoft.com/office/drawing/2014/main" id="{1A296559-73EA-6E4F-942E-2D4175C064DF}"/>
              </a:ext>
            </a:extLst>
          </p:cNvPr>
          <p:cNvSpPr>
            <a:spLocks noGrp="1"/>
          </p:cNvSpPr>
          <p:nvPr>
            <p:ph sz="quarter" idx="4"/>
          </p:nvPr>
        </p:nvSpPr>
        <p:spPr>
          <a:xfrm>
            <a:off x="4629150" y="2505075"/>
            <a:ext cx="3887788" cy="3219864"/>
          </a:xfrm>
        </p:spPr>
        <p:txBody>
          <a:bodyPr/>
          <a:lstStyle/>
          <a:p>
            <a:r>
              <a:rPr lang="nl-NL"/>
              <a:t>Tekststijl van het model bewerken
Tweede niveau
Derde niveau
Vierde niveau
Vijfde niveau</a:t>
            </a:r>
            <a:endParaRPr lang="nl-NL" dirty="0"/>
          </a:p>
        </p:txBody>
      </p:sp>
      <p:sp>
        <p:nvSpPr>
          <p:cNvPr id="7" name="Rectangle 4">
            <a:extLst>
              <a:ext uri="{FF2B5EF4-FFF2-40B4-BE49-F238E27FC236}">
                <a16:creationId xmlns:a16="http://schemas.microsoft.com/office/drawing/2014/main" id="{8508A428-6535-3044-BDD6-2063A6CB645C}"/>
              </a:ext>
            </a:extLst>
          </p:cNvPr>
          <p:cNvSpPr>
            <a:spLocks noGrp="1" noChangeArrowheads="1"/>
          </p:cNvSpPr>
          <p:nvPr>
            <p:ph type="dt" sz="half" idx="10"/>
          </p:nvPr>
        </p:nvSpPr>
        <p:spPr>
          <a:ln/>
        </p:spPr>
        <p:txBody>
          <a:bodyPr/>
          <a:lstStyle>
            <a:lvl1pPr>
              <a:defRPr/>
            </a:lvl1pPr>
          </a:lstStyle>
          <a:p>
            <a:pPr>
              <a:defRPr/>
            </a:pPr>
            <a:endParaRPr lang="en-US" altLang="nl-NL"/>
          </a:p>
        </p:txBody>
      </p:sp>
      <p:sp>
        <p:nvSpPr>
          <p:cNvPr id="8" name="Rectangle 5">
            <a:extLst>
              <a:ext uri="{FF2B5EF4-FFF2-40B4-BE49-F238E27FC236}">
                <a16:creationId xmlns:a16="http://schemas.microsoft.com/office/drawing/2014/main" id="{7402E51A-9525-4E49-9DCC-05EAB6A0BA66}"/>
              </a:ext>
            </a:extLst>
          </p:cNvPr>
          <p:cNvSpPr>
            <a:spLocks noGrp="1" noChangeArrowheads="1"/>
          </p:cNvSpPr>
          <p:nvPr>
            <p:ph type="ftr" sz="quarter" idx="11"/>
          </p:nvPr>
        </p:nvSpPr>
        <p:spPr>
          <a:ln/>
        </p:spPr>
        <p:txBody>
          <a:bodyPr/>
          <a:lstStyle>
            <a:lvl1pPr>
              <a:defRPr/>
            </a:lvl1pPr>
          </a:lstStyle>
          <a:p>
            <a:pPr>
              <a:defRPr/>
            </a:pPr>
            <a:endParaRPr lang="en-US" altLang="nl-NL"/>
          </a:p>
        </p:txBody>
      </p:sp>
      <p:sp>
        <p:nvSpPr>
          <p:cNvPr id="9" name="Rectangle 6">
            <a:extLst>
              <a:ext uri="{FF2B5EF4-FFF2-40B4-BE49-F238E27FC236}">
                <a16:creationId xmlns:a16="http://schemas.microsoft.com/office/drawing/2014/main" id="{ACF3C315-FEB0-0048-B901-F98F49D73058}"/>
              </a:ext>
            </a:extLst>
          </p:cNvPr>
          <p:cNvSpPr>
            <a:spLocks noGrp="1" noChangeArrowheads="1"/>
          </p:cNvSpPr>
          <p:nvPr>
            <p:ph type="sldNum" sz="quarter" idx="12"/>
          </p:nvPr>
        </p:nvSpPr>
        <p:spPr>
          <a:ln/>
        </p:spPr>
        <p:txBody>
          <a:bodyPr/>
          <a:lstStyle>
            <a:lvl1pPr>
              <a:defRPr/>
            </a:lvl1pPr>
          </a:lstStyle>
          <a:p>
            <a:pPr>
              <a:defRPr/>
            </a:pPr>
            <a:fld id="{92466865-D197-964B-B43F-732EA954D80A}" type="slidenum">
              <a:rPr lang="en-US" altLang="nl-NL"/>
              <a:pPr>
                <a:defRPr/>
              </a:pPr>
              <a:t>‹nr.›</a:t>
            </a:fld>
            <a:endParaRPr lang="en-US" altLang="nl-NL"/>
          </a:p>
        </p:txBody>
      </p:sp>
    </p:spTree>
    <p:extLst>
      <p:ext uri="{BB962C8B-B14F-4D97-AF65-F5344CB8AC3E}">
        <p14:creationId xmlns:p14="http://schemas.microsoft.com/office/powerpoint/2010/main" val="3998842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CF045A-1474-6F4A-8471-880A32724EA2}"/>
              </a:ext>
            </a:extLst>
          </p:cNvPr>
          <p:cNvSpPr>
            <a:spLocks noGrp="1"/>
          </p:cNvSpPr>
          <p:nvPr>
            <p:ph type="title"/>
          </p:nvPr>
        </p:nvSpPr>
        <p:spPr/>
        <p:txBody>
          <a:bodyPr/>
          <a:lstStyle/>
          <a:p>
            <a:r>
              <a:rPr lang="nl-NL"/>
              <a:t>Klik om stijl te bewerken</a:t>
            </a:r>
          </a:p>
        </p:txBody>
      </p:sp>
      <p:sp>
        <p:nvSpPr>
          <p:cNvPr id="3" name="Rectangle 4">
            <a:extLst>
              <a:ext uri="{FF2B5EF4-FFF2-40B4-BE49-F238E27FC236}">
                <a16:creationId xmlns:a16="http://schemas.microsoft.com/office/drawing/2014/main" id="{65D3FF6E-280E-1848-903C-465799ACE667}"/>
              </a:ext>
            </a:extLst>
          </p:cNvPr>
          <p:cNvSpPr>
            <a:spLocks noGrp="1" noChangeArrowheads="1"/>
          </p:cNvSpPr>
          <p:nvPr>
            <p:ph type="dt" sz="half" idx="10"/>
          </p:nvPr>
        </p:nvSpPr>
        <p:spPr>
          <a:ln/>
        </p:spPr>
        <p:txBody>
          <a:bodyPr/>
          <a:lstStyle>
            <a:lvl1pPr>
              <a:defRPr/>
            </a:lvl1pPr>
          </a:lstStyle>
          <a:p>
            <a:pPr>
              <a:defRPr/>
            </a:pPr>
            <a:endParaRPr lang="en-US" altLang="nl-NL"/>
          </a:p>
        </p:txBody>
      </p:sp>
      <p:sp>
        <p:nvSpPr>
          <p:cNvPr id="4" name="Rectangle 5">
            <a:extLst>
              <a:ext uri="{FF2B5EF4-FFF2-40B4-BE49-F238E27FC236}">
                <a16:creationId xmlns:a16="http://schemas.microsoft.com/office/drawing/2014/main" id="{CBCB1545-CC08-814F-B2BB-46B1A3A5EC2B}"/>
              </a:ext>
            </a:extLst>
          </p:cNvPr>
          <p:cNvSpPr>
            <a:spLocks noGrp="1" noChangeArrowheads="1"/>
          </p:cNvSpPr>
          <p:nvPr>
            <p:ph type="ftr" sz="quarter" idx="11"/>
          </p:nvPr>
        </p:nvSpPr>
        <p:spPr>
          <a:ln/>
        </p:spPr>
        <p:txBody>
          <a:bodyPr/>
          <a:lstStyle>
            <a:lvl1pPr>
              <a:defRPr/>
            </a:lvl1pPr>
          </a:lstStyle>
          <a:p>
            <a:pPr>
              <a:defRPr/>
            </a:pPr>
            <a:endParaRPr lang="en-US" altLang="nl-NL"/>
          </a:p>
        </p:txBody>
      </p:sp>
      <p:sp>
        <p:nvSpPr>
          <p:cNvPr id="5" name="Rectangle 6">
            <a:extLst>
              <a:ext uri="{FF2B5EF4-FFF2-40B4-BE49-F238E27FC236}">
                <a16:creationId xmlns:a16="http://schemas.microsoft.com/office/drawing/2014/main" id="{81EF0505-0872-E14E-A5D3-26790208AF65}"/>
              </a:ext>
            </a:extLst>
          </p:cNvPr>
          <p:cNvSpPr>
            <a:spLocks noGrp="1" noChangeArrowheads="1"/>
          </p:cNvSpPr>
          <p:nvPr>
            <p:ph type="sldNum" sz="quarter" idx="12"/>
          </p:nvPr>
        </p:nvSpPr>
        <p:spPr>
          <a:ln/>
        </p:spPr>
        <p:txBody>
          <a:bodyPr/>
          <a:lstStyle>
            <a:lvl1pPr>
              <a:defRPr/>
            </a:lvl1pPr>
          </a:lstStyle>
          <a:p>
            <a:pPr>
              <a:defRPr/>
            </a:pPr>
            <a:fld id="{9D3DCD79-F6AB-9F47-AEDE-75C6E4B79A8D}" type="slidenum">
              <a:rPr lang="en-US" altLang="nl-NL"/>
              <a:pPr>
                <a:defRPr/>
              </a:pPr>
              <a:t>‹nr.›</a:t>
            </a:fld>
            <a:endParaRPr lang="en-US" altLang="nl-NL"/>
          </a:p>
        </p:txBody>
      </p:sp>
    </p:spTree>
    <p:extLst>
      <p:ext uri="{BB962C8B-B14F-4D97-AF65-F5344CB8AC3E}">
        <p14:creationId xmlns:p14="http://schemas.microsoft.com/office/powerpoint/2010/main" val="2930010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A0E91DA3-9CB3-F240-AE04-2068F6386E24}"/>
              </a:ext>
            </a:extLst>
          </p:cNvPr>
          <p:cNvSpPr>
            <a:spLocks noGrp="1" noChangeArrowheads="1"/>
          </p:cNvSpPr>
          <p:nvPr>
            <p:ph type="dt" sz="half" idx="10"/>
          </p:nvPr>
        </p:nvSpPr>
        <p:spPr>
          <a:ln/>
        </p:spPr>
        <p:txBody>
          <a:bodyPr/>
          <a:lstStyle>
            <a:lvl1pPr>
              <a:defRPr/>
            </a:lvl1pPr>
          </a:lstStyle>
          <a:p>
            <a:pPr>
              <a:defRPr/>
            </a:pPr>
            <a:endParaRPr lang="en-US" altLang="nl-NL"/>
          </a:p>
        </p:txBody>
      </p:sp>
      <p:sp>
        <p:nvSpPr>
          <p:cNvPr id="3" name="Rectangle 5">
            <a:extLst>
              <a:ext uri="{FF2B5EF4-FFF2-40B4-BE49-F238E27FC236}">
                <a16:creationId xmlns:a16="http://schemas.microsoft.com/office/drawing/2014/main" id="{1358BF9E-ABA6-7A42-8B6D-BAD22056918E}"/>
              </a:ext>
            </a:extLst>
          </p:cNvPr>
          <p:cNvSpPr>
            <a:spLocks noGrp="1" noChangeArrowheads="1"/>
          </p:cNvSpPr>
          <p:nvPr>
            <p:ph type="ftr" sz="quarter" idx="11"/>
          </p:nvPr>
        </p:nvSpPr>
        <p:spPr>
          <a:ln/>
        </p:spPr>
        <p:txBody>
          <a:bodyPr/>
          <a:lstStyle>
            <a:lvl1pPr>
              <a:defRPr/>
            </a:lvl1pPr>
          </a:lstStyle>
          <a:p>
            <a:pPr>
              <a:defRPr/>
            </a:pPr>
            <a:endParaRPr lang="en-US" altLang="nl-NL"/>
          </a:p>
        </p:txBody>
      </p:sp>
      <p:sp>
        <p:nvSpPr>
          <p:cNvPr id="4" name="Rectangle 6">
            <a:extLst>
              <a:ext uri="{FF2B5EF4-FFF2-40B4-BE49-F238E27FC236}">
                <a16:creationId xmlns:a16="http://schemas.microsoft.com/office/drawing/2014/main" id="{BCE492DD-B686-AB4F-9677-5BF34C1380B2}"/>
              </a:ext>
            </a:extLst>
          </p:cNvPr>
          <p:cNvSpPr>
            <a:spLocks noGrp="1" noChangeArrowheads="1"/>
          </p:cNvSpPr>
          <p:nvPr>
            <p:ph type="sldNum" sz="quarter" idx="12"/>
          </p:nvPr>
        </p:nvSpPr>
        <p:spPr>
          <a:ln/>
        </p:spPr>
        <p:txBody>
          <a:bodyPr/>
          <a:lstStyle>
            <a:lvl1pPr>
              <a:defRPr/>
            </a:lvl1pPr>
          </a:lstStyle>
          <a:p>
            <a:pPr>
              <a:defRPr/>
            </a:pPr>
            <a:fld id="{A7802379-7477-354E-A23A-E832962E3588}" type="slidenum">
              <a:rPr lang="en-US" altLang="nl-NL"/>
              <a:pPr>
                <a:defRPr/>
              </a:pPr>
              <a:t>‹nr.›</a:t>
            </a:fld>
            <a:endParaRPr lang="en-US" altLang="nl-NL"/>
          </a:p>
        </p:txBody>
      </p:sp>
    </p:spTree>
    <p:extLst>
      <p:ext uri="{BB962C8B-B14F-4D97-AF65-F5344CB8AC3E}">
        <p14:creationId xmlns:p14="http://schemas.microsoft.com/office/powerpoint/2010/main" val="1271602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D6CC2CB-7B1E-B44D-816E-822473AD02BF}"/>
              </a:ext>
            </a:extLst>
          </p:cNvPr>
          <p:cNvSpPr>
            <a:spLocks noGrp="1"/>
          </p:cNvSpPr>
          <p:nvPr>
            <p:ph type="title"/>
          </p:nvPr>
        </p:nvSpPr>
        <p:spPr>
          <a:xfrm>
            <a:off x="630238" y="465151"/>
            <a:ext cx="2949575" cy="1600200"/>
          </a:xfrm>
        </p:spPr>
        <p:txBody>
          <a:bodyPr/>
          <a:lstStyle>
            <a:lvl1pPr>
              <a:defRPr sz="2600"/>
            </a:lvl1pPr>
          </a:lstStyle>
          <a:p>
            <a:r>
              <a:rPr lang="nl-NL"/>
              <a:t>Klik om stijl te bewerken</a:t>
            </a:r>
            <a:endParaRPr lang="nl-NL" dirty="0"/>
          </a:p>
        </p:txBody>
      </p:sp>
      <p:sp>
        <p:nvSpPr>
          <p:cNvPr id="3" name="Tijdelijke aanduiding voor afbeelding 2">
            <a:extLst>
              <a:ext uri="{FF2B5EF4-FFF2-40B4-BE49-F238E27FC236}">
                <a16:creationId xmlns:a16="http://schemas.microsoft.com/office/drawing/2014/main" id="{DE3C2B6B-44FF-9044-9FFA-A47F443DD286}"/>
              </a:ext>
            </a:extLst>
          </p:cNvPr>
          <p:cNvSpPr>
            <a:spLocks noGrp="1"/>
          </p:cNvSpPr>
          <p:nvPr>
            <p:ph type="pic" idx="1"/>
          </p:nvPr>
        </p:nvSpPr>
        <p:spPr>
          <a:xfrm>
            <a:off x="3887788" y="1288112"/>
            <a:ext cx="4779134" cy="437321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nl-NL" noProof="0"/>
              <a:t>Klik op het pictogram als u een afbeelding wilt toevoegen</a:t>
            </a:r>
          </a:p>
        </p:txBody>
      </p:sp>
      <p:sp>
        <p:nvSpPr>
          <p:cNvPr id="4" name="Tijdelijke aanduiding voor tekst 3">
            <a:extLst>
              <a:ext uri="{FF2B5EF4-FFF2-40B4-BE49-F238E27FC236}">
                <a16:creationId xmlns:a16="http://schemas.microsoft.com/office/drawing/2014/main" id="{B86BD776-FBAC-0A45-92D0-6BB9406A00E9}"/>
              </a:ext>
            </a:extLst>
          </p:cNvPr>
          <p:cNvSpPr>
            <a:spLocks noGrp="1"/>
          </p:cNvSpPr>
          <p:nvPr>
            <p:ph type="body" sz="half" idx="2"/>
          </p:nvPr>
        </p:nvSpPr>
        <p:spPr>
          <a:xfrm>
            <a:off x="630238" y="2226364"/>
            <a:ext cx="2949575" cy="3434965"/>
          </a:xfrm>
        </p:spPr>
        <p:txBody>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nl-NL"/>
              <a:t>Tekststijl van het model bewerken
Tweede niveau
Derde niveau
Vierde niveau
Vijfde niveau</a:t>
            </a:r>
            <a:endParaRPr lang="nl-NL" dirty="0"/>
          </a:p>
        </p:txBody>
      </p:sp>
      <p:sp>
        <p:nvSpPr>
          <p:cNvPr id="5" name="Rectangle 4">
            <a:extLst>
              <a:ext uri="{FF2B5EF4-FFF2-40B4-BE49-F238E27FC236}">
                <a16:creationId xmlns:a16="http://schemas.microsoft.com/office/drawing/2014/main" id="{D9C43F1E-40AF-B442-AAC7-5285A3F07533}"/>
              </a:ext>
            </a:extLst>
          </p:cNvPr>
          <p:cNvSpPr>
            <a:spLocks noGrp="1" noChangeArrowheads="1"/>
          </p:cNvSpPr>
          <p:nvPr>
            <p:ph type="dt" sz="half" idx="10"/>
          </p:nvPr>
        </p:nvSpPr>
        <p:spPr>
          <a:ln/>
        </p:spPr>
        <p:txBody>
          <a:bodyPr/>
          <a:lstStyle>
            <a:lvl1pPr>
              <a:defRPr/>
            </a:lvl1pPr>
          </a:lstStyle>
          <a:p>
            <a:pPr>
              <a:defRPr/>
            </a:pPr>
            <a:endParaRPr lang="en-US" altLang="nl-NL"/>
          </a:p>
        </p:txBody>
      </p:sp>
      <p:sp>
        <p:nvSpPr>
          <p:cNvPr id="6" name="Rectangle 5">
            <a:extLst>
              <a:ext uri="{FF2B5EF4-FFF2-40B4-BE49-F238E27FC236}">
                <a16:creationId xmlns:a16="http://schemas.microsoft.com/office/drawing/2014/main" id="{8C60E143-2FFF-664D-87F9-67EDD0CC0C8C}"/>
              </a:ext>
            </a:extLst>
          </p:cNvPr>
          <p:cNvSpPr>
            <a:spLocks noGrp="1" noChangeArrowheads="1"/>
          </p:cNvSpPr>
          <p:nvPr>
            <p:ph type="ftr" sz="quarter" idx="11"/>
          </p:nvPr>
        </p:nvSpPr>
        <p:spPr>
          <a:ln/>
        </p:spPr>
        <p:txBody>
          <a:bodyPr/>
          <a:lstStyle>
            <a:lvl1pPr>
              <a:defRPr/>
            </a:lvl1pPr>
          </a:lstStyle>
          <a:p>
            <a:pPr>
              <a:defRPr/>
            </a:pPr>
            <a:endParaRPr lang="en-US" altLang="nl-NL"/>
          </a:p>
        </p:txBody>
      </p:sp>
      <p:sp>
        <p:nvSpPr>
          <p:cNvPr id="7" name="Rectangle 6">
            <a:extLst>
              <a:ext uri="{FF2B5EF4-FFF2-40B4-BE49-F238E27FC236}">
                <a16:creationId xmlns:a16="http://schemas.microsoft.com/office/drawing/2014/main" id="{251DBAE3-0FBB-BB4A-96B3-DB3FBE417207}"/>
              </a:ext>
            </a:extLst>
          </p:cNvPr>
          <p:cNvSpPr>
            <a:spLocks noGrp="1" noChangeArrowheads="1"/>
          </p:cNvSpPr>
          <p:nvPr>
            <p:ph type="sldNum" sz="quarter" idx="12"/>
          </p:nvPr>
        </p:nvSpPr>
        <p:spPr>
          <a:ln/>
        </p:spPr>
        <p:txBody>
          <a:bodyPr/>
          <a:lstStyle>
            <a:lvl1pPr>
              <a:defRPr/>
            </a:lvl1pPr>
          </a:lstStyle>
          <a:p>
            <a:pPr>
              <a:defRPr/>
            </a:pPr>
            <a:fld id="{9E31E82A-5EB5-8741-AEF1-468755802B8F}" type="slidenum">
              <a:rPr lang="en-US" altLang="nl-NL"/>
              <a:pPr>
                <a:defRPr/>
              </a:pPr>
              <a:t>‹nr.›</a:t>
            </a:fld>
            <a:endParaRPr lang="en-US" altLang="nl-NL"/>
          </a:p>
        </p:txBody>
      </p:sp>
    </p:spTree>
    <p:extLst>
      <p:ext uri="{BB962C8B-B14F-4D97-AF65-F5344CB8AC3E}">
        <p14:creationId xmlns:p14="http://schemas.microsoft.com/office/powerpoint/2010/main" val="4035759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9">
            <a:lum/>
          </a:blip>
          <a:srcRect/>
          <a:stretch>
            <a:fillRect/>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EAB9D36A-46C6-6346-9461-ADE28BC5136F}"/>
              </a:ext>
            </a:extLst>
          </p:cNvPr>
          <p:cNvSpPr>
            <a:spLocks noGrp="1" noChangeArrowheads="1"/>
          </p:cNvSpPr>
          <p:nvPr>
            <p:ph type="title"/>
          </p:nvPr>
        </p:nvSpPr>
        <p:spPr bwMode="auto">
          <a:xfrm>
            <a:off x="373711" y="1256308"/>
            <a:ext cx="8452237" cy="9403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p>
            <a:pPr lvl="0"/>
            <a:r>
              <a:rPr lang="en-US" altLang="nl-NL" dirty="0" err="1"/>
              <a:t>Klik</a:t>
            </a:r>
            <a:r>
              <a:rPr lang="en-US" altLang="nl-NL" dirty="0"/>
              <a:t> om het </a:t>
            </a:r>
            <a:r>
              <a:rPr lang="en-US" altLang="nl-NL" dirty="0" err="1"/>
              <a:t>opmaakprofiel</a:t>
            </a:r>
            <a:r>
              <a:rPr lang="en-US" altLang="nl-NL" dirty="0"/>
              <a:t> </a:t>
            </a:r>
            <a:r>
              <a:rPr lang="en-US" altLang="nl-NL" dirty="0" err="1"/>
              <a:t>te</a:t>
            </a:r>
            <a:r>
              <a:rPr lang="en-US" altLang="nl-NL" dirty="0"/>
              <a:t> </a:t>
            </a:r>
            <a:r>
              <a:rPr lang="en-US" altLang="nl-NL" dirty="0" err="1"/>
              <a:t>bewerken</a:t>
            </a:r>
            <a:endParaRPr lang="en-US" altLang="nl-NL" dirty="0"/>
          </a:p>
        </p:txBody>
      </p:sp>
      <p:sp>
        <p:nvSpPr>
          <p:cNvPr id="1027" name="Rectangle 3">
            <a:extLst>
              <a:ext uri="{FF2B5EF4-FFF2-40B4-BE49-F238E27FC236}">
                <a16:creationId xmlns:a16="http://schemas.microsoft.com/office/drawing/2014/main" id="{2245888A-E386-1841-86B2-6A9B3A53850D}"/>
              </a:ext>
            </a:extLst>
          </p:cNvPr>
          <p:cNvSpPr>
            <a:spLocks noGrp="1" noChangeArrowheads="1"/>
          </p:cNvSpPr>
          <p:nvPr>
            <p:ph type="body" idx="1"/>
          </p:nvPr>
        </p:nvSpPr>
        <p:spPr bwMode="auto">
          <a:xfrm>
            <a:off x="373711" y="2425148"/>
            <a:ext cx="8452237" cy="34516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nl-NL" dirty="0" err="1"/>
              <a:t>Klik</a:t>
            </a:r>
            <a:r>
              <a:rPr lang="en-US" altLang="nl-NL" dirty="0"/>
              <a:t> om de </a:t>
            </a:r>
            <a:r>
              <a:rPr lang="en-US" altLang="nl-NL" dirty="0" err="1"/>
              <a:t>opmaakprofielen</a:t>
            </a:r>
            <a:r>
              <a:rPr lang="en-US" altLang="nl-NL" dirty="0"/>
              <a:t> van de </a:t>
            </a:r>
            <a:r>
              <a:rPr lang="en-US" altLang="nl-NL" dirty="0" err="1"/>
              <a:t>modeltekst</a:t>
            </a:r>
            <a:r>
              <a:rPr lang="en-US" altLang="nl-NL" dirty="0"/>
              <a:t> </a:t>
            </a:r>
            <a:r>
              <a:rPr lang="en-US" altLang="nl-NL" dirty="0" err="1"/>
              <a:t>te</a:t>
            </a:r>
            <a:r>
              <a:rPr lang="en-US" altLang="nl-NL" dirty="0"/>
              <a:t> </a:t>
            </a:r>
            <a:r>
              <a:rPr lang="en-US" altLang="nl-NL" dirty="0" err="1"/>
              <a:t>bewerken</a:t>
            </a:r>
            <a:endParaRPr lang="en-US" altLang="nl-NL" dirty="0"/>
          </a:p>
          <a:p>
            <a:pPr lvl="1"/>
            <a:r>
              <a:rPr lang="en-US" altLang="nl-NL" dirty="0" err="1"/>
              <a:t>Tweede</a:t>
            </a:r>
            <a:r>
              <a:rPr lang="en-US" altLang="nl-NL" dirty="0"/>
              <a:t> </a:t>
            </a:r>
            <a:r>
              <a:rPr lang="en-US" altLang="nl-NL" dirty="0" err="1"/>
              <a:t>niveau</a:t>
            </a:r>
            <a:endParaRPr lang="en-US" altLang="nl-NL" dirty="0"/>
          </a:p>
        </p:txBody>
      </p:sp>
      <p:sp>
        <p:nvSpPr>
          <p:cNvPr id="1028" name="Rectangle 4">
            <a:extLst>
              <a:ext uri="{FF2B5EF4-FFF2-40B4-BE49-F238E27FC236}">
                <a16:creationId xmlns:a16="http://schemas.microsoft.com/office/drawing/2014/main" id="{F7DCD927-3BEA-7643-9BBE-2A8094FE5F47}"/>
              </a:ext>
            </a:extLst>
          </p:cNvPr>
          <p:cNvSpPr>
            <a:spLocks noGrp="1" noChangeArrowheads="1"/>
          </p:cNvSpPr>
          <p:nvPr>
            <p:ph type="dt" sz="half" idx="2"/>
          </p:nvPr>
        </p:nvSpPr>
        <p:spPr bwMode="auto">
          <a:xfrm>
            <a:off x="876300" y="6202819"/>
            <a:ext cx="1151283" cy="32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800"/>
            </a:lvl1pPr>
          </a:lstStyle>
          <a:p>
            <a:pPr>
              <a:defRPr/>
            </a:pPr>
            <a:endParaRPr lang="en-US" altLang="nl-NL" dirty="0"/>
          </a:p>
        </p:txBody>
      </p:sp>
      <p:sp>
        <p:nvSpPr>
          <p:cNvPr id="1029" name="Rectangle 5">
            <a:extLst>
              <a:ext uri="{FF2B5EF4-FFF2-40B4-BE49-F238E27FC236}">
                <a16:creationId xmlns:a16="http://schemas.microsoft.com/office/drawing/2014/main" id="{809A1F94-D6E0-C245-8512-7F2F5DA53CEE}"/>
              </a:ext>
            </a:extLst>
          </p:cNvPr>
          <p:cNvSpPr>
            <a:spLocks noGrp="1" noChangeArrowheads="1"/>
          </p:cNvSpPr>
          <p:nvPr>
            <p:ph type="ftr" sz="quarter" idx="3"/>
          </p:nvPr>
        </p:nvSpPr>
        <p:spPr bwMode="auto">
          <a:xfrm>
            <a:off x="2075208" y="6202819"/>
            <a:ext cx="1105314" cy="32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800"/>
            </a:lvl1pPr>
          </a:lstStyle>
          <a:p>
            <a:pPr>
              <a:defRPr/>
            </a:pPr>
            <a:endParaRPr lang="en-US" altLang="nl-NL" dirty="0"/>
          </a:p>
        </p:txBody>
      </p:sp>
      <p:sp>
        <p:nvSpPr>
          <p:cNvPr id="1030" name="Rectangle 6">
            <a:extLst>
              <a:ext uri="{FF2B5EF4-FFF2-40B4-BE49-F238E27FC236}">
                <a16:creationId xmlns:a16="http://schemas.microsoft.com/office/drawing/2014/main" id="{5673EA96-AF42-4441-BA1B-288E7D48B9E6}"/>
              </a:ext>
            </a:extLst>
          </p:cNvPr>
          <p:cNvSpPr>
            <a:spLocks noGrp="1" noChangeArrowheads="1"/>
          </p:cNvSpPr>
          <p:nvPr>
            <p:ph type="sldNum" sz="quarter" idx="4"/>
          </p:nvPr>
        </p:nvSpPr>
        <p:spPr bwMode="auto">
          <a:xfrm>
            <a:off x="266700" y="6202819"/>
            <a:ext cx="561975" cy="32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800" b="1" smtClean="0"/>
            </a:lvl1pPr>
          </a:lstStyle>
          <a:p>
            <a:pPr>
              <a:defRPr/>
            </a:pPr>
            <a:fld id="{1025B759-16CF-764C-AB21-2D2BD5E8B674}" type="slidenum">
              <a:rPr lang="en-US" altLang="nl-NL" smtClean="0"/>
              <a:pPr>
                <a:defRPr/>
              </a:pPr>
              <a:t>‹nr.›</a:t>
            </a:fld>
            <a:endParaRPr lang="en-US" altLang="nl-NL" dirty="0"/>
          </a:p>
        </p:txBody>
      </p:sp>
    </p:spTree>
  </p:cSld>
  <p:clrMap bg1="lt1" tx1="dk1" bg2="lt2" tx2="dk2" accent1="accent1" accent2="accent2" accent3="accent3" accent4="accent4" accent5="accent5" accent6="accent6" hlink="hlink" folHlink="folHlink"/>
  <p:sldLayoutIdLst>
    <p:sldLayoutId id="2147483671" r:id="rId1"/>
    <p:sldLayoutId id="2147483661" r:id="rId2"/>
    <p:sldLayoutId id="2147483662" r:id="rId3"/>
    <p:sldLayoutId id="2147483664" r:id="rId4"/>
    <p:sldLayoutId id="2147483665" r:id="rId5"/>
    <p:sldLayoutId id="2147483666" r:id="rId6"/>
    <p:sldLayoutId id="2147483668" r:id="rId7"/>
  </p:sldLayoutIdLst>
  <p:txStyles>
    <p:titleStyle>
      <a:lvl1pPr algn="ctr" rtl="0" eaLnBrk="1" fontAlgn="base" hangingPunct="1">
        <a:spcBef>
          <a:spcPct val="0"/>
        </a:spcBef>
        <a:spcAft>
          <a:spcPct val="0"/>
        </a:spcAft>
        <a:defRPr sz="3000" b="1" kern="1200">
          <a:solidFill>
            <a:schemeClr val="tx2"/>
          </a:solidFill>
          <a:latin typeface="+mj-lt"/>
          <a:ea typeface="+mj-ea"/>
          <a:cs typeface="+mj-cs"/>
        </a:defRPr>
      </a:lvl1pPr>
      <a:lvl2pPr algn="ctr" rtl="0" eaLnBrk="1" fontAlgn="base" hangingPunct="1">
        <a:spcBef>
          <a:spcPct val="0"/>
        </a:spcBef>
        <a:spcAft>
          <a:spcPct val="0"/>
        </a:spcAft>
        <a:defRPr sz="3200" b="1">
          <a:solidFill>
            <a:schemeClr val="tx2"/>
          </a:solidFill>
          <a:latin typeface="Verdana" panose="020B0604030504040204" pitchFamily="34" charset="0"/>
          <a:cs typeface="Arial" panose="020B0604020202020204" pitchFamily="34" charset="0"/>
        </a:defRPr>
      </a:lvl2pPr>
      <a:lvl3pPr algn="ctr" rtl="0" eaLnBrk="1" fontAlgn="base" hangingPunct="1">
        <a:spcBef>
          <a:spcPct val="0"/>
        </a:spcBef>
        <a:spcAft>
          <a:spcPct val="0"/>
        </a:spcAft>
        <a:defRPr sz="3200" b="1">
          <a:solidFill>
            <a:schemeClr val="tx2"/>
          </a:solidFill>
          <a:latin typeface="Verdana" panose="020B0604030504040204" pitchFamily="34" charset="0"/>
          <a:cs typeface="Arial" panose="020B0604020202020204" pitchFamily="34" charset="0"/>
        </a:defRPr>
      </a:lvl3pPr>
      <a:lvl4pPr algn="ctr" rtl="0" eaLnBrk="1" fontAlgn="base" hangingPunct="1">
        <a:spcBef>
          <a:spcPct val="0"/>
        </a:spcBef>
        <a:spcAft>
          <a:spcPct val="0"/>
        </a:spcAft>
        <a:defRPr sz="3200" b="1">
          <a:solidFill>
            <a:schemeClr val="tx2"/>
          </a:solidFill>
          <a:latin typeface="Verdana" panose="020B0604030504040204" pitchFamily="34" charset="0"/>
          <a:cs typeface="Arial" panose="020B0604020202020204" pitchFamily="34" charset="0"/>
        </a:defRPr>
      </a:lvl4pPr>
      <a:lvl5pPr algn="ctr" rtl="0" eaLnBrk="1" fontAlgn="base" hangingPunct="1">
        <a:spcBef>
          <a:spcPct val="0"/>
        </a:spcBef>
        <a:spcAft>
          <a:spcPct val="0"/>
        </a:spcAft>
        <a:defRPr sz="3200" b="1">
          <a:solidFill>
            <a:schemeClr val="tx2"/>
          </a:solidFill>
          <a:latin typeface="Verdana" panose="020B0604030504040204" pitchFamily="34" charset="0"/>
          <a:cs typeface="Arial" panose="020B0604020202020204" pitchFamily="34" charset="0"/>
        </a:defRPr>
      </a:lvl5pPr>
      <a:lvl6pPr marL="457200" algn="ctr" rtl="0" eaLnBrk="1" fontAlgn="base" hangingPunct="1">
        <a:spcBef>
          <a:spcPct val="0"/>
        </a:spcBef>
        <a:spcAft>
          <a:spcPct val="0"/>
        </a:spcAft>
        <a:defRPr sz="3200" b="1">
          <a:solidFill>
            <a:schemeClr val="tx2"/>
          </a:solidFill>
          <a:latin typeface="Verdana" panose="020B0604030504040204" pitchFamily="34" charset="0"/>
          <a:cs typeface="Arial" panose="020B0604020202020204" pitchFamily="34" charset="0"/>
        </a:defRPr>
      </a:lvl6pPr>
      <a:lvl7pPr marL="914400" algn="ctr" rtl="0" eaLnBrk="1" fontAlgn="base" hangingPunct="1">
        <a:spcBef>
          <a:spcPct val="0"/>
        </a:spcBef>
        <a:spcAft>
          <a:spcPct val="0"/>
        </a:spcAft>
        <a:defRPr sz="3200" b="1">
          <a:solidFill>
            <a:schemeClr val="tx2"/>
          </a:solidFill>
          <a:latin typeface="Verdana" panose="020B0604030504040204" pitchFamily="34" charset="0"/>
          <a:cs typeface="Arial" panose="020B0604020202020204" pitchFamily="34" charset="0"/>
        </a:defRPr>
      </a:lvl7pPr>
      <a:lvl8pPr marL="1371600" algn="ctr" rtl="0" eaLnBrk="1" fontAlgn="base" hangingPunct="1">
        <a:spcBef>
          <a:spcPct val="0"/>
        </a:spcBef>
        <a:spcAft>
          <a:spcPct val="0"/>
        </a:spcAft>
        <a:defRPr sz="3200" b="1">
          <a:solidFill>
            <a:schemeClr val="tx2"/>
          </a:solidFill>
          <a:latin typeface="Verdana" panose="020B0604030504040204" pitchFamily="34" charset="0"/>
          <a:cs typeface="Arial" panose="020B0604020202020204" pitchFamily="34" charset="0"/>
        </a:defRPr>
      </a:lvl8pPr>
      <a:lvl9pPr marL="1828800" algn="ctr" rtl="0" eaLnBrk="1" fontAlgn="base" hangingPunct="1">
        <a:spcBef>
          <a:spcPct val="0"/>
        </a:spcBef>
        <a:spcAft>
          <a:spcPct val="0"/>
        </a:spcAft>
        <a:defRPr sz="3200" b="1">
          <a:solidFill>
            <a:schemeClr val="tx2"/>
          </a:solidFill>
          <a:latin typeface="Verdana" panose="020B0604030504040204" pitchFamily="34" charset="0"/>
          <a:cs typeface="Arial" panose="020B0604020202020204" pitchFamily="34" charset="0"/>
        </a:defRPr>
      </a:lvl9pPr>
    </p:titleStyle>
    <p:bodyStyle>
      <a:lvl1pPr marL="266700" indent="-266700" algn="l" rtl="0" eaLnBrk="1" fontAlgn="base" hangingPunct="1">
        <a:lnSpc>
          <a:spcPts val="3000"/>
        </a:lnSpc>
        <a:spcBef>
          <a:spcPct val="0"/>
        </a:spcBef>
        <a:spcAft>
          <a:spcPct val="0"/>
        </a:spcAft>
        <a:buClr>
          <a:schemeClr val="accent2"/>
        </a:buClr>
        <a:buSzPct val="120000"/>
        <a:buChar char="•"/>
        <a:defRPr sz="1600" b="1" kern="1200">
          <a:solidFill>
            <a:schemeClr val="tx1"/>
          </a:solidFill>
          <a:latin typeface="+mn-lt"/>
          <a:ea typeface="+mn-ea"/>
          <a:cs typeface="+mn-cs"/>
        </a:defRPr>
      </a:lvl1pPr>
      <a:lvl2pPr marL="827088" indent="-285750" algn="l" rtl="0" eaLnBrk="1" fontAlgn="base" hangingPunct="1">
        <a:lnSpc>
          <a:spcPts val="3000"/>
        </a:lnSpc>
        <a:spcBef>
          <a:spcPct val="0"/>
        </a:spcBef>
        <a:spcAft>
          <a:spcPct val="0"/>
        </a:spcAft>
        <a:buClr>
          <a:schemeClr val="accent2"/>
        </a:buClr>
        <a:buSzPct val="120000"/>
        <a:buChar char="•"/>
        <a:defRPr sz="1600" b="1" kern="1200">
          <a:solidFill>
            <a:schemeClr val="tx1"/>
          </a:solidFill>
          <a:latin typeface="+mn-lt"/>
          <a:ea typeface="+mn-ea"/>
          <a:cs typeface="+mn-cs"/>
        </a:defRPr>
      </a:lvl2pPr>
      <a:lvl3pPr marL="1235075" indent="-228600" algn="l" rtl="0" eaLnBrk="1" fontAlgn="base" hangingPunct="1">
        <a:spcBef>
          <a:spcPct val="0"/>
        </a:spcBef>
        <a:spcAft>
          <a:spcPct val="0"/>
        </a:spcAft>
        <a:buChar char="•"/>
        <a:defRPr sz="1600" b="1" kern="1200">
          <a:solidFill>
            <a:schemeClr val="tx1"/>
          </a:solidFill>
          <a:latin typeface="+mn-lt"/>
          <a:ea typeface="+mn-ea"/>
          <a:cs typeface="+mn-cs"/>
        </a:defRPr>
      </a:lvl3pPr>
      <a:lvl4pPr marL="1643063" indent="-228600" algn="l" rtl="0" eaLnBrk="1" fontAlgn="base" hangingPunct="1">
        <a:spcBef>
          <a:spcPct val="0"/>
        </a:spcBef>
        <a:spcAft>
          <a:spcPct val="0"/>
        </a:spcAft>
        <a:buChar char="–"/>
        <a:defRPr sz="1600" b="1" kern="1200">
          <a:solidFill>
            <a:schemeClr val="tx1"/>
          </a:solidFill>
          <a:latin typeface="+mn-lt"/>
          <a:ea typeface="+mn-ea"/>
          <a:cs typeface="+mn-cs"/>
        </a:defRPr>
      </a:lvl4pPr>
      <a:lvl5pPr marL="2057400" indent="-228600" algn="l" rtl="0" eaLnBrk="1" fontAlgn="base" hangingPunct="1">
        <a:spcBef>
          <a:spcPct val="0"/>
        </a:spcBef>
        <a:spcAft>
          <a:spcPct val="0"/>
        </a:spcAft>
        <a:buChar char="»"/>
        <a:defRPr sz="1600" b="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eur02.safelinks.protection.outlook.com/?url=https%3A%2F%2Fwww.jeugdzhz.nl%2Finkoop-2022-e-v%2Fbedrijfsvoering&amp;data=05%7C01%7Ccjc.van.Doleweerd%40jeugdzhz.nl%7C6031cc5a6448492dd10b08dbad452de2%7Cce1619bcaea141c18fa8bbdc8c7d1cef%7C0%7C0%7C638294284858499433%7CUnknown%7CTWFpbGZsb3d8eyJWIjoiMC4wLjAwMDAiLCJQIjoiV2luMzIiLCJBTiI6Ik1haWwiLCJXVCI6Mn0%3D%7C3000%7C%7C%7C&amp;sdata=%2B4T5pMj%2BuVGZuLKrtgcdhjHcVEL%2FhI3Xuiq1BSPRhY8%3D&amp;reserved=0"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5">
            <a:extLst>
              <a:ext uri="{FF2B5EF4-FFF2-40B4-BE49-F238E27FC236}">
                <a16:creationId xmlns:a16="http://schemas.microsoft.com/office/drawing/2014/main" id="{23D2F6BB-5A52-7846-998D-56A616B228AF}"/>
              </a:ext>
            </a:extLst>
          </p:cNvPr>
          <p:cNvSpPr>
            <a:spLocks noGrp="1" noChangeArrowheads="1"/>
          </p:cNvSpPr>
          <p:nvPr>
            <p:ph type="ctrTitle"/>
          </p:nvPr>
        </p:nvSpPr>
        <p:spPr>
          <a:xfrm>
            <a:off x="519390" y="1950127"/>
            <a:ext cx="8105220" cy="2117725"/>
          </a:xfrm>
        </p:spPr>
        <p:txBody>
          <a:bodyPr/>
          <a:lstStyle/>
          <a:p>
            <a:pPr eaLnBrk="1" hangingPunct="1"/>
            <a:r>
              <a:rPr lang="nl-NL" altLang="nl-NL" dirty="0"/>
              <a:t>Beschikken, toewijzen, verlengen en akkoord op normenkader</a:t>
            </a:r>
            <a:endParaRPr lang="en-US" altLang="nl-NL"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al 8">
            <a:extLst>
              <a:ext uri="{FF2B5EF4-FFF2-40B4-BE49-F238E27FC236}">
                <a16:creationId xmlns:a16="http://schemas.microsoft.com/office/drawing/2014/main" id="{891D5D74-F5F9-7FFF-9B1A-14D4727C8C9B}"/>
              </a:ext>
            </a:extLst>
          </p:cNvPr>
          <p:cNvSpPr/>
          <p:nvPr/>
        </p:nvSpPr>
        <p:spPr>
          <a:xfrm>
            <a:off x="1345659" y="781235"/>
            <a:ext cx="4060842" cy="121257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400" b="1" dirty="0"/>
              <a:t>Gezin heeft jeugdhulp nodig</a:t>
            </a:r>
          </a:p>
        </p:txBody>
      </p:sp>
      <p:cxnSp>
        <p:nvCxnSpPr>
          <p:cNvPr id="10" name="Rechte verbindingslijn met pijl 9">
            <a:extLst>
              <a:ext uri="{FF2B5EF4-FFF2-40B4-BE49-F238E27FC236}">
                <a16:creationId xmlns:a16="http://schemas.microsoft.com/office/drawing/2014/main" id="{3B2EBA4B-DEAB-A06B-57E7-A26AB4311BC2}"/>
              </a:ext>
            </a:extLst>
          </p:cNvPr>
          <p:cNvCxnSpPr>
            <a:cxnSpLocks/>
          </p:cNvCxnSpPr>
          <p:nvPr/>
        </p:nvCxnSpPr>
        <p:spPr>
          <a:xfrm>
            <a:off x="-4265457" y="1993808"/>
            <a:ext cx="0" cy="296968"/>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1" name="Rechthoek: afgeronde hoeken 10">
            <a:extLst>
              <a:ext uri="{FF2B5EF4-FFF2-40B4-BE49-F238E27FC236}">
                <a16:creationId xmlns:a16="http://schemas.microsoft.com/office/drawing/2014/main" id="{6ED67274-CBC5-7190-0206-03E95E3715F0}"/>
              </a:ext>
            </a:extLst>
          </p:cNvPr>
          <p:cNvSpPr/>
          <p:nvPr/>
        </p:nvSpPr>
        <p:spPr>
          <a:xfrm>
            <a:off x="273239" y="2078505"/>
            <a:ext cx="6205681" cy="3568612"/>
          </a:xfrm>
          <a:prstGeom prst="roundRect">
            <a:avLst/>
          </a:prstGeom>
          <a:solidFill>
            <a:schemeClr val="accent5">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indent="-742950">
              <a:buFont typeface="+mj-lt"/>
              <a:buAutoNum type="alphaUcPeriod"/>
            </a:pPr>
            <a:r>
              <a:rPr lang="nl-NL" sz="1400" dirty="0">
                <a:solidFill>
                  <a:schemeClr val="tx1"/>
                </a:solidFill>
              </a:rPr>
              <a:t>Lokale toegang  geeft advies op een beschikking jeugdhulp af, SOJ stelt beschikking voor gemeenten op en verstuurd deze naar de inwoner.</a:t>
            </a:r>
          </a:p>
          <a:p>
            <a:pPr marL="742950" indent="-742950">
              <a:buFont typeface="+mj-lt"/>
              <a:buAutoNum type="alphaUcPeriod"/>
            </a:pPr>
            <a:endParaRPr lang="nl-NL" sz="1400" dirty="0">
              <a:solidFill>
                <a:schemeClr val="tx1"/>
              </a:solidFill>
            </a:endParaRPr>
          </a:p>
          <a:p>
            <a:pPr marL="742950" indent="-742950">
              <a:buFont typeface="+mj-lt"/>
              <a:buAutoNum type="alphaUcPeriod"/>
            </a:pPr>
            <a:r>
              <a:rPr lang="nl-NL" sz="1400" dirty="0">
                <a:solidFill>
                  <a:schemeClr val="tx1"/>
                </a:solidFill>
              </a:rPr>
              <a:t>GI stelt bepaling op  (deze wordt gecheckt door st Jeugdteams)</a:t>
            </a:r>
          </a:p>
          <a:p>
            <a:pPr marL="742950" indent="-742950">
              <a:buFont typeface="+mj-lt"/>
              <a:buAutoNum type="alphaUcPeriod"/>
            </a:pPr>
            <a:endParaRPr lang="nl-NL" sz="1400" dirty="0">
              <a:solidFill>
                <a:schemeClr val="tx1"/>
              </a:solidFill>
            </a:endParaRPr>
          </a:p>
          <a:p>
            <a:pPr marL="742950" indent="-742950">
              <a:buFont typeface="+mj-lt"/>
              <a:buAutoNum type="alphaUcPeriod"/>
            </a:pPr>
            <a:r>
              <a:rPr lang="nl-NL" sz="1400" dirty="0">
                <a:solidFill>
                  <a:schemeClr val="tx1"/>
                </a:solidFill>
              </a:rPr>
              <a:t>(huis)arts verwijst gezin naar jeugdhulpaanbieder, er wordt geen beschikking opgesteld (het is immers geen bestuursrechtelijke beslissing van de gemeente) </a:t>
            </a:r>
          </a:p>
          <a:p>
            <a:pPr marL="742950" indent="-742950">
              <a:buFont typeface="+mj-lt"/>
              <a:buAutoNum type="alphaUcPeriod"/>
            </a:pPr>
            <a:endParaRPr lang="nl-NL" sz="1400" dirty="0">
              <a:solidFill>
                <a:schemeClr val="tx1"/>
              </a:solidFill>
            </a:endParaRPr>
          </a:p>
          <a:p>
            <a:pPr marL="742950" indent="-742950">
              <a:buFont typeface="+mj-lt"/>
              <a:buAutoNum type="alphaUcPeriod"/>
            </a:pPr>
            <a:r>
              <a:rPr lang="nl-NL" sz="1400" dirty="0">
                <a:solidFill>
                  <a:schemeClr val="tx1"/>
                </a:solidFill>
              </a:rPr>
              <a:t>De rechter neemt in zijn besluit een concrete jeugdhulpinterventie op.</a:t>
            </a:r>
          </a:p>
        </p:txBody>
      </p:sp>
      <p:sp>
        <p:nvSpPr>
          <p:cNvPr id="12" name="Ovaal 11">
            <a:extLst>
              <a:ext uri="{FF2B5EF4-FFF2-40B4-BE49-F238E27FC236}">
                <a16:creationId xmlns:a16="http://schemas.microsoft.com/office/drawing/2014/main" id="{E380759C-639E-CB95-5A70-854BED21F151}"/>
              </a:ext>
            </a:extLst>
          </p:cNvPr>
          <p:cNvSpPr/>
          <p:nvPr/>
        </p:nvSpPr>
        <p:spPr>
          <a:xfrm>
            <a:off x="5902267" y="1019460"/>
            <a:ext cx="3454798" cy="2917875"/>
          </a:xfrm>
          <a:prstGeom prst="ellipse">
            <a:avLst/>
          </a:prstGeom>
          <a:solidFill>
            <a:schemeClr val="accent2">
              <a:lumMod val="20000"/>
              <a:lumOff val="8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dirty="0">
                <a:solidFill>
                  <a:schemeClr val="bg2"/>
                </a:solidFill>
                <a:latin typeface="arial" panose="020B0604020202020204" pitchFamily="34" charset="0"/>
              </a:rPr>
              <a:t>In een beschikking worden de afspraken tussen de gemeente en de inwoner (de jeugdige/ het gezin) vastgelegd. Dit is een bestuursrechtelijke beslissing. De Jeugdwet verplicht de gemeentebesturen tot het verstrekken van jeugdhulp.</a:t>
            </a:r>
            <a:endParaRPr lang="nl-NL" sz="1200" dirty="0">
              <a:solidFill>
                <a:schemeClr val="bg2"/>
              </a:solidFill>
            </a:endParaRPr>
          </a:p>
        </p:txBody>
      </p:sp>
      <p:sp>
        <p:nvSpPr>
          <p:cNvPr id="16" name="Rechthoek: afgeronde hoeken 15">
            <a:extLst>
              <a:ext uri="{FF2B5EF4-FFF2-40B4-BE49-F238E27FC236}">
                <a16:creationId xmlns:a16="http://schemas.microsoft.com/office/drawing/2014/main" id="{A2A93B4A-A8CD-DE23-214B-F6F413E751F5}"/>
              </a:ext>
            </a:extLst>
          </p:cNvPr>
          <p:cNvSpPr/>
          <p:nvPr/>
        </p:nvSpPr>
        <p:spPr>
          <a:xfrm>
            <a:off x="6000258" y="4962617"/>
            <a:ext cx="3046088" cy="875923"/>
          </a:xfrm>
          <a:prstGeom prst="round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dirty="0">
                <a:solidFill>
                  <a:schemeClr val="bg2"/>
                </a:solidFill>
              </a:rPr>
              <a:t>Looptijd van een beschikking: meestal 1 jaar</a:t>
            </a:r>
          </a:p>
          <a:p>
            <a:pPr algn="ctr"/>
            <a:r>
              <a:rPr lang="nl-NL" sz="1200" dirty="0">
                <a:solidFill>
                  <a:schemeClr val="bg2"/>
                </a:solidFill>
              </a:rPr>
              <a:t>Inhoud: type hulp</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hthoek: afgeronde hoeken 3">
            <a:extLst>
              <a:ext uri="{FF2B5EF4-FFF2-40B4-BE49-F238E27FC236}">
                <a16:creationId xmlns:a16="http://schemas.microsoft.com/office/drawing/2014/main" id="{CC5FC16E-EBB8-BAD0-3540-FC6E10EE8298}"/>
              </a:ext>
            </a:extLst>
          </p:cNvPr>
          <p:cNvSpPr/>
          <p:nvPr/>
        </p:nvSpPr>
        <p:spPr>
          <a:xfrm>
            <a:off x="1984418" y="410398"/>
            <a:ext cx="1487477" cy="2418713"/>
          </a:xfrm>
          <a:prstGeom prst="roundRect">
            <a:avLst/>
          </a:prstGeom>
          <a:solidFill>
            <a:schemeClr val="accent5">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dirty="0">
                <a:solidFill>
                  <a:schemeClr val="tx2"/>
                </a:solidFill>
              </a:rPr>
              <a:t>B: lokaal team voert voor </a:t>
            </a:r>
            <a:r>
              <a:rPr lang="nl-NL" sz="1200" b="1" dirty="0">
                <a:solidFill>
                  <a:schemeClr val="tx2"/>
                </a:solidFill>
              </a:rPr>
              <a:t>jeugdhulpaanbieder een verzoek tot toewijzing </a:t>
            </a:r>
            <a:r>
              <a:rPr lang="nl-NL" sz="1200" dirty="0">
                <a:solidFill>
                  <a:schemeClr val="tx2"/>
                </a:solidFill>
              </a:rPr>
              <a:t>in berichtenverkeer</a:t>
            </a:r>
          </a:p>
        </p:txBody>
      </p:sp>
      <p:sp>
        <p:nvSpPr>
          <p:cNvPr id="5" name="Rechthoek: afgeronde hoeken 4">
            <a:extLst>
              <a:ext uri="{FF2B5EF4-FFF2-40B4-BE49-F238E27FC236}">
                <a16:creationId xmlns:a16="http://schemas.microsoft.com/office/drawing/2014/main" id="{6DA72096-883A-F4C0-6A60-4C51A4D64B75}"/>
              </a:ext>
            </a:extLst>
          </p:cNvPr>
          <p:cNvSpPr/>
          <p:nvPr/>
        </p:nvSpPr>
        <p:spPr>
          <a:xfrm>
            <a:off x="448150" y="403950"/>
            <a:ext cx="1487477" cy="2418713"/>
          </a:xfrm>
          <a:prstGeom prst="roundRect">
            <a:avLst/>
          </a:prstGeom>
          <a:solidFill>
            <a:schemeClr val="accent5">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dirty="0">
                <a:solidFill>
                  <a:schemeClr val="tx2"/>
                </a:solidFill>
              </a:rPr>
              <a:t>A: lokaal team voert voor </a:t>
            </a:r>
            <a:r>
              <a:rPr lang="nl-NL" sz="1200" b="1" dirty="0">
                <a:solidFill>
                  <a:schemeClr val="tx2"/>
                </a:solidFill>
              </a:rPr>
              <a:t>jeugdhulpaanbieder een verzoek tot toewijzing </a:t>
            </a:r>
            <a:r>
              <a:rPr lang="nl-NL" sz="1200" dirty="0">
                <a:solidFill>
                  <a:schemeClr val="tx2"/>
                </a:solidFill>
              </a:rPr>
              <a:t>in   berichtenverkeer</a:t>
            </a:r>
          </a:p>
        </p:txBody>
      </p:sp>
      <p:sp>
        <p:nvSpPr>
          <p:cNvPr id="6" name="Rechthoek: afgeronde hoeken 5">
            <a:extLst>
              <a:ext uri="{FF2B5EF4-FFF2-40B4-BE49-F238E27FC236}">
                <a16:creationId xmlns:a16="http://schemas.microsoft.com/office/drawing/2014/main" id="{E8C91E95-2E1E-E29B-333C-191DC22F78CA}"/>
              </a:ext>
            </a:extLst>
          </p:cNvPr>
          <p:cNvSpPr/>
          <p:nvPr/>
        </p:nvSpPr>
        <p:spPr>
          <a:xfrm>
            <a:off x="3558720" y="410398"/>
            <a:ext cx="1487477" cy="2418713"/>
          </a:xfrm>
          <a:prstGeom prst="roundRect">
            <a:avLst/>
          </a:prstGeom>
          <a:solidFill>
            <a:schemeClr val="accent5">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dirty="0">
                <a:solidFill>
                  <a:schemeClr val="tx2"/>
                </a:solidFill>
              </a:rPr>
              <a:t>C: Jeugdhulpaanbieder voert zelf verzoek tot toewijzing in  berichtenverkeer</a:t>
            </a:r>
          </a:p>
        </p:txBody>
      </p:sp>
      <p:sp>
        <p:nvSpPr>
          <p:cNvPr id="7" name="Ovaal 6">
            <a:extLst>
              <a:ext uri="{FF2B5EF4-FFF2-40B4-BE49-F238E27FC236}">
                <a16:creationId xmlns:a16="http://schemas.microsoft.com/office/drawing/2014/main" id="{2AAD7B3D-1118-AFA0-9CC6-C26D63D6C65A}"/>
              </a:ext>
            </a:extLst>
          </p:cNvPr>
          <p:cNvSpPr/>
          <p:nvPr/>
        </p:nvSpPr>
        <p:spPr>
          <a:xfrm>
            <a:off x="5241383" y="-96487"/>
            <a:ext cx="4054389" cy="3244371"/>
          </a:xfrm>
          <a:prstGeom prst="ellipse">
            <a:avLst/>
          </a:prstGeom>
          <a:solidFill>
            <a:schemeClr val="accent6">
              <a:lumMod val="40000"/>
              <a:lumOff val="6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nl-NL" sz="1200" b="0" i="0" dirty="0">
                <a:solidFill>
                  <a:schemeClr val="bg2"/>
                </a:solidFill>
                <a:effectLst/>
                <a:latin typeface="Rubik"/>
              </a:rPr>
              <a:t>Via Berichtenverkeer Jeugdwet wisselen  gemeenten en zorgaanbieders informatie uit in het kader van de Jeugdwet. Een toewijzing in het berichtenverkeer is </a:t>
            </a:r>
            <a:r>
              <a:rPr lang="nl-NL" sz="1200" b="1" i="0" dirty="0">
                <a:solidFill>
                  <a:schemeClr val="bg2"/>
                </a:solidFill>
                <a:effectLst/>
                <a:latin typeface="Rubik"/>
              </a:rPr>
              <a:t>GEEN</a:t>
            </a:r>
            <a:r>
              <a:rPr lang="nl-NL" sz="1200" b="0" i="0" dirty="0">
                <a:solidFill>
                  <a:schemeClr val="bg2"/>
                </a:solidFill>
                <a:effectLst/>
                <a:latin typeface="Rubik"/>
              </a:rPr>
              <a:t> bestuursrechtelijk besluit, dus GEEN</a:t>
            </a:r>
            <a:r>
              <a:rPr lang="nl-NL" sz="1200" dirty="0">
                <a:solidFill>
                  <a:schemeClr val="bg2"/>
                </a:solidFill>
                <a:latin typeface="Rubik"/>
              </a:rPr>
              <a:t> </a:t>
            </a:r>
            <a:r>
              <a:rPr lang="nl-NL" sz="1200" b="0" i="0" dirty="0">
                <a:solidFill>
                  <a:schemeClr val="bg2"/>
                </a:solidFill>
                <a:effectLst/>
                <a:latin typeface="Rubik"/>
              </a:rPr>
              <a:t>beschikking!!!</a:t>
            </a:r>
            <a:r>
              <a:rPr lang="nl-NL" sz="1200" dirty="0">
                <a:solidFill>
                  <a:schemeClr val="bg2"/>
                </a:solidFill>
                <a:latin typeface="Rubik"/>
              </a:rPr>
              <a:t> </a:t>
            </a:r>
            <a:r>
              <a:rPr lang="nl-NL" sz="1200" dirty="0">
                <a:solidFill>
                  <a:schemeClr val="bg2"/>
                </a:solidFill>
                <a:latin typeface="Calibri"/>
                <a:cs typeface="Calibri"/>
              </a:rPr>
              <a:t> </a:t>
            </a:r>
            <a:endParaRPr lang="nl-NL" sz="1200" dirty="0">
              <a:solidFill>
                <a:schemeClr val="bg2"/>
              </a:solidFill>
            </a:endParaRPr>
          </a:p>
        </p:txBody>
      </p:sp>
      <p:sp>
        <p:nvSpPr>
          <p:cNvPr id="8" name="Rechthoek 7">
            <a:extLst>
              <a:ext uri="{FF2B5EF4-FFF2-40B4-BE49-F238E27FC236}">
                <a16:creationId xmlns:a16="http://schemas.microsoft.com/office/drawing/2014/main" id="{A5FF1BE5-62C3-80C2-84FF-CC282B68C652}"/>
              </a:ext>
            </a:extLst>
          </p:cNvPr>
          <p:cNvSpPr/>
          <p:nvPr/>
        </p:nvSpPr>
        <p:spPr>
          <a:xfrm>
            <a:off x="72678" y="3344681"/>
            <a:ext cx="7555344" cy="444204"/>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solidFill>
                  <a:schemeClr val="bg2"/>
                </a:solidFill>
              </a:rPr>
              <a:t>Technische check door clientadministratie, Akkoord? Verzenden toewijzing via berichtenverkeer</a:t>
            </a:r>
          </a:p>
        </p:txBody>
      </p:sp>
      <p:sp>
        <p:nvSpPr>
          <p:cNvPr id="9" name="Ovaal 8">
            <a:extLst>
              <a:ext uri="{FF2B5EF4-FFF2-40B4-BE49-F238E27FC236}">
                <a16:creationId xmlns:a16="http://schemas.microsoft.com/office/drawing/2014/main" id="{2DF8FF2A-6C8F-BF94-47CF-D158673CD941}"/>
              </a:ext>
            </a:extLst>
          </p:cNvPr>
          <p:cNvSpPr/>
          <p:nvPr/>
        </p:nvSpPr>
        <p:spPr>
          <a:xfrm>
            <a:off x="842773" y="4516506"/>
            <a:ext cx="5094450" cy="1238737"/>
          </a:xfrm>
          <a:prstGeom prst="ellipse">
            <a:avLst/>
          </a:prstGeom>
          <a:solidFill>
            <a:schemeClr val="accent5">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b="1" dirty="0">
                <a:solidFill>
                  <a:schemeClr val="tx2"/>
                </a:solidFill>
              </a:rPr>
              <a:t>Jeugdhulpaanbieder kan jeugdhulp leveren en  factureren in het berichtenverkeer </a:t>
            </a:r>
            <a:r>
              <a:rPr lang="nl-NL" sz="1200" b="1" dirty="0">
                <a:solidFill>
                  <a:srgbClr val="FF0000"/>
                </a:solidFill>
              </a:rPr>
              <a:t>BINNEN</a:t>
            </a:r>
            <a:r>
              <a:rPr lang="nl-NL" sz="1200" b="1" dirty="0">
                <a:solidFill>
                  <a:schemeClr val="tx2"/>
                </a:solidFill>
              </a:rPr>
              <a:t> de contractafspraken en de duur van de toewijzing</a:t>
            </a:r>
          </a:p>
        </p:txBody>
      </p:sp>
      <p:sp>
        <p:nvSpPr>
          <p:cNvPr id="10" name="Rechthoek: afgeronde hoeken 9">
            <a:extLst>
              <a:ext uri="{FF2B5EF4-FFF2-40B4-BE49-F238E27FC236}">
                <a16:creationId xmlns:a16="http://schemas.microsoft.com/office/drawing/2014/main" id="{6C196F99-D9C0-DB86-2051-A37A33A4670D}"/>
              </a:ext>
            </a:extLst>
          </p:cNvPr>
          <p:cNvSpPr/>
          <p:nvPr/>
        </p:nvSpPr>
        <p:spPr>
          <a:xfrm>
            <a:off x="5631755" y="2479217"/>
            <a:ext cx="3512245" cy="569615"/>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solidFill>
                  <a:schemeClr val="bg2"/>
                </a:solidFill>
              </a:rPr>
              <a:t>Geldigheidsduur toewijzing: (meestal) 1 jaar</a:t>
            </a:r>
          </a:p>
          <a:p>
            <a:pPr algn="ctr"/>
            <a:r>
              <a:rPr lang="nl-NL" sz="1000" dirty="0">
                <a:solidFill>
                  <a:schemeClr val="bg2"/>
                </a:solidFill>
              </a:rPr>
              <a:t>Inhoud: specifieke en/of a specifieke toewijzing</a:t>
            </a:r>
          </a:p>
        </p:txBody>
      </p:sp>
      <p:sp>
        <p:nvSpPr>
          <p:cNvPr id="11" name="Rechthoek 10">
            <a:extLst>
              <a:ext uri="{FF2B5EF4-FFF2-40B4-BE49-F238E27FC236}">
                <a16:creationId xmlns:a16="http://schemas.microsoft.com/office/drawing/2014/main" id="{53AEF9E3-81F2-8D81-8228-2A9D8EA089D7}"/>
              </a:ext>
            </a:extLst>
          </p:cNvPr>
          <p:cNvSpPr/>
          <p:nvPr/>
        </p:nvSpPr>
        <p:spPr>
          <a:xfrm>
            <a:off x="6001305" y="3914606"/>
            <a:ext cx="3071674" cy="2823545"/>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nl-NL" sz="1000" b="1" dirty="0"/>
              <a:t>De duur van een toewijzing (administratief proces) zegt dus niets over het normenkader. Het normenkader is een contracteis!!!!!</a:t>
            </a:r>
          </a:p>
          <a:p>
            <a:pPr algn="ctr"/>
            <a:endParaRPr lang="nl-NL" sz="1000" b="1" dirty="0"/>
          </a:p>
          <a:p>
            <a:pPr algn="ctr"/>
            <a:r>
              <a:rPr lang="nl-NL" sz="1000" b="1" dirty="0"/>
              <a:t>Aan iedere toewijzing is een fictief budget gekoppeld om facturatie technisch mogelijk te maken. Dit budget is vooral gebaseerd op de duurste dienst binnen de categorie in combinatie met het normenkader. Ook dit is dus geen bestuursrechtelijk besluit waar een aanbieder zich op kan beroepen!!!</a:t>
            </a:r>
            <a:endParaRPr lang="nl-NL" sz="1000" b="1" dirty="0">
              <a:cs typeface="Calibri"/>
            </a:endParaRPr>
          </a:p>
        </p:txBody>
      </p:sp>
      <p:cxnSp>
        <p:nvCxnSpPr>
          <p:cNvPr id="12" name="Rechte verbindingslijn met pijl 11">
            <a:extLst>
              <a:ext uri="{FF2B5EF4-FFF2-40B4-BE49-F238E27FC236}">
                <a16:creationId xmlns:a16="http://schemas.microsoft.com/office/drawing/2014/main" id="{145F12EE-B7E1-4C5E-00CD-82E11931F2C7}"/>
              </a:ext>
            </a:extLst>
          </p:cNvPr>
          <p:cNvCxnSpPr>
            <a:cxnSpLocks/>
          </p:cNvCxnSpPr>
          <p:nvPr/>
        </p:nvCxnSpPr>
        <p:spPr>
          <a:xfrm>
            <a:off x="826700" y="2636937"/>
            <a:ext cx="565930" cy="51094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3" name="Rechte verbindingslijn met pijl 12">
            <a:extLst>
              <a:ext uri="{FF2B5EF4-FFF2-40B4-BE49-F238E27FC236}">
                <a16:creationId xmlns:a16="http://schemas.microsoft.com/office/drawing/2014/main" id="{DFD3DD19-CA28-3DFB-F55E-9A1AE757C6E0}"/>
              </a:ext>
            </a:extLst>
          </p:cNvPr>
          <p:cNvCxnSpPr>
            <a:cxnSpLocks/>
          </p:cNvCxnSpPr>
          <p:nvPr/>
        </p:nvCxnSpPr>
        <p:spPr>
          <a:xfrm>
            <a:off x="2619160" y="2515197"/>
            <a:ext cx="0" cy="63268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4" name="Rechte verbindingslijn met pijl 13">
            <a:extLst>
              <a:ext uri="{FF2B5EF4-FFF2-40B4-BE49-F238E27FC236}">
                <a16:creationId xmlns:a16="http://schemas.microsoft.com/office/drawing/2014/main" id="{1A7427A7-ED2B-8B26-CC3F-25CBB3B5328E}"/>
              </a:ext>
            </a:extLst>
          </p:cNvPr>
          <p:cNvCxnSpPr>
            <a:cxnSpLocks/>
          </p:cNvCxnSpPr>
          <p:nvPr/>
        </p:nvCxnSpPr>
        <p:spPr>
          <a:xfrm flipH="1">
            <a:off x="3916498" y="2728155"/>
            <a:ext cx="482633" cy="45897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5" name="Rechte verbindingslijn met pijl 14">
            <a:extLst>
              <a:ext uri="{FF2B5EF4-FFF2-40B4-BE49-F238E27FC236}">
                <a16:creationId xmlns:a16="http://schemas.microsoft.com/office/drawing/2014/main" id="{46E6740D-3F96-FE19-CFDD-835381640621}"/>
              </a:ext>
            </a:extLst>
          </p:cNvPr>
          <p:cNvCxnSpPr>
            <a:cxnSpLocks/>
          </p:cNvCxnSpPr>
          <p:nvPr/>
        </p:nvCxnSpPr>
        <p:spPr>
          <a:xfrm>
            <a:off x="3348777" y="4007511"/>
            <a:ext cx="0" cy="372244"/>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hoek 4">
            <a:extLst>
              <a:ext uri="{FF2B5EF4-FFF2-40B4-BE49-F238E27FC236}">
                <a16:creationId xmlns:a16="http://schemas.microsoft.com/office/drawing/2014/main" id="{680786A8-39EE-C421-4F68-3A13FE46DA28}"/>
              </a:ext>
            </a:extLst>
          </p:cNvPr>
          <p:cNvSpPr/>
          <p:nvPr/>
        </p:nvSpPr>
        <p:spPr>
          <a:xfrm>
            <a:off x="412365" y="892238"/>
            <a:ext cx="2120511" cy="1581224"/>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dirty="0">
                <a:solidFill>
                  <a:schemeClr val="tx1"/>
                </a:solidFill>
              </a:rPr>
              <a:t>De toewijzing verloopt. </a:t>
            </a:r>
          </a:p>
          <a:p>
            <a:pPr algn="ctr"/>
            <a:r>
              <a:rPr lang="nl-NL" sz="1200" dirty="0">
                <a:solidFill>
                  <a:schemeClr val="tx1"/>
                </a:solidFill>
              </a:rPr>
              <a:t>Realisatie blijft binnen normenkader en/of geen normenkader van toepassing. </a:t>
            </a:r>
          </a:p>
        </p:txBody>
      </p:sp>
      <p:sp>
        <p:nvSpPr>
          <p:cNvPr id="6" name="Rechthoek 5">
            <a:extLst>
              <a:ext uri="{FF2B5EF4-FFF2-40B4-BE49-F238E27FC236}">
                <a16:creationId xmlns:a16="http://schemas.microsoft.com/office/drawing/2014/main" id="{8811D658-35EC-7D35-7C1F-3739355B5CFE}"/>
              </a:ext>
            </a:extLst>
          </p:cNvPr>
          <p:cNvSpPr/>
          <p:nvPr/>
        </p:nvSpPr>
        <p:spPr>
          <a:xfrm>
            <a:off x="3671758" y="922270"/>
            <a:ext cx="2058184" cy="1571684"/>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dirty="0">
                <a:solidFill>
                  <a:schemeClr val="tx1"/>
                </a:solidFill>
              </a:rPr>
              <a:t>De toewijzing verloopt.</a:t>
            </a:r>
          </a:p>
          <a:p>
            <a:pPr algn="ctr"/>
            <a:r>
              <a:rPr lang="nl-NL" sz="1200" dirty="0">
                <a:solidFill>
                  <a:schemeClr val="tx1"/>
                </a:solidFill>
              </a:rPr>
              <a:t>Realisatie dreigt normenkader te overschrijden.</a:t>
            </a:r>
          </a:p>
        </p:txBody>
      </p:sp>
      <p:sp>
        <p:nvSpPr>
          <p:cNvPr id="7" name="Rechthoek 6">
            <a:extLst>
              <a:ext uri="{FF2B5EF4-FFF2-40B4-BE49-F238E27FC236}">
                <a16:creationId xmlns:a16="http://schemas.microsoft.com/office/drawing/2014/main" id="{F54F07D3-E129-DC6D-B86A-429695E9A47A}"/>
              </a:ext>
            </a:extLst>
          </p:cNvPr>
          <p:cNvSpPr/>
          <p:nvPr/>
        </p:nvSpPr>
        <p:spPr>
          <a:xfrm>
            <a:off x="6868824" y="922270"/>
            <a:ext cx="2058184" cy="1581224"/>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dirty="0">
                <a:solidFill>
                  <a:schemeClr val="tx1"/>
                </a:solidFill>
              </a:rPr>
              <a:t>Binnen looptijd van de toewijzing.</a:t>
            </a:r>
          </a:p>
          <a:p>
            <a:pPr algn="ctr"/>
            <a:r>
              <a:rPr lang="nl-NL" sz="1200" dirty="0">
                <a:solidFill>
                  <a:schemeClr val="tx1"/>
                </a:solidFill>
              </a:rPr>
              <a:t>Realisatie dreigt normenkader te overschrijden.</a:t>
            </a:r>
          </a:p>
        </p:txBody>
      </p:sp>
      <p:sp>
        <p:nvSpPr>
          <p:cNvPr id="12" name="Ovaal 11">
            <a:extLst>
              <a:ext uri="{FF2B5EF4-FFF2-40B4-BE49-F238E27FC236}">
                <a16:creationId xmlns:a16="http://schemas.microsoft.com/office/drawing/2014/main" id="{09F26025-DC59-57B8-051B-22852F9B83E5}"/>
              </a:ext>
            </a:extLst>
          </p:cNvPr>
          <p:cNvSpPr/>
          <p:nvPr/>
        </p:nvSpPr>
        <p:spPr>
          <a:xfrm>
            <a:off x="-427678" y="2276317"/>
            <a:ext cx="2769831" cy="2108222"/>
          </a:xfrm>
          <a:prstGeom prst="ellipse">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050" dirty="0">
                <a:solidFill>
                  <a:schemeClr val="bg2"/>
                </a:solidFill>
              </a:rPr>
              <a:t>St Jeugdteams of jeugdhulpaanbieder dient opnieuw een verzoek tot toewijzing in. Geen verdere actie op normenkader </a:t>
            </a:r>
          </a:p>
        </p:txBody>
      </p:sp>
      <p:sp>
        <p:nvSpPr>
          <p:cNvPr id="13" name="Ovaal 12">
            <a:extLst>
              <a:ext uri="{FF2B5EF4-FFF2-40B4-BE49-F238E27FC236}">
                <a16:creationId xmlns:a16="http://schemas.microsoft.com/office/drawing/2014/main" id="{9FD85417-044F-D774-AA6D-27BF45EC6250}"/>
              </a:ext>
            </a:extLst>
          </p:cNvPr>
          <p:cNvSpPr/>
          <p:nvPr/>
        </p:nvSpPr>
        <p:spPr>
          <a:xfrm>
            <a:off x="2908662" y="2225882"/>
            <a:ext cx="3584375" cy="2966478"/>
          </a:xfrm>
          <a:prstGeom prst="ellipse">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050" dirty="0">
                <a:solidFill>
                  <a:schemeClr val="bg2"/>
                </a:solidFill>
              </a:rPr>
              <a:t>Jeugdhulpaanbieder zoekt tijdig (!) contact met lokaal team of GI. Zij voeren overleg over noodzaak om af te wijken van het normenkader en mogelijke lokale alternatieven. Bij akkoord: St Jeugdteams registreert in </a:t>
            </a:r>
            <a:r>
              <a:rPr lang="nl-NL" sz="1050" dirty="0" err="1">
                <a:solidFill>
                  <a:schemeClr val="bg2"/>
                </a:solidFill>
              </a:rPr>
              <a:t>Tick</a:t>
            </a:r>
            <a:r>
              <a:rPr lang="nl-NL" sz="1050" dirty="0">
                <a:solidFill>
                  <a:schemeClr val="bg2"/>
                </a:solidFill>
              </a:rPr>
              <a:t> normenkader en informeert jeugdhulpaanbieder.</a:t>
            </a:r>
          </a:p>
          <a:p>
            <a:r>
              <a:rPr lang="nl-NL" sz="1050" dirty="0">
                <a:solidFill>
                  <a:schemeClr val="bg2"/>
                </a:solidFill>
              </a:rPr>
              <a:t>jeugdhulpaanbieder of st Jeugdteams dient opnieuw een verzoek tot toewijzing in </a:t>
            </a:r>
          </a:p>
        </p:txBody>
      </p:sp>
      <p:sp>
        <p:nvSpPr>
          <p:cNvPr id="14" name="Ovaal 13">
            <a:extLst>
              <a:ext uri="{FF2B5EF4-FFF2-40B4-BE49-F238E27FC236}">
                <a16:creationId xmlns:a16="http://schemas.microsoft.com/office/drawing/2014/main" id="{4B0F12AC-BAEE-8571-EAA4-1FA175F13E5B}"/>
              </a:ext>
            </a:extLst>
          </p:cNvPr>
          <p:cNvSpPr/>
          <p:nvPr/>
        </p:nvSpPr>
        <p:spPr>
          <a:xfrm>
            <a:off x="6493037" y="2276317"/>
            <a:ext cx="2928166" cy="2746310"/>
          </a:xfrm>
          <a:prstGeom prst="ellipse">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050" dirty="0">
                <a:solidFill>
                  <a:schemeClr val="bg2"/>
                </a:solidFill>
              </a:rPr>
              <a:t>Jeugdhulpaanbieder zoekt tijdig (!) contact met lokaal team of GI. Zij voeren overleg over noodzaak om af te wijken van het normenkader. Bij akkoord: St Jeugdteams of de GI  registreert (in </a:t>
            </a:r>
            <a:r>
              <a:rPr lang="nl-NL" sz="1050" dirty="0" err="1">
                <a:solidFill>
                  <a:schemeClr val="bg2"/>
                </a:solidFill>
              </a:rPr>
              <a:t>Tick</a:t>
            </a:r>
            <a:r>
              <a:rPr lang="nl-NL" sz="1050" dirty="0">
                <a:solidFill>
                  <a:schemeClr val="bg2"/>
                </a:solidFill>
              </a:rPr>
              <a:t>)  en informeert jeugdhulpaanbieder.</a:t>
            </a:r>
          </a:p>
        </p:txBody>
      </p:sp>
      <p:sp>
        <p:nvSpPr>
          <p:cNvPr id="15" name="Rechthoek 14">
            <a:extLst>
              <a:ext uri="{FF2B5EF4-FFF2-40B4-BE49-F238E27FC236}">
                <a16:creationId xmlns:a16="http://schemas.microsoft.com/office/drawing/2014/main" id="{B5D7187A-D4B2-A950-E12E-ED6EA73BBC7A}"/>
              </a:ext>
            </a:extLst>
          </p:cNvPr>
          <p:cNvSpPr/>
          <p:nvPr/>
        </p:nvSpPr>
        <p:spPr>
          <a:xfrm>
            <a:off x="157239" y="4142621"/>
            <a:ext cx="2186273" cy="1206283"/>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900" dirty="0">
                <a:solidFill>
                  <a:schemeClr val="tx1"/>
                </a:solidFill>
              </a:rPr>
              <a:t>Voorbeeld 1: duur begeleiding = 1,5 jaar, looptijd toewijzing = 1 jaar</a:t>
            </a:r>
          </a:p>
          <a:p>
            <a:endParaRPr lang="nl-NL" sz="900" dirty="0">
              <a:solidFill>
                <a:schemeClr val="tx1"/>
              </a:solidFill>
            </a:endParaRPr>
          </a:p>
          <a:p>
            <a:r>
              <a:rPr lang="nl-NL" sz="900" dirty="0">
                <a:solidFill>
                  <a:schemeClr val="tx1"/>
                </a:solidFill>
              </a:rPr>
              <a:t>Voorbeeld 2: Door veel te lange wachttijd is hulp pas gestart in maand 9 van de toewijzing. </a:t>
            </a:r>
          </a:p>
        </p:txBody>
      </p:sp>
      <p:sp>
        <p:nvSpPr>
          <p:cNvPr id="16" name="Rechthoek: afgeronde hoeken 15">
            <a:extLst>
              <a:ext uri="{FF2B5EF4-FFF2-40B4-BE49-F238E27FC236}">
                <a16:creationId xmlns:a16="http://schemas.microsoft.com/office/drawing/2014/main" id="{B0032D8C-54BF-C2D0-AA2D-E1E38E36B8C5}"/>
              </a:ext>
            </a:extLst>
          </p:cNvPr>
          <p:cNvSpPr/>
          <p:nvPr/>
        </p:nvSpPr>
        <p:spPr>
          <a:xfrm>
            <a:off x="2664765" y="4626002"/>
            <a:ext cx="3828272" cy="1142616"/>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900" dirty="0">
                <a:solidFill>
                  <a:schemeClr val="tx1"/>
                </a:solidFill>
              </a:rPr>
              <a:t>Oorspronkelijke verwijzer huisarts? Aanbieder kan nog altijd zelf een nieuw verzoek tot toewijzing indienen als sprake is van een geldige verlenging. </a:t>
            </a:r>
            <a:r>
              <a:rPr lang="nl-NL" sz="900" dirty="0">
                <a:solidFill>
                  <a:srgbClr val="FF0000"/>
                </a:solidFill>
              </a:rPr>
              <a:t>DIT IS ECHTER GEEN AKKOORD OP AFWIJKING VAN HET NORMENKADER. </a:t>
            </a:r>
          </a:p>
          <a:p>
            <a:pPr algn="ctr"/>
            <a:r>
              <a:rPr lang="nl-NL" sz="900" dirty="0">
                <a:solidFill>
                  <a:schemeClr val="tx1"/>
                </a:solidFill>
              </a:rPr>
              <a:t> </a:t>
            </a:r>
          </a:p>
        </p:txBody>
      </p:sp>
      <p:sp>
        <p:nvSpPr>
          <p:cNvPr id="17" name="Rechthoek 16">
            <a:extLst>
              <a:ext uri="{FF2B5EF4-FFF2-40B4-BE49-F238E27FC236}">
                <a16:creationId xmlns:a16="http://schemas.microsoft.com/office/drawing/2014/main" id="{6492638C-7BBF-0000-BD98-A6CDAF321434}"/>
              </a:ext>
            </a:extLst>
          </p:cNvPr>
          <p:cNvSpPr/>
          <p:nvPr/>
        </p:nvSpPr>
        <p:spPr>
          <a:xfrm>
            <a:off x="0" y="5848320"/>
            <a:ext cx="9144000" cy="100968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dirty="0"/>
              <a:t>LET OP: Jeugdhulpaanbieder is ZELF verantwoordelijk voor het leveren van jeugdhulp </a:t>
            </a:r>
            <a:r>
              <a:rPr lang="nl-NL" sz="1200" b="1" dirty="0"/>
              <a:t>binnen de contractvoorwaarden</a:t>
            </a:r>
            <a:r>
              <a:rPr lang="nl-NL" sz="1200" dirty="0"/>
              <a:t>. Als hij een verzoek tot toewijzing indient ZONDER akkoord op afwijking normenkader is dat zijn verantwoordelijkheid. Een toewijzingsbericht vanuit het berichtenverkeer voldoet niet aan de contracteisen die gesteld worden om af te mogen wijken. Is niet RECHTSGELDIG!!!</a:t>
            </a:r>
          </a:p>
        </p:txBody>
      </p:sp>
    </p:spTree>
    <p:extLst>
      <p:ext uri="{BB962C8B-B14F-4D97-AF65-F5344CB8AC3E}">
        <p14:creationId xmlns:p14="http://schemas.microsoft.com/office/powerpoint/2010/main" val="34994401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39399B40-1092-4CB2-DE35-1BD985B74B64}"/>
              </a:ext>
            </a:extLst>
          </p:cNvPr>
          <p:cNvSpPr/>
          <p:nvPr/>
        </p:nvSpPr>
        <p:spPr>
          <a:xfrm>
            <a:off x="1503217" y="1985345"/>
            <a:ext cx="2828638" cy="1443655"/>
          </a:xfrm>
          <a:prstGeom prst="rect">
            <a:avLst/>
          </a:prstGeom>
          <a:solidFill>
            <a:schemeClr val="accent5">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050" dirty="0">
                <a:solidFill>
                  <a:schemeClr val="tx1"/>
                </a:solidFill>
              </a:rPr>
              <a:t>Toewijzingsbudget is onvoldoende</a:t>
            </a:r>
          </a:p>
          <a:p>
            <a:r>
              <a:rPr lang="nl-NL" sz="1050" dirty="0">
                <a:solidFill>
                  <a:schemeClr val="tx1"/>
                </a:solidFill>
              </a:rPr>
              <a:t>Realisatie blijft binnen normenkader en/of geen normenkader van toepassing. </a:t>
            </a:r>
          </a:p>
        </p:txBody>
      </p:sp>
      <p:sp>
        <p:nvSpPr>
          <p:cNvPr id="3" name="Rechthoek 2">
            <a:extLst>
              <a:ext uri="{FF2B5EF4-FFF2-40B4-BE49-F238E27FC236}">
                <a16:creationId xmlns:a16="http://schemas.microsoft.com/office/drawing/2014/main" id="{D47179A2-0588-CA11-4B44-15D21F5B0C9F}"/>
              </a:ext>
            </a:extLst>
          </p:cNvPr>
          <p:cNvSpPr/>
          <p:nvPr/>
        </p:nvSpPr>
        <p:spPr>
          <a:xfrm>
            <a:off x="4660670" y="1985344"/>
            <a:ext cx="2828638" cy="1443655"/>
          </a:xfrm>
          <a:prstGeom prst="rect">
            <a:avLst/>
          </a:prstGeom>
          <a:solidFill>
            <a:schemeClr val="accent5">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050">
                <a:solidFill>
                  <a:schemeClr val="tx1"/>
                </a:solidFill>
              </a:rPr>
              <a:t>Toewijzingsbudget is onvoldoende</a:t>
            </a:r>
          </a:p>
          <a:p>
            <a:r>
              <a:rPr lang="nl-NL" sz="1050">
                <a:solidFill>
                  <a:schemeClr val="tx1"/>
                </a:solidFill>
              </a:rPr>
              <a:t>Realisatie dreigt normenkader te overschrijden</a:t>
            </a:r>
          </a:p>
        </p:txBody>
      </p:sp>
      <p:sp>
        <p:nvSpPr>
          <p:cNvPr id="4" name="Ovaal 3">
            <a:extLst>
              <a:ext uri="{FF2B5EF4-FFF2-40B4-BE49-F238E27FC236}">
                <a16:creationId xmlns:a16="http://schemas.microsoft.com/office/drawing/2014/main" id="{4FF36D92-F5CF-27AC-1AB0-95DAF66115E2}"/>
              </a:ext>
            </a:extLst>
          </p:cNvPr>
          <p:cNvSpPr/>
          <p:nvPr/>
        </p:nvSpPr>
        <p:spPr>
          <a:xfrm>
            <a:off x="2836718" y="1108402"/>
            <a:ext cx="2992317" cy="1042402"/>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nl-NL" sz="1050" dirty="0">
                <a:cs typeface="Calibri"/>
              </a:rPr>
              <a:t>Indien sprake is van overschrijding normenkader altijd eerst inhoudelijke dialoog met lokaal team!</a:t>
            </a:r>
          </a:p>
        </p:txBody>
      </p:sp>
      <p:sp>
        <p:nvSpPr>
          <p:cNvPr id="5" name="Rechthoek 4">
            <a:extLst>
              <a:ext uri="{FF2B5EF4-FFF2-40B4-BE49-F238E27FC236}">
                <a16:creationId xmlns:a16="http://schemas.microsoft.com/office/drawing/2014/main" id="{16170636-6393-DDF0-087D-1D1753166EC8}"/>
              </a:ext>
            </a:extLst>
          </p:cNvPr>
          <p:cNvSpPr/>
          <p:nvPr/>
        </p:nvSpPr>
        <p:spPr>
          <a:xfrm>
            <a:off x="5829035" y="3767554"/>
            <a:ext cx="2360095" cy="905731"/>
          </a:xfrm>
          <a:prstGeom prst="rect">
            <a:avLst/>
          </a:prstGeom>
          <a:solidFill>
            <a:schemeClr val="accent5">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050" dirty="0">
                <a:solidFill>
                  <a:schemeClr val="tx1"/>
                </a:solidFill>
              </a:rPr>
              <a:t>Zie vorige pagina: Binnen looptijd van de toewijzing.</a:t>
            </a:r>
          </a:p>
          <a:p>
            <a:r>
              <a:rPr lang="nl-NL" sz="1050" dirty="0">
                <a:solidFill>
                  <a:schemeClr val="tx1"/>
                </a:solidFill>
              </a:rPr>
              <a:t>Realisatie dreigt normenkader te overschrijden.</a:t>
            </a:r>
          </a:p>
        </p:txBody>
      </p:sp>
      <p:sp>
        <p:nvSpPr>
          <p:cNvPr id="6" name="Pijl: gebogen omhoog 5">
            <a:extLst>
              <a:ext uri="{FF2B5EF4-FFF2-40B4-BE49-F238E27FC236}">
                <a16:creationId xmlns:a16="http://schemas.microsoft.com/office/drawing/2014/main" id="{604BAF1F-335A-36EB-ECBC-BAAC18FB045A}"/>
              </a:ext>
            </a:extLst>
          </p:cNvPr>
          <p:cNvSpPr/>
          <p:nvPr/>
        </p:nvSpPr>
        <p:spPr>
          <a:xfrm rot="5400000">
            <a:off x="4662722" y="3310570"/>
            <a:ext cx="1059274" cy="760425"/>
          </a:xfrm>
          <a:prstGeom prst="bentUpArrow">
            <a:avLst>
              <a:gd name="adj1" fmla="val 25000"/>
              <a:gd name="adj2" fmla="val 14496"/>
              <a:gd name="adj3" fmla="val 2500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sz="1050"/>
          </a:p>
        </p:txBody>
      </p:sp>
      <p:sp>
        <p:nvSpPr>
          <p:cNvPr id="7" name="Pijl: omlaag 6">
            <a:extLst>
              <a:ext uri="{FF2B5EF4-FFF2-40B4-BE49-F238E27FC236}">
                <a16:creationId xmlns:a16="http://schemas.microsoft.com/office/drawing/2014/main" id="{5F086484-CBC1-9731-6509-9F45CBF007D0}"/>
              </a:ext>
            </a:extLst>
          </p:cNvPr>
          <p:cNvSpPr/>
          <p:nvPr/>
        </p:nvSpPr>
        <p:spPr>
          <a:xfrm>
            <a:off x="2644216" y="3253601"/>
            <a:ext cx="546639" cy="542663"/>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sz="1050"/>
          </a:p>
        </p:txBody>
      </p:sp>
      <p:sp>
        <p:nvSpPr>
          <p:cNvPr id="8" name="Ovaal 7">
            <a:extLst>
              <a:ext uri="{FF2B5EF4-FFF2-40B4-BE49-F238E27FC236}">
                <a16:creationId xmlns:a16="http://schemas.microsoft.com/office/drawing/2014/main" id="{6EEBEF55-772B-3A5B-3CEA-9F3177A9571C}"/>
              </a:ext>
            </a:extLst>
          </p:cNvPr>
          <p:cNvSpPr/>
          <p:nvPr/>
        </p:nvSpPr>
        <p:spPr>
          <a:xfrm>
            <a:off x="745859" y="4021857"/>
            <a:ext cx="4299102" cy="1537770"/>
          </a:xfrm>
          <a:prstGeom prst="ellipse">
            <a:avLst/>
          </a:prstGeom>
          <a:solidFill>
            <a:schemeClr val="accent5">
              <a:lumMod val="20000"/>
              <a:lumOff val="8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050" dirty="0">
                <a:solidFill>
                  <a:schemeClr val="tx1"/>
                </a:solidFill>
              </a:rPr>
              <a:t>Jeugdhulpaanbieder dient verzoek in bij SOJ: </a:t>
            </a:r>
            <a:r>
              <a:rPr lang="nl-NL" sz="1050" u="sng" dirty="0">
                <a:solidFill>
                  <a:srgbClr val="0563C1"/>
                </a:solidFill>
                <a:effectLst/>
                <a:latin typeface="Calibri" panose="020F0502020204030204" pitchFamily="34" charset="0"/>
                <a:ea typeface="Calibri" panose="020F0502020204030204" pitchFamily="34" charset="0"/>
                <a:hlinkClick r:id="rId2"/>
              </a:rPr>
              <a:t>https://www.jeugdzhz.nl/inkoop-2022-e-v/bedrijfsvoering</a:t>
            </a:r>
            <a:endParaRPr lang="nl-NL" sz="1050" dirty="0">
              <a:solidFill>
                <a:schemeClr val="tx1"/>
              </a:solidFill>
              <a:highlight>
                <a:srgbClr val="FFFF00"/>
              </a:highlight>
            </a:endParaRPr>
          </a:p>
          <a:p>
            <a:r>
              <a:rPr lang="nl-NL" sz="1050" dirty="0">
                <a:solidFill>
                  <a:schemeClr val="tx1"/>
                </a:solidFill>
              </a:rPr>
              <a:t>Contractmanager checkt op contracteisen en voorwaarden. </a:t>
            </a:r>
          </a:p>
        </p:txBody>
      </p:sp>
    </p:spTree>
    <p:extLst>
      <p:ext uri="{BB962C8B-B14F-4D97-AF65-F5344CB8AC3E}">
        <p14:creationId xmlns:p14="http://schemas.microsoft.com/office/powerpoint/2010/main" val="14153549"/>
      </p:ext>
    </p:extLst>
  </p:cSld>
  <p:clrMapOvr>
    <a:masterClrMapping/>
  </p:clrMapOvr>
</p:sld>
</file>

<file path=ppt/theme/theme1.xml><?xml version="1.0" encoding="utf-8"?>
<a:theme xmlns:a="http://schemas.openxmlformats.org/drawingml/2006/main" name="Standaardontwerp">
  <a:themeElements>
    <a:clrScheme name="Standaardontwerp 1">
      <a:dk1>
        <a:srgbClr val="005A99"/>
      </a:dk1>
      <a:lt1>
        <a:srgbClr val="FFFFFF"/>
      </a:lt1>
      <a:dk2>
        <a:srgbClr val="005A99"/>
      </a:dk2>
      <a:lt2>
        <a:srgbClr val="000000"/>
      </a:lt2>
      <a:accent1>
        <a:srgbClr val="1A6FA6"/>
      </a:accent1>
      <a:accent2>
        <a:srgbClr val="FC7C00"/>
      </a:accent2>
      <a:accent3>
        <a:srgbClr val="FFFFFF"/>
      </a:accent3>
      <a:accent4>
        <a:srgbClr val="004C82"/>
      </a:accent4>
      <a:accent5>
        <a:srgbClr val="ABBBD0"/>
      </a:accent5>
      <a:accent6>
        <a:srgbClr val="E47000"/>
      </a:accent6>
      <a:hlink>
        <a:srgbClr val="7FA5CB"/>
      </a:hlink>
      <a:folHlink>
        <a:srgbClr val="E6ECF4"/>
      </a:folHlink>
    </a:clrScheme>
    <a:fontScheme name="Standaardontwerp">
      <a:majorFont>
        <a:latin typeface="Verdana"/>
        <a:ea typeface=""/>
        <a:cs typeface="Arial"/>
      </a:majorFont>
      <a:minorFont>
        <a:latin typeface="Verdana"/>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Standaardontwerp 1">
        <a:dk1>
          <a:srgbClr val="005A99"/>
        </a:dk1>
        <a:lt1>
          <a:srgbClr val="FFFFFF"/>
        </a:lt1>
        <a:dk2>
          <a:srgbClr val="005A99"/>
        </a:dk2>
        <a:lt2>
          <a:srgbClr val="000000"/>
        </a:lt2>
        <a:accent1>
          <a:srgbClr val="1A6FA6"/>
        </a:accent1>
        <a:accent2>
          <a:srgbClr val="FC7C00"/>
        </a:accent2>
        <a:accent3>
          <a:srgbClr val="FFFFFF"/>
        </a:accent3>
        <a:accent4>
          <a:srgbClr val="004C82"/>
        </a:accent4>
        <a:accent5>
          <a:srgbClr val="ABBBD0"/>
        </a:accent5>
        <a:accent6>
          <a:srgbClr val="E47000"/>
        </a:accent6>
        <a:hlink>
          <a:srgbClr val="7FA5CB"/>
        </a:hlink>
        <a:folHlink>
          <a:srgbClr val="E6ECF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Format powerpoint SOJ (nieuwe huisstijl)" id="{52DED590-2370-4A09-A492-EAE5E6327394}" vid="{2DF6A061-162D-4F8A-9180-D0B85919C228}"/>
    </a:ext>
  </a:extLst>
</a:theme>
</file>

<file path=ppt/theme/theme2.xml><?xml version="1.0" encoding="utf-8"?>
<a:theme xmlns:a="http://schemas.openxmlformats.org/drawingml/2006/main" name="Kantoorthem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TotalTime>
  <Words>666</Words>
  <Application>Microsoft Office PowerPoint</Application>
  <PresentationFormat>Diavoorstelling (4:3)</PresentationFormat>
  <Paragraphs>48</Paragraphs>
  <Slides>5</Slides>
  <Notes>0</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5</vt:i4>
      </vt:variant>
    </vt:vector>
  </HeadingPairs>
  <TitlesOfParts>
    <vt:vector size="11" baseType="lpstr">
      <vt:lpstr>Arial</vt:lpstr>
      <vt:lpstr>Arial</vt:lpstr>
      <vt:lpstr>Calibri</vt:lpstr>
      <vt:lpstr>Rubik</vt:lpstr>
      <vt:lpstr>Verdana</vt:lpstr>
      <vt:lpstr>Standaardontwerp</vt:lpstr>
      <vt:lpstr>Beschikken, toewijzen, verlengen en akkoord op normenkader</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Titel presentatie</dc:title>
  <dc:creator>Vincent van Wasbeek</dc:creator>
  <cp:lastModifiedBy>Doleweerd, CJC van (Corina)</cp:lastModifiedBy>
  <cp:revision>7</cp:revision>
  <dcterms:created xsi:type="dcterms:W3CDTF">2019-05-05T12:26:32Z</dcterms:created>
  <dcterms:modified xsi:type="dcterms:W3CDTF">2023-09-04T13:26:06Z</dcterms:modified>
</cp:coreProperties>
</file>