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9" r:id="rId6"/>
    <p:sldId id="261" r:id="rId7"/>
    <p:sldId id="262" r:id="rId8"/>
    <p:sldId id="263" r:id="rId9"/>
    <p:sldId id="264" r:id="rId10"/>
    <p:sldId id="267" r:id="rId11"/>
    <p:sldId id="265" r:id="rId12"/>
    <p:sldId id="266" r:id="rId13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FCE8EF"/>
    <a:srgbClr val="FFE1EC"/>
    <a:srgbClr val="FF6200"/>
    <a:srgbClr val="E1E4F9"/>
    <a:srgbClr val="F7F4F4"/>
    <a:srgbClr val="C2C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590" autoAdjust="0"/>
  </p:normalViewPr>
  <p:slideViewPr>
    <p:cSldViewPr snapToGrid="0">
      <p:cViewPr varScale="1">
        <p:scale>
          <a:sx n="83" d="100"/>
          <a:sy n="83" d="100"/>
        </p:scale>
        <p:origin x="643" y="82"/>
      </p:cViewPr>
      <p:guideLst/>
    </p:cSldViewPr>
  </p:slideViewPr>
  <p:outlineViewPr>
    <p:cViewPr>
      <p:scale>
        <a:sx n="33" d="100"/>
        <a:sy n="33" d="100"/>
      </p:scale>
      <p:origin x="0" y="-164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 showGuides="1">
      <p:cViewPr varScale="1">
        <p:scale>
          <a:sx n="93" d="100"/>
          <a:sy n="93" d="100"/>
        </p:scale>
        <p:origin x="26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5EE924-7C7A-4DF4-8160-1F8C80331E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974B7-4A7C-489A-BBD7-F801394F3F5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CFF72-F475-4042-99CF-93073580059F}" type="datetimeFigureOut">
              <a:rPr lang="nl-NL" smtClean="0"/>
              <a:t>14-3-2024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63C70C-2828-4B0F-96A7-C6BCB63E79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CE4F6-ADAA-471B-9818-4E936AF306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576AF-A7B7-4ADB-AB49-01212135A7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827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29034-7B02-44B1-A2AD-5C94FC3C3932}" type="datetimeFigureOut">
              <a:rPr lang="nl-NL" smtClean="0"/>
              <a:t>14-3-2024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29F4C-0819-44EE-9EF8-74EED277180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3601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sv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icture Placeholder 286">
            <a:extLst>
              <a:ext uri="{FF2B5EF4-FFF2-40B4-BE49-F238E27FC236}">
                <a16:creationId xmlns:a16="http://schemas.microsoft.com/office/drawing/2014/main" id="{B95A436B-2B26-4B97-8381-EF56CC67B96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-6355"/>
            <a:ext cx="6966854" cy="5577525"/>
          </a:xfrm>
          <a:custGeom>
            <a:avLst/>
            <a:gdLst>
              <a:gd name="connsiteX0" fmla="*/ 0 w 6966854"/>
              <a:gd name="connsiteY0" fmla="*/ 0 h 5577525"/>
              <a:gd name="connsiteX1" fmla="*/ 6966854 w 6966854"/>
              <a:gd name="connsiteY1" fmla="*/ 0 h 5577525"/>
              <a:gd name="connsiteX2" fmla="*/ 6966854 w 6966854"/>
              <a:gd name="connsiteY2" fmla="*/ 4392691 h 5577525"/>
              <a:gd name="connsiteX3" fmla="*/ 5782020 w 6966854"/>
              <a:gd name="connsiteY3" fmla="*/ 5577525 h 5577525"/>
              <a:gd name="connsiteX4" fmla="*/ 0 w 6966854"/>
              <a:gd name="connsiteY4" fmla="*/ 5577525 h 557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66854" h="5577525">
                <a:moveTo>
                  <a:pt x="0" y="0"/>
                </a:moveTo>
                <a:lnTo>
                  <a:pt x="6966854" y="0"/>
                </a:lnTo>
                <a:lnTo>
                  <a:pt x="6966854" y="4392691"/>
                </a:lnTo>
                <a:cubicBezTo>
                  <a:pt x="6966854" y="5047057"/>
                  <a:pt x="6436386" y="5577525"/>
                  <a:pt x="5782020" y="5577525"/>
                </a:cubicBezTo>
                <a:lnTo>
                  <a:pt x="0" y="557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r>
              <a:rPr lang="nl-NL" noProof="0"/>
              <a:t>Klik op het pictogram als u een afbeelding wilt toevoegen</a:t>
            </a:r>
          </a:p>
        </p:txBody>
      </p:sp>
      <p:sp>
        <p:nvSpPr>
          <p:cNvPr id="78" name="Title 77">
            <a:extLst>
              <a:ext uri="{FF2B5EF4-FFF2-40B4-BE49-F238E27FC236}">
                <a16:creationId xmlns:a16="http://schemas.microsoft.com/office/drawing/2014/main" id="{DB9B2838-9427-487E-99B1-4BCCB47319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404099" y="2169819"/>
            <a:ext cx="3924899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Een korte titel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501329F6-19DB-4CC0-B39E-B204E33FD6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405175" y="4865029"/>
            <a:ext cx="3923823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289" name="Content Placeholder 1">
            <a:extLst>
              <a:ext uri="{FF2B5EF4-FFF2-40B4-BE49-F238E27FC236}">
                <a16:creationId xmlns:a16="http://schemas.microsoft.com/office/drawing/2014/main" id="{16C63BE0-4852-4686-A779-B7E475A045DC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</p:spTree>
    <p:extLst>
      <p:ext uri="{BB962C8B-B14F-4D97-AF65-F5344CB8AC3E}">
        <p14:creationId xmlns:p14="http://schemas.microsoft.com/office/powerpoint/2010/main" val="244122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ma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C9B52F1-4EF7-4659-92B2-E815C2E922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621" y="4928400"/>
            <a:ext cx="3060000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1568B23-2831-4BEC-BA0D-62D68258C6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2621" y="1715400"/>
            <a:ext cx="3060000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484A493-7599-48BB-97DC-DC96DBB6323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621" y="2518650"/>
            <a:ext cx="3060000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0376562-828D-4ABD-9844-1B9B9405010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2621" y="3321900"/>
            <a:ext cx="3060000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41E452E-2647-467B-94FE-48AA698D230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32621" y="4125150"/>
            <a:ext cx="3060000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40646BF-1976-4B22-8A08-6FD786D4348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701142" y="4928400"/>
            <a:ext cx="7620000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A24630CB-2526-4BD1-97C3-C9AEA0EF3D8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701142" y="1715400"/>
            <a:ext cx="7619999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1145D8F2-2D2C-4BC6-9919-A54B22E5414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3701142" y="2518650"/>
            <a:ext cx="7620000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B1FD1C9D-CF2C-46B2-AF96-6D945ED4110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701142" y="3321900"/>
            <a:ext cx="7620000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52AA4D0-0215-4789-A531-7BC8EDA6778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3701142" y="4125150"/>
            <a:ext cx="7620000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1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818E24-B1F6-439F-8594-6A0330858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D877D2-0E8B-4170-9BA9-9D2043C6CB6E}"/>
              </a:ext>
            </a:extLst>
          </p:cNvPr>
          <p:cNvSpPr>
            <a:spLocks noGrp="1"/>
          </p:cNvSpPr>
          <p:nvPr>
            <p:ph type="ftr" sz="quarter" idx="40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55990F-52DA-458D-8A33-084D540084BC}"/>
              </a:ext>
            </a:extLst>
          </p:cNvPr>
          <p:cNvSpPr>
            <a:spLocks noGrp="1"/>
          </p:cNvSpPr>
          <p:nvPr>
            <p:ph type="sldNum" sz="quarter" idx="41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07172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én kolom tekst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0A55526-4790-4D3D-AD3D-7B7B48C7DD3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1634071"/>
            <a:ext cx="10890000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477B118-C513-4EDA-8AD0-8A30932F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8AC774D-1384-4E16-AD07-3631950B38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3BC080-945A-4D05-A6FE-E8CCEE19626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293271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én kolom grafiek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ABE08A-C1E9-46C8-BA96-622AF3E0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CFCBBB-51D7-4F3E-91FE-80DBA1D5E59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2238871"/>
            <a:ext cx="10890000" cy="35472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AA789D8-FA0A-4300-9736-9F1215FEFA0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2619" y="1634069"/>
            <a:ext cx="10890000" cy="380104"/>
          </a:xfrm>
          <a:custGeom>
            <a:avLst/>
            <a:gdLst>
              <a:gd name="connsiteX0" fmla="*/ 0 w 8495070"/>
              <a:gd name="connsiteY0" fmla="*/ 0 h 285078"/>
              <a:gd name="connsiteX1" fmla="*/ 8495070 w 8495070"/>
              <a:gd name="connsiteY1" fmla="*/ 0 h 285078"/>
              <a:gd name="connsiteX2" fmla="*/ 8495070 w 8495070"/>
              <a:gd name="connsiteY2" fmla="*/ 285078 h 285078"/>
              <a:gd name="connsiteX3" fmla="*/ 0 w 8495070"/>
              <a:gd name="connsiteY3" fmla="*/ 285078 h 28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5070" h="285078">
                <a:moveTo>
                  <a:pt x="0" y="0"/>
                </a:moveTo>
                <a:lnTo>
                  <a:pt x="8495070" y="0"/>
                </a:lnTo>
                <a:lnTo>
                  <a:pt x="8495070" y="285078"/>
                </a:lnTo>
                <a:lnTo>
                  <a:pt x="0" y="28507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 b="1"/>
            </a:lvl1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E0C0F89-58A8-4FCC-A9BB-60BCD2687E0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5D9788-534C-4596-BBF5-F67822D47FC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901882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tekst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E2B101-E2E6-46BA-9473-9FFC8D1D6E9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1634071"/>
            <a:ext cx="5220000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00E714B-1DFA-4E5D-81E1-EA5E9D394DB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6101142" y="1634071"/>
            <a:ext cx="5220000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34DC5-20E1-44FB-9F27-9FB75754583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26DCA-C11C-4149-BC53-70D2A71393C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48785DE-4917-483A-905A-581FC7B4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10888522" cy="99603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87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 grafiek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DCDDD50-D27A-4B0B-A7DC-4CF5BB9C4C0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101142" y="2237908"/>
            <a:ext cx="5220000" cy="35481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28E33C0-B237-4BC7-967B-040BCCCB3ED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32620" y="2237908"/>
            <a:ext cx="5220000" cy="35481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01AE5AD-B454-4F7C-8881-6F8212B15EB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619" y="1634069"/>
            <a:ext cx="5220000" cy="380104"/>
          </a:xfrm>
          <a:custGeom>
            <a:avLst/>
            <a:gdLst>
              <a:gd name="connsiteX0" fmla="*/ 0 w 8495070"/>
              <a:gd name="connsiteY0" fmla="*/ 0 h 285078"/>
              <a:gd name="connsiteX1" fmla="*/ 8495070 w 8495070"/>
              <a:gd name="connsiteY1" fmla="*/ 0 h 285078"/>
              <a:gd name="connsiteX2" fmla="*/ 8495070 w 8495070"/>
              <a:gd name="connsiteY2" fmla="*/ 285078 h 285078"/>
              <a:gd name="connsiteX3" fmla="*/ 0 w 8495070"/>
              <a:gd name="connsiteY3" fmla="*/ 285078 h 28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5070" h="285078">
                <a:moveTo>
                  <a:pt x="0" y="0"/>
                </a:moveTo>
                <a:lnTo>
                  <a:pt x="8495070" y="0"/>
                </a:lnTo>
                <a:lnTo>
                  <a:pt x="8495070" y="285078"/>
                </a:lnTo>
                <a:lnTo>
                  <a:pt x="0" y="28507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 b="1"/>
            </a:lvl1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211619F-AC0F-4AE3-9637-E9BFAD1479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01142" y="1634069"/>
            <a:ext cx="5220000" cy="380104"/>
          </a:xfrm>
          <a:custGeom>
            <a:avLst/>
            <a:gdLst>
              <a:gd name="connsiteX0" fmla="*/ 0 w 8495070"/>
              <a:gd name="connsiteY0" fmla="*/ 0 h 285078"/>
              <a:gd name="connsiteX1" fmla="*/ 8495070 w 8495070"/>
              <a:gd name="connsiteY1" fmla="*/ 0 h 285078"/>
              <a:gd name="connsiteX2" fmla="*/ 8495070 w 8495070"/>
              <a:gd name="connsiteY2" fmla="*/ 285078 h 285078"/>
              <a:gd name="connsiteX3" fmla="*/ 0 w 8495070"/>
              <a:gd name="connsiteY3" fmla="*/ 285078 h 28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5070" h="285078">
                <a:moveTo>
                  <a:pt x="0" y="0"/>
                </a:moveTo>
                <a:lnTo>
                  <a:pt x="8495070" y="0"/>
                </a:lnTo>
                <a:lnTo>
                  <a:pt x="8495070" y="285078"/>
                </a:lnTo>
                <a:lnTo>
                  <a:pt x="0" y="28507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 b="1"/>
            </a:lvl1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B9D95-4B4C-4327-8760-511589FD68E0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7833B-AF17-41C3-B521-E7D9115C9A1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FB564AC-EC4E-4F76-9770-863AFF758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10888522" cy="99603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44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grafiek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5E8CEA2E-AFB5-46FC-899D-3CC2EC3C7F9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6316522" y="2238871"/>
            <a:ext cx="5004621" cy="35472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nl-NL"/>
              <a:t>Klik op het pictogram als u een grafiek wilt toevoegen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7159DB-0009-4B01-83F5-A9C312119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5BE77E-F6E4-4CC8-8D09-BAD3F3F6247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19" y="1634071"/>
            <a:ext cx="5472000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91B52F7-87BA-4992-B079-C71EE6A10E1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16522" y="1634069"/>
            <a:ext cx="5004621" cy="380104"/>
          </a:xfrm>
          <a:custGeom>
            <a:avLst/>
            <a:gdLst>
              <a:gd name="connsiteX0" fmla="*/ 0 w 8495070"/>
              <a:gd name="connsiteY0" fmla="*/ 0 h 285078"/>
              <a:gd name="connsiteX1" fmla="*/ 8495070 w 8495070"/>
              <a:gd name="connsiteY1" fmla="*/ 0 h 285078"/>
              <a:gd name="connsiteX2" fmla="*/ 8495070 w 8495070"/>
              <a:gd name="connsiteY2" fmla="*/ 285078 h 285078"/>
              <a:gd name="connsiteX3" fmla="*/ 0 w 8495070"/>
              <a:gd name="connsiteY3" fmla="*/ 285078 h 285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95070" h="285078">
                <a:moveTo>
                  <a:pt x="0" y="0"/>
                </a:moveTo>
                <a:lnTo>
                  <a:pt x="8495070" y="0"/>
                </a:lnTo>
                <a:lnTo>
                  <a:pt x="8495070" y="285078"/>
                </a:lnTo>
                <a:lnTo>
                  <a:pt x="0" y="285078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2200" b="1"/>
            </a:lvl1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F7FD73-6026-405C-9795-8FDD5D28D304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A90D07-442B-4F77-A049-A3B455C81988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799012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én kolom tekst met grijs tekst block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3DC019-F317-4DBE-8BAD-A8E0F14C59C9}"/>
              </a:ext>
            </a:extLst>
          </p:cNvPr>
          <p:cNvSpPr/>
          <p:nvPr userDrawn="1"/>
        </p:nvSpPr>
        <p:spPr>
          <a:xfrm>
            <a:off x="7402201" y="0"/>
            <a:ext cx="4354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5EE02A6-D770-4B80-BFEA-346F458E8B7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837441" y="308373"/>
            <a:ext cx="3483720" cy="5458172"/>
          </a:xfrm>
        </p:spPr>
        <p:txBody>
          <a:bodyPr tIns="90000">
            <a:noAutofit/>
          </a:bodyPr>
          <a:lstStyle>
            <a:lvl1pPr>
              <a:lnSpc>
                <a:spcPct val="100000"/>
              </a:lnSpc>
              <a:spcAft>
                <a:spcPts val="3267"/>
              </a:spcAft>
              <a:defRPr sz="2200" b="1">
                <a:solidFill>
                  <a:schemeClr val="bg1"/>
                </a:solidFill>
              </a:defRPr>
            </a:lvl1pPr>
            <a:lvl2pPr marL="180000" indent="-180000">
              <a:lnSpc>
                <a:spcPct val="100000"/>
              </a:lnSpc>
              <a:spcAft>
                <a:spcPts val="853"/>
              </a:spcAft>
              <a:buClrTx/>
              <a:defRPr sz="2200">
                <a:solidFill>
                  <a:schemeClr val="bg1"/>
                </a:solidFill>
              </a:defRPr>
            </a:lvl2pPr>
            <a:lvl3pPr marL="360000" indent="-180000">
              <a:lnSpc>
                <a:spcPct val="100000"/>
              </a:lnSpc>
              <a:spcAft>
                <a:spcPts val="853"/>
              </a:spcAft>
              <a:buClrTx/>
              <a:defRPr sz="2200">
                <a:solidFill>
                  <a:schemeClr val="bg1"/>
                </a:solidFill>
              </a:defRPr>
            </a:lvl3pPr>
            <a:lvl4pPr marL="540000" indent="-180000">
              <a:lnSpc>
                <a:spcPct val="100000"/>
              </a:lnSpc>
              <a:spcAft>
                <a:spcPts val="853"/>
              </a:spcAft>
              <a:buClrTx/>
              <a:defRPr sz="2200">
                <a:solidFill>
                  <a:schemeClr val="bg1"/>
                </a:solidFill>
              </a:defRPr>
            </a:lvl4pPr>
            <a:lvl5pPr marL="720000" indent="-180000">
              <a:lnSpc>
                <a:spcPct val="100000"/>
              </a:lnSpc>
              <a:spcAft>
                <a:spcPts val="853"/>
              </a:spcAft>
              <a:buClrTx/>
              <a:defRPr sz="2200">
                <a:solidFill>
                  <a:schemeClr val="bg1"/>
                </a:solidFill>
              </a:defRPr>
            </a:lvl5pPr>
            <a:lvl6pPr marL="900000" indent="-180000">
              <a:lnSpc>
                <a:spcPct val="100000"/>
              </a:lnSpc>
              <a:spcAft>
                <a:spcPts val="853"/>
              </a:spcAft>
              <a:buClrTx/>
              <a:defRPr sz="2200">
                <a:solidFill>
                  <a:schemeClr val="bg1"/>
                </a:solidFill>
              </a:defRPr>
            </a:lvl6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DC975F1-C8F1-47FA-A6DD-8BDABAB9AC5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2620" y="1634071"/>
            <a:ext cx="6533981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E234D-4003-430B-B4C3-6C24B6EF3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6533981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50EBB-481D-4368-90A1-D9E5AA94435F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EFE5D-E173-4BE8-9E37-1F6FDB92086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F548814-5F46-44B6-A928-CAC12C513A6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140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sma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4D6C00-B786-4C7C-8E12-B577FC3FEB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47348" y="-3"/>
            <a:ext cx="3908731" cy="5577525"/>
          </a:xfrm>
          <a:custGeom>
            <a:avLst/>
            <a:gdLst>
              <a:gd name="connsiteX0" fmla="*/ 0 w 3908731"/>
              <a:gd name="connsiteY0" fmla="*/ 0 h 5577525"/>
              <a:gd name="connsiteX1" fmla="*/ 3908731 w 3908731"/>
              <a:gd name="connsiteY1" fmla="*/ 0 h 5577525"/>
              <a:gd name="connsiteX2" fmla="*/ 3908731 w 3908731"/>
              <a:gd name="connsiteY2" fmla="*/ 5577525 h 5577525"/>
              <a:gd name="connsiteX3" fmla="*/ 1184815 w 3908731"/>
              <a:gd name="connsiteY3" fmla="*/ 5577525 h 5577525"/>
              <a:gd name="connsiteX4" fmla="*/ 0 w 3908731"/>
              <a:gd name="connsiteY4" fmla="*/ 4392710 h 557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8731" h="5577525">
                <a:moveTo>
                  <a:pt x="0" y="0"/>
                </a:moveTo>
                <a:lnTo>
                  <a:pt x="3908731" y="0"/>
                </a:lnTo>
                <a:lnTo>
                  <a:pt x="3908731" y="5577525"/>
                </a:lnTo>
                <a:lnTo>
                  <a:pt x="1184815" y="5577525"/>
                </a:lnTo>
                <a:cubicBezTo>
                  <a:pt x="530460" y="5577525"/>
                  <a:pt x="0" y="5047065"/>
                  <a:pt x="0" y="439271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1F36FD7-BCFF-4C99-8A08-33CBD1885458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879C02-3E28-4BE8-8B42-0914AEB41E4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2619" y="1634071"/>
            <a:ext cx="6969665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227B0D-067D-46E0-B514-223FDCF7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6969666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5BCFF-153B-4B52-A1F8-E707D0E1185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44442-5EA6-4228-A6E7-1CCC082D858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8903205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afbeelding en call to action sma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7FE9F9E-B9D3-43E0-8ACA-2B98BE9D74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>
            <a:off x="8381984" y="2203428"/>
            <a:ext cx="2839456" cy="3908731"/>
          </a:xfrm>
          <a:custGeom>
            <a:avLst/>
            <a:gdLst>
              <a:gd name="connsiteX0" fmla="*/ 0 w 2839456"/>
              <a:gd name="connsiteY0" fmla="*/ 3908731 h 3908731"/>
              <a:gd name="connsiteX1" fmla="*/ 0 w 2839456"/>
              <a:gd name="connsiteY1" fmla="*/ 0 h 3908731"/>
              <a:gd name="connsiteX2" fmla="*/ 2839456 w 2839456"/>
              <a:gd name="connsiteY2" fmla="*/ 0 h 3908731"/>
              <a:gd name="connsiteX3" fmla="*/ 2839456 w 2839456"/>
              <a:gd name="connsiteY3" fmla="*/ 2723916 h 3908731"/>
              <a:gd name="connsiteX4" fmla="*/ 1654641 w 2839456"/>
              <a:gd name="connsiteY4" fmla="*/ 3908731 h 3908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9456" h="3908731">
                <a:moveTo>
                  <a:pt x="0" y="3908731"/>
                </a:moveTo>
                <a:lnTo>
                  <a:pt x="0" y="0"/>
                </a:lnTo>
                <a:lnTo>
                  <a:pt x="2839456" y="0"/>
                </a:lnTo>
                <a:lnTo>
                  <a:pt x="2839456" y="2723916"/>
                </a:lnTo>
                <a:cubicBezTo>
                  <a:pt x="2839456" y="3378271"/>
                  <a:pt x="2308996" y="3908731"/>
                  <a:pt x="1654641" y="3908731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vert="vert270" wrap="square" lIns="288000" tIns="162000" rIns="288000" bIns="1080000">
            <a:noAutofit/>
          </a:bodyPr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1F36FD7-BCFF-4C99-8A08-33CBD1885458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76DB89-47D8-467D-A826-F39FCD9314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47348" y="-3"/>
            <a:ext cx="3908731" cy="2738069"/>
          </a:xfrm>
          <a:custGeom>
            <a:avLst/>
            <a:gdLst>
              <a:gd name="connsiteX0" fmla="*/ 0 w 3908731"/>
              <a:gd name="connsiteY0" fmla="*/ 0 h 2738069"/>
              <a:gd name="connsiteX1" fmla="*/ 3908731 w 3908731"/>
              <a:gd name="connsiteY1" fmla="*/ 0 h 2738069"/>
              <a:gd name="connsiteX2" fmla="*/ 3908731 w 3908731"/>
              <a:gd name="connsiteY2" fmla="*/ 2738069 h 2738069"/>
              <a:gd name="connsiteX3" fmla="*/ 0 w 3908731"/>
              <a:gd name="connsiteY3" fmla="*/ 2738069 h 2738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08731" h="2738069">
                <a:moveTo>
                  <a:pt x="0" y="0"/>
                </a:moveTo>
                <a:lnTo>
                  <a:pt x="3908731" y="0"/>
                </a:lnTo>
                <a:lnTo>
                  <a:pt x="3908731" y="2738069"/>
                </a:lnTo>
                <a:lnTo>
                  <a:pt x="0" y="27380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879C02-3E28-4BE8-8B42-0914AEB41E4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2619" y="1634071"/>
            <a:ext cx="6969665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227B0D-067D-46E0-B514-223FDCF7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6969666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5BCFF-153B-4B52-A1F8-E707D0E1185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44442-5EA6-4228-A6E7-1CCC082D858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E355E45-43C5-47BC-9AD5-7165E50DEE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0147" y="3170466"/>
            <a:ext cx="428400" cy="684000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4721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, call to action en afbeelding sma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A7BF587-D87C-4B76-8EB0-22CC287646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47348" y="0"/>
            <a:ext cx="3920876" cy="2839453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1080000" tIns="360000" rIns="288000" bIns="288000">
            <a:noAutofit/>
          </a:bodyPr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6D2F886-12FD-40B9-8797-0A5D4447F0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47348" y="2839453"/>
            <a:ext cx="3908731" cy="2738069"/>
          </a:xfrm>
          <a:custGeom>
            <a:avLst/>
            <a:gdLst>
              <a:gd name="connsiteX0" fmla="*/ 0 w 3908731"/>
              <a:gd name="connsiteY0" fmla="*/ 0 h 2738069"/>
              <a:gd name="connsiteX1" fmla="*/ 3908731 w 3908731"/>
              <a:gd name="connsiteY1" fmla="*/ 0 h 2738069"/>
              <a:gd name="connsiteX2" fmla="*/ 3908731 w 3908731"/>
              <a:gd name="connsiteY2" fmla="*/ 2738069 h 2738069"/>
              <a:gd name="connsiteX3" fmla="*/ 1184815 w 3908731"/>
              <a:gd name="connsiteY3" fmla="*/ 2738069 h 2738069"/>
              <a:gd name="connsiteX4" fmla="*/ 0 w 3908731"/>
              <a:gd name="connsiteY4" fmla="*/ 1553254 h 2738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08731" h="2738069">
                <a:moveTo>
                  <a:pt x="0" y="0"/>
                </a:moveTo>
                <a:lnTo>
                  <a:pt x="3908731" y="0"/>
                </a:lnTo>
                <a:lnTo>
                  <a:pt x="3908731" y="2738069"/>
                </a:lnTo>
                <a:lnTo>
                  <a:pt x="1184815" y="2738069"/>
                </a:lnTo>
                <a:cubicBezTo>
                  <a:pt x="530460" y="2738069"/>
                  <a:pt x="0" y="2207609"/>
                  <a:pt x="0" y="155325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1F36FD7-BCFF-4C99-8A08-33CBD1885458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879C02-3E28-4BE8-8B42-0914AEB41E4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2619" y="1634071"/>
            <a:ext cx="6969665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227B0D-067D-46E0-B514-223FDCF7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6969666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5BCFF-153B-4B52-A1F8-E707D0E1185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44442-5EA6-4228-A6E7-1CCC082D858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2BAA2BC-C0B6-414B-A846-4F5E5665A4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0147" y="432397"/>
            <a:ext cx="428400" cy="684000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419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met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ECFF97D-22DB-4E31-B908-A6D3E0D429DC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0" y="2"/>
            <a:ext cx="5878201" cy="5571169"/>
          </a:xfrm>
          <a:custGeom>
            <a:avLst/>
            <a:gdLst>
              <a:gd name="connsiteX0" fmla="*/ 0 w 5878201"/>
              <a:gd name="connsiteY0" fmla="*/ 0 h 5571169"/>
              <a:gd name="connsiteX1" fmla="*/ 5878201 w 5878201"/>
              <a:gd name="connsiteY1" fmla="*/ 0 h 5571169"/>
              <a:gd name="connsiteX2" fmla="*/ 5878201 w 5878201"/>
              <a:gd name="connsiteY2" fmla="*/ 4386335 h 5571169"/>
              <a:gd name="connsiteX3" fmla="*/ 4693367 w 5878201"/>
              <a:gd name="connsiteY3" fmla="*/ 5571169 h 5571169"/>
              <a:gd name="connsiteX4" fmla="*/ 0 w 5878201"/>
              <a:gd name="connsiteY4" fmla="*/ 5571169 h 5571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78201" h="5571169">
                <a:moveTo>
                  <a:pt x="0" y="0"/>
                </a:moveTo>
                <a:lnTo>
                  <a:pt x="5878201" y="0"/>
                </a:lnTo>
                <a:lnTo>
                  <a:pt x="5878201" y="4386335"/>
                </a:lnTo>
                <a:cubicBezTo>
                  <a:pt x="5878201" y="5040701"/>
                  <a:pt x="5347733" y="5571169"/>
                  <a:pt x="4693367" y="5571169"/>
                </a:cubicBezTo>
                <a:lnTo>
                  <a:pt x="0" y="5571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anchor="ctr" anchorCtr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631A3A67-BB3A-4CCB-8824-A27024844D4E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49" name="Content Placeholder 1">
            <a:extLst>
              <a:ext uri="{FF2B5EF4-FFF2-40B4-BE49-F238E27FC236}">
                <a16:creationId xmlns:a16="http://schemas.microsoft.com/office/drawing/2014/main" id="{70C98D04-FD84-4066-8DAA-387935292253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graphicFrame>
        <p:nvGraphicFramePr>
          <p:cNvPr id="288" name="Object 287" hidden="1">
            <a:extLst>
              <a:ext uri="{FF2B5EF4-FFF2-40B4-BE49-F238E27FC236}">
                <a16:creationId xmlns:a16="http://schemas.microsoft.com/office/drawing/2014/main" id="{60647479-61E7-4C90-AA74-E57C81B56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9597688"/>
              </p:ext>
            </p:extLst>
          </p:nvPr>
        </p:nvGraphicFramePr>
        <p:xfrm>
          <a:off x="2117" y="0"/>
          <a:ext cx="428791" cy="435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538" name="Object 537">
                        <a:extLst>
                          <a:ext uri="{FF2B5EF4-FFF2-40B4-BE49-F238E27FC236}">
                            <a16:creationId xmlns:a16="http://schemas.microsoft.com/office/drawing/2014/main" id="{DF417D84-915D-4021-B1CC-D70500CD9B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0"/>
                        <a:ext cx="428791" cy="435597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" name="Rectangle 288" hidden="1">
            <a:extLst>
              <a:ext uri="{FF2B5EF4-FFF2-40B4-BE49-F238E27FC236}">
                <a16:creationId xmlns:a16="http://schemas.microsoft.com/office/drawing/2014/main" id="{25E94629-631F-4169-A171-C3F1BE7B265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6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itle 77">
            <a:extLst>
              <a:ext uri="{FF2B5EF4-FFF2-40B4-BE49-F238E27FC236}">
                <a16:creationId xmlns:a16="http://schemas.microsoft.com/office/drawing/2014/main" id="{E418AA97-8C6A-4E29-9B97-1114DDB27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313801" y="2169819"/>
            <a:ext cx="5015197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Een lange </a:t>
            </a:r>
            <a:r>
              <a:rPr lang="nl-NL" noProof="0" dirty="0"/>
              <a:t>titel</a:t>
            </a:r>
          </a:p>
        </p:txBody>
      </p:sp>
      <p:sp>
        <p:nvSpPr>
          <p:cNvPr id="13" name="Text Placeholder 81">
            <a:extLst>
              <a:ext uri="{FF2B5EF4-FFF2-40B4-BE49-F238E27FC236}">
                <a16:creationId xmlns:a16="http://schemas.microsoft.com/office/drawing/2014/main" id="{CB8378FA-073C-4081-B9DD-36D5A33B3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315177" y="4865029"/>
            <a:ext cx="5013822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88076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call to action sma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6BED1AF-97C1-4653-8F92-508306DD84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47348" y="0"/>
            <a:ext cx="3920876" cy="5577522"/>
          </a:xfrm>
          <a:custGeom>
            <a:avLst/>
            <a:gdLst>
              <a:gd name="connsiteX0" fmla="*/ 0 w 3920876"/>
              <a:gd name="connsiteY0" fmla="*/ 0 h 5577522"/>
              <a:gd name="connsiteX1" fmla="*/ 3920876 w 3920876"/>
              <a:gd name="connsiteY1" fmla="*/ 0 h 5577522"/>
              <a:gd name="connsiteX2" fmla="*/ 3920876 w 3920876"/>
              <a:gd name="connsiteY2" fmla="*/ 3098042 h 5577522"/>
              <a:gd name="connsiteX3" fmla="*/ 3908731 w 3920876"/>
              <a:gd name="connsiteY3" fmla="*/ 3098042 h 5577522"/>
              <a:gd name="connsiteX4" fmla="*/ 3908731 w 3920876"/>
              <a:gd name="connsiteY4" fmla="*/ 5577522 h 5577522"/>
              <a:gd name="connsiteX5" fmla="*/ 1184815 w 3920876"/>
              <a:gd name="connsiteY5" fmla="*/ 5577522 h 5577522"/>
              <a:gd name="connsiteX6" fmla="*/ 0 w 3920876"/>
              <a:gd name="connsiteY6" fmla="*/ 4392707 h 5577522"/>
              <a:gd name="connsiteX7" fmla="*/ 0 w 3920876"/>
              <a:gd name="connsiteY7" fmla="*/ 3098042 h 5577522"/>
              <a:gd name="connsiteX8" fmla="*/ 0 w 3920876"/>
              <a:gd name="connsiteY8" fmla="*/ 2839453 h 5577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20876" h="5577522">
                <a:moveTo>
                  <a:pt x="0" y="0"/>
                </a:moveTo>
                <a:lnTo>
                  <a:pt x="3920876" y="0"/>
                </a:lnTo>
                <a:lnTo>
                  <a:pt x="3920876" y="3098042"/>
                </a:lnTo>
                <a:lnTo>
                  <a:pt x="3908731" y="3098042"/>
                </a:lnTo>
                <a:lnTo>
                  <a:pt x="3908731" y="5577522"/>
                </a:lnTo>
                <a:lnTo>
                  <a:pt x="1184815" y="5577522"/>
                </a:lnTo>
                <a:cubicBezTo>
                  <a:pt x="530460" y="5577522"/>
                  <a:pt x="0" y="5047062"/>
                  <a:pt x="0" y="4392707"/>
                </a:cubicBezTo>
                <a:lnTo>
                  <a:pt x="0" y="3098042"/>
                </a:lnTo>
                <a:lnTo>
                  <a:pt x="0" y="2839453"/>
                </a:lnTo>
                <a:close/>
              </a:path>
            </a:pathLst>
          </a:custGeom>
          <a:solidFill>
            <a:schemeClr val="accent3"/>
          </a:solidFill>
        </p:spPr>
        <p:txBody>
          <a:bodyPr vert="horz" wrap="square" lIns="1080000" tIns="360000" rIns="288000" bIns="288000">
            <a:noAutofit/>
          </a:bodyPr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C1F36FD7-BCFF-4C99-8A08-33CBD1885458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9879C02-3E28-4BE8-8B42-0914AEB41E4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2619" y="1634071"/>
            <a:ext cx="6969665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227B0D-067D-46E0-B514-223FDCF77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6969666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95BCFF-153B-4B52-A1F8-E707D0E1185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44442-5EA6-4228-A6E7-1CCC082D858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02BAA2BC-C0B6-414B-A846-4F5E5665A4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0147" y="432397"/>
            <a:ext cx="428400" cy="684000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896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groot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47D585C6-6231-44B9-A000-B4EBC202FC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1141" y="-4"/>
            <a:ext cx="5667082" cy="5577525"/>
          </a:xfrm>
          <a:custGeom>
            <a:avLst/>
            <a:gdLst>
              <a:gd name="connsiteX0" fmla="*/ 0 w 5667082"/>
              <a:gd name="connsiteY0" fmla="*/ 0 h 5577525"/>
              <a:gd name="connsiteX1" fmla="*/ 5667082 w 5667082"/>
              <a:gd name="connsiteY1" fmla="*/ 0 h 5577525"/>
              <a:gd name="connsiteX2" fmla="*/ 5667082 w 5667082"/>
              <a:gd name="connsiteY2" fmla="*/ 5577525 h 5577525"/>
              <a:gd name="connsiteX3" fmla="*/ 1184834 w 5667082"/>
              <a:gd name="connsiteY3" fmla="*/ 5577525 h 5577525"/>
              <a:gd name="connsiteX4" fmla="*/ 0 w 5667082"/>
              <a:gd name="connsiteY4" fmla="*/ 4392691 h 557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7082" h="5577525">
                <a:moveTo>
                  <a:pt x="0" y="0"/>
                </a:moveTo>
                <a:lnTo>
                  <a:pt x="5667082" y="0"/>
                </a:lnTo>
                <a:lnTo>
                  <a:pt x="5667082" y="5577525"/>
                </a:lnTo>
                <a:lnTo>
                  <a:pt x="1184834" y="5577525"/>
                </a:lnTo>
                <a:cubicBezTo>
                  <a:pt x="530468" y="5577525"/>
                  <a:pt x="0" y="5047057"/>
                  <a:pt x="0" y="439269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0440345F-54DD-41C0-8786-64E0F3DDF229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59E4831-161A-4F57-8ABC-DE2D118C180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1634071"/>
            <a:ext cx="5220000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5249A-04DF-482C-8B6F-BCC5FCA843C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977ED-754B-4571-8792-EF66F56CE9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8B51217-CDC1-4EA8-BFD4-B64D69A7D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5220000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10874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ie kolommen tekst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A3325B-ACE4-4266-B882-DEF599996D2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926666" y="6239699"/>
            <a:ext cx="5220759" cy="365125"/>
          </a:xfrm>
          <a:prstGeom prst="rect">
            <a:avLst/>
          </a:prstGeom>
        </p:spPr>
        <p:txBody>
          <a:bodyPr/>
          <a:lstStyle/>
          <a:p>
            <a:r>
              <a:rPr lang="nl-NL" noProof="0"/>
              <a:t>Titel van het document</a:t>
            </a:r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FD17BA-537D-4E51-BCDA-FCCEFC719E4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312340" y="6239699"/>
            <a:ext cx="447040" cy="365125"/>
          </a:xfrm>
          <a:prstGeom prst="rect">
            <a:avLst/>
          </a:prstGeom>
        </p:spPr>
        <p:txBody>
          <a:bodyPr/>
          <a:lstStyle/>
          <a:p>
            <a:fld id="{D3713EB3-02BC-4599-8A41-B768ADEB54D1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55CBC46-534A-48EB-AA4B-7D627B57442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1634071"/>
            <a:ext cx="3283038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B41EDB15-4BF2-4F60-8C8C-E9BBDB2376A4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038104" y="1634071"/>
            <a:ext cx="3283038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C6D852D-B696-41D4-982F-595712C6D664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4235362" y="1634071"/>
            <a:ext cx="3283038" cy="41520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F17BDA-3E85-46E7-95D0-EC540694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620" y="438998"/>
            <a:ext cx="10888522" cy="99603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932536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 met groo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D0847F7-966E-4D88-BC45-336DFFDBF15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8684749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D0847F7-966E-4D88-BC45-336DFFDBF1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1962006-5F7E-4187-A1C3-96472EE5D87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5333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00" name="Picture Placeholder 4">
            <a:extLst>
              <a:ext uri="{FF2B5EF4-FFF2-40B4-BE49-F238E27FC236}">
                <a16:creationId xmlns:a16="http://schemas.microsoft.com/office/drawing/2014/main" id="{24834AFE-748D-4106-92B1-34E8D74B2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858001"/>
          </a:xfrm>
          <a:solidFill>
            <a:schemeClr val="bg1"/>
          </a:solidFill>
        </p:spPr>
        <p:txBody>
          <a:bodyPr lIns="108000" tIns="108000" rIns="108000" bIns="108000"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01" name="Text Placeholder 6">
            <a:extLst>
              <a:ext uri="{FF2B5EF4-FFF2-40B4-BE49-F238E27FC236}">
                <a16:creationId xmlns:a16="http://schemas.microsoft.com/office/drawing/2014/main" id="{DB21BD09-BC38-4232-B9CC-CD371D849E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>
            <a:off x="972000" y="-108400"/>
            <a:ext cx="2196000" cy="4140000"/>
          </a:xfrm>
          <a:prstGeom prst="round2SameRect">
            <a:avLst>
              <a:gd name="adj1" fmla="val 10289"/>
              <a:gd name="adj2" fmla="val 0"/>
            </a:avLst>
          </a:prstGeom>
          <a:solidFill>
            <a:schemeClr val="accent2"/>
          </a:solidFill>
        </p:spPr>
        <p:txBody>
          <a:bodyPr vert="vert270" lIns="288000" tIns="162000" rIns="288000" bIns="1080000"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2" name="Text Placeholder 9">
            <a:extLst>
              <a:ext uri="{FF2B5EF4-FFF2-40B4-BE49-F238E27FC236}">
                <a16:creationId xmlns:a16="http://schemas.microsoft.com/office/drawing/2014/main" id="{771C0518-B4D5-453B-871D-66984BCBAC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296000"/>
            <a:ext cx="428400" cy="684000"/>
          </a:xfr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8416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 met groot beeld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D0847F7-966E-4D88-BC45-336DFFDBF15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874255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D0847F7-966E-4D88-BC45-336DFFDBF1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1962006-5F7E-4187-A1C3-96472EE5D87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5333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00" name="Picture Placeholder 4">
            <a:extLst>
              <a:ext uri="{FF2B5EF4-FFF2-40B4-BE49-F238E27FC236}">
                <a16:creationId xmlns:a16="http://schemas.microsoft.com/office/drawing/2014/main" id="{24834AFE-748D-4106-92B1-34E8D74B2B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858001"/>
          </a:xfrm>
          <a:solidFill>
            <a:schemeClr val="bg1"/>
          </a:solidFill>
        </p:spPr>
        <p:txBody>
          <a:bodyPr lIns="108000" tIns="108000" rIns="108000" bIns="108000"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301" name="Text Placeholder 6">
            <a:extLst>
              <a:ext uri="{FF2B5EF4-FFF2-40B4-BE49-F238E27FC236}">
                <a16:creationId xmlns:a16="http://schemas.microsoft.com/office/drawing/2014/main" id="{DB21BD09-BC38-4232-B9CC-CD371D849E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>
            <a:off x="972000" y="-108400"/>
            <a:ext cx="2196000" cy="4140000"/>
          </a:xfrm>
          <a:prstGeom prst="round2SameRect">
            <a:avLst>
              <a:gd name="adj1" fmla="val 10289"/>
              <a:gd name="adj2" fmla="val 0"/>
            </a:avLst>
          </a:prstGeom>
          <a:solidFill>
            <a:schemeClr val="accent3"/>
          </a:solidFill>
        </p:spPr>
        <p:txBody>
          <a:bodyPr vert="vert270" lIns="288000" tIns="162000" rIns="288000" bIns="1080000"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02" name="Text Placeholder 9">
            <a:extLst>
              <a:ext uri="{FF2B5EF4-FFF2-40B4-BE49-F238E27FC236}">
                <a16:creationId xmlns:a16="http://schemas.microsoft.com/office/drawing/2014/main" id="{771C0518-B4D5-453B-871D-66984BCBACF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296000"/>
            <a:ext cx="428400" cy="684000"/>
          </a:xfr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66293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85FBBEA-7E6C-4EC3-970A-AAB2930A8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756401" cy="5567068"/>
          </a:xfrm>
          <a:solidFill>
            <a:schemeClr val="bg1"/>
          </a:solidFill>
        </p:spPr>
        <p:txBody>
          <a:bodyPr lIns="108000" tIns="108000" rIns="108000" bIns="108000"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86D8C-BEDB-441D-9697-217EAD9BF3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>
            <a:off x="972000" y="-108400"/>
            <a:ext cx="2196000" cy="4140000"/>
          </a:xfrm>
          <a:prstGeom prst="round2SameRect">
            <a:avLst>
              <a:gd name="adj1" fmla="val 10289"/>
              <a:gd name="adj2" fmla="val 0"/>
            </a:avLst>
          </a:prstGeom>
          <a:solidFill>
            <a:schemeClr val="tx2"/>
          </a:solidFill>
        </p:spPr>
        <p:txBody>
          <a:bodyPr vert="vert270" lIns="288000" tIns="162000" rIns="288000" bIns="1080000"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080D-5A11-4C7B-A8C2-1079B9E20E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296000"/>
            <a:ext cx="428400" cy="684000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593FCB4-25D0-473E-A94A-3FCE6F8CBD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BD6BD8A-FB02-47D6-9B49-1D114C37C01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85052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 met beeld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85FBBEA-7E6C-4EC3-970A-AAB2930A8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756401" cy="5567068"/>
          </a:xfrm>
          <a:solidFill>
            <a:schemeClr val="bg1"/>
          </a:solidFill>
        </p:spPr>
        <p:txBody>
          <a:bodyPr lIns="108000" tIns="108000" rIns="108000" bIns="108000"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B86D8C-BEDB-441D-9697-217EAD9BF3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 rot="5400000">
            <a:off x="972000" y="-108400"/>
            <a:ext cx="2196000" cy="4140000"/>
          </a:xfrm>
          <a:prstGeom prst="round2SameRect">
            <a:avLst>
              <a:gd name="adj1" fmla="val 10289"/>
              <a:gd name="adj2" fmla="val 0"/>
            </a:avLst>
          </a:prstGeom>
          <a:solidFill>
            <a:schemeClr val="accent3"/>
          </a:solidFill>
        </p:spPr>
        <p:txBody>
          <a:bodyPr vert="vert270" lIns="288000" tIns="162000" rIns="288000" bIns="1080000"/>
          <a:lstStyle>
            <a:lvl1pPr>
              <a:lnSpc>
                <a:spcPct val="110000"/>
              </a:lnSpc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C8080D-5A11-4C7B-A8C2-1079B9E20E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2800" y="1296000"/>
            <a:ext cx="428400" cy="684000"/>
          </a:xfr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 sz="1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Citaat</a:t>
            </a:r>
            <a:endParaRPr lang="nl-NL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9593FCB4-25D0-473E-A94A-3FCE6F8CBDD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BD6BD8A-FB02-47D6-9B49-1D114C37C01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90269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Rectangle 415">
            <a:extLst>
              <a:ext uri="{FF2B5EF4-FFF2-40B4-BE49-F238E27FC236}">
                <a16:creationId xmlns:a16="http://schemas.microsoft.com/office/drawing/2014/main" id="{B6181363-CE89-4D35-B6FC-BDA9B8E9416B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4" name="Text Placeholder 113">
            <a:extLst>
              <a:ext uri="{FF2B5EF4-FFF2-40B4-BE49-F238E27FC236}">
                <a16:creationId xmlns:a16="http://schemas.microsoft.com/office/drawing/2014/main" id="{2EADD901-E232-4396-8CA7-8C5660303D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42400" y="1285200"/>
            <a:ext cx="8287200" cy="3859200"/>
          </a:xfrm>
          <a:custGeom>
            <a:avLst/>
            <a:gdLst>
              <a:gd name="connsiteX0" fmla="*/ 0 w 4507200"/>
              <a:gd name="connsiteY0" fmla="*/ 0 h 5143500"/>
              <a:gd name="connsiteX1" fmla="*/ 4507200 w 4507200"/>
              <a:gd name="connsiteY1" fmla="*/ 0 h 5143500"/>
              <a:gd name="connsiteX2" fmla="*/ 4507200 w 4507200"/>
              <a:gd name="connsiteY2" fmla="*/ 2400299 h 5143500"/>
              <a:gd name="connsiteX3" fmla="*/ 4507200 w 4507200"/>
              <a:gd name="connsiteY3" fmla="*/ 2743201 h 5143500"/>
              <a:gd name="connsiteX4" fmla="*/ 4507200 w 4507200"/>
              <a:gd name="connsiteY4" fmla="*/ 4012979 h 5143500"/>
              <a:gd name="connsiteX5" fmla="*/ 4507200 w 4507200"/>
              <a:gd name="connsiteY5" fmla="*/ 4154750 h 5143500"/>
              <a:gd name="connsiteX6" fmla="*/ 4507200 w 4507200"/>
              <a:gd name="connsiteY6" fmla="*/ 5143500 h 5143500"/>
              <a:gd name="connsiteX7" fmla="*/ 1875 w 4507200"/>
              <a:gd name="connsiteY7" fmla="*/ 5143500 h 5143500"/>
              <a:gd name="connsiteX8" fmla="*/ 1875 w 4507200"/>
              <a:gd name="connsiteY8" fmla="*/ 4154750 h 5143500"/>
              <a:gd name="connsiteX9" fmla="*/ 0 w 4507200"/>
              <a:gd name="connsiteY9" fmla="*/ 4154750 h 5143500"/>
              <a:gd name="connsiteX10" fmla="*/ 0 w 4507200"/>
              <a:gd name="connsiteY10" fmla="*/ 2743201 h 5143500"/>
              <a:gd name="connsiteX11" fmla="*/ 0 w 4507200"/>
              <a:gd name="connsiteY11" fmla="*/ 240029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507200" h="5143500">
                <a:moveTo>
                  <a:pt x="0" y="0"/>
                </a:moveTo>
                <a:lnTo>
                  <a:pt x="4507200" y="0"/>
                </a:lnTo>
                <a:lnTo>
                  <a:pt x="4507200" y="2400299"/>
                </a:lnTo>
                <a:lnTo>
                  <a:pt x="4507200" y="2743201"/>
                </a:lnTo>
                <a:lnTo>
                  <a:pt x="4507200" y="4012979"/>
                </a:lnTo>
                <a:lnTo>
                  <a:pt x="4507200" y="4154750"/>
                </a:lnTo>
                <a:lnTo>
                  <a:pt x="4507200" y="5143500"/>
                </a:lnTo>
                <a:lnTo>
                  <a:pt x="1875" y="5143500"/>
                </a:lnTo>
                <a:lnTo>
                  <a:pt x="1875" y="4154750"/>
                </a:lnTo>
                <a:lnTo>
                  <a:pt x="0" y="4154750"/>
                </a:lnTo>
                <a:lnTo>
                  <a:pt x="0" y="2743201"/>
                </a:lnTo>
                <a:lnTo>
                  <a:pt x="0" y="2400299"/>
                </a:lnTo>
                <a:close/>
              </a:path>
            </a:pathLst>
          </a:custGeom>
          <a:noFill/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000" b="1">
                <a:solidFill>
                  <a:schemeClr val="tx2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400"/>
              </a:spcBef>
              <a:buFont typeface="Arial" panose="020B0604020202020204" pitchFamily="34" charset="0"/>
              <a:buChar char="–"/>
              <a:defRPr sz="2200" b="0">
                <a:solidFill>
                  <a:schemeClr val="tx2"/>
                </a:solidFill>
              </a:defRPr>
            </a:lvl2pPr>
            <a:lvl3pPr>
              <a:defRPr sz="1867" b="0">
                <a:solidFill>
                  <a:schemeClr val="bg1"/>
                </a:solidFill>
              </a:defRPr>
            </a:lvl3pPr>
            <a:lvl4pPr>
              <a:defRPr sz="1867" b="0">
                <a:solidFill>
                  <a:schemeClr val="bg1"/>
                </a:solidFill>
              </a:defRPr>
            </a:lvl4pPr>
            <a:lvl5pPr>
              <a:defRPr sz="1867" b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noProof="0"/>
              <a:t>Edit Master text styles</a:t>
            </a:r>
          </a:p>
          <a:p>
            <a:pPr lvl="1"/>
            <a:r>
              <a:rPr lang="nl-NL" noProof="0"/>
              <a:t>Second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BAAE1-D67C-4F05-9064-7B29F80E115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2D92EA-172A-4442-87F2-F753EFD6B86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8549110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ABF2-5E46-47BA-A65A-1576DC95A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/>
              <a:t>Klik om stijl te bewerken</a:t>
            </a:r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E2CCD2-E1E8-4F0C-ADCC-A405ACA989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1DB4E-F5DB-486C-A803-4195800C7F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532818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53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e Titel dia Groe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77">
            <a:extLst>
              <a:ext uri="{FF2B5EF4-FFF2-40B4-BE49-F238E27FC236}">
                <a16:creationId xmlns:a16="http://schemas.microsoft.com/office/drawing/2014/main" id="{DB9B2838-9427-487E-99B1-4BCCB47319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404099" y="2169819"/>
            <a:ext cx="3924899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Een korte titel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501329F6-19DB-4CC0-B39E-B204E33FD6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405175" y="4865029"/>
            <a:ext cx="3923823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289" name="Content Placeholder 1">
            <a:extLst>
              <a:ext uri="{FF2B5EF4-FFF2-40B4-BE49-F238E27FC236}">
                <a16:creationId xmlns:a16="http://schemas.microsoft.com/office/drawing/2014/main" id="{16C63BE0-4852-4686-A779-B7E475A045DC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75644A10-041A-4CB2-9F40-4373C506EBBB}"/>
              </a:ext>
            </a:extLst>
          </p:cNvPr>
          <p:cNvSpPr/>
          <p:nvPr userDrawn="1"/>
        </p:nvSpPr>
        <p:spPr>
          <a:xfrm rot="10800000" flipH="1">
            <a:off x="0" y="0"/>
            <a:ext cx="6966852" cy="5571170"/>
          </a:xfrm>
          <a:prstGeom prst="round1Rect">
            <a:avLst>
              <a:gd name="adj" fmla="val 2124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9C05EA7-B66F-4702-9B11-D6C716031D7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03425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3804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htergrond bouwstenen - o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2CA59B-01A4-4870-9D56-03BFA689BC2E}"/>
              </a:ext>
            </a:extLst>
          </p:cNvPr>
          <p:cNvSpPr/>
          <p:nvPr userDrawn="1"/>
        </p:nvSpPr>
        <p:spPr>
          <a:xfrm>
            <a:off x="0" y="0"/>
            <a:ext cx="1177801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e Titel dia Gro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49">
            <a:extLst>
              <a:ext uri="{FF2B5EF4-FFF2-40B4-BE49-F238E27FC236}">
                <a16:creationId xmlns:a16="http://schemas.microsoft.com/office/drawing/2014/main" id="{631A3A67-BB3A-4CCB-8824-A27024844D4E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49" name="Content Placeholder 1">
            <a:extLst>
              <a:ext uri="{FF2B5EF4-FFF2-40B4-BE49-F238E27FC236}">
                <a16:creationId xmlns:a16="http://schemas.microsoft.com/office/drawing/2014/main" id="{70C98D04-FD84-4066-8DAA-387935292253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graphicFrame>
        <p:nvGraphicFramePr>
          <p:cNvPr id="288" name="Object 287" hidden="1">
            <a:extLst>
              <a:ext uri="{FF2B5EF4-FFF2-40B4-BE49-F238E27FC236}">
                <a16:creationId xmlns:a16="http://schemas.microsoft.com/office/drawing/2014/main" id="{60647479-61E7-4C90-AA74-E57C81B56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73004812"/>
              </p:ext>
            </p:extLst>
          </p:nvPr>
        </p:nvGraphicFramePr>
        <p:xfrm>
          <a:off x="2117" y="0"/>
          <a:ext cx="428791" cy="435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88" name="Object 287" hidden="1">
                        <a:extLst>
                          <a:ext uri="{FF2B5EF4-FFF2-40B4-BE49-F238E27FC236}">
                            <a16:creationId xmlns:a16="http://schemas.microsoft.com/office/drawing/2014/main" id="{60647479-61E7-4C90-AA74-E57C81B56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0"/>
                        <a:ext cx="428791" cy="435597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" name="Rectangle 288" hidden="1">
            <a:extLst>
              <a:ext uri="{FF2B5EF4-FFF2-40B4-BE49-F238E27FC236}">
                <a16:creationId xmlns:a16="http://schemas.microsoft.com/office/drawing/2014/main" id="{25E94629-631F-4169-A171-C3F1BE7B265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6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itle 77">
            <a:extLst>
              <a:ext uri="{FF2B5EF4-FFF2-40B4-BE49-F238E27FC236}">
                <a16:creationId xmlns:a16="http://schemas.microsoft.com/office/drawing/2014/main" id="{E418AA97-8C6A-4E29-9B97-1114DDB27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313801" y="2169819"/>
            <a:ext cx="5015197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Een lange </a:t>
            </a:r>
            <a:r>
              <a:rPr lang="nl-NL" noProof="0" dirty="0"/>
              <a:t>titel</a:t>
            </a:r>
          </a:p>
        </p:txBody>
      </p:sp>
      <p:sp>
        <p:nvSpPr>
          <p:cNvPr id="13" name="Text Placeholder 81">
            <a:extLst>
              <a:ext uri="{FF2B5EF4-FFF2-40B4-BE49-F238E27FC236}">
                <a16:creationId xmlns:a16="http://schemas.microsoft.com/office/drawing/2014/main" id="{CB8378FA-073C-4081-B9DD-36D5A33B3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315177" y="4865029"/>
            <a:ext cx="5013822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14" name="Rectangle: Single Corner Rounded 13">
            <a:extLst>
              <a:ext uri="{FF2B5EF4-FFF2-40B4-BE49-F238E27FC236}">
                <a16:creationId xmlns:a16="http://schemas.microsoft.com/office/drawing/2014/main" id="{3E7FF96C-B7E8-4CC8-84FF-7C1B1A16E390}"/>
              </a:ext>
            </a:extLst>
          </p:cNvPr>
          <p:cNvSpPr/>
          <p:nvPr userDrawn="1"/>
        </p:nvSpPr>
        <p:spPr>
          <a:xfrm rot="10800000" flipH="1">
            <a:off x="-1" y="0"/>
            <a:ext cx="5886091" cy="5571170"/>
          </a:xfrm>
          <a:prstGeom prst="round1Rect">
            <a:avLst>
              <a:gd name="adj" fmla="val 2124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86DD0247-9011-49AE-A278-A4EB5BF9C78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3044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5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e Titel dia Blauw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77">
            <a:extLst>
              <a:ext uri="{FF2B5EF4-FFF2-40B4-BE49-F238E27FC236}">
                <a16:creationId xmlns:a16="http://schemas.microsoft.com/office/drawing/2014/main" id="{DB9B2838-9427-487E-99B1-4BCCB47319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404099" y="2169819"/>
            <a:ext cx="3924899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Een korte titel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501329F6-19DB-4CC0-B39E-B204E33FD6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405175" y="4865029"/>
            <a:ext cx="3923823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289" name="Content Placeholder 1">
            <a:extLst>
              <a:ext uri="{FF2B5EF4-FFF2-40B4-BE49-F238E27FC236}">
                <a16:creationId xmlns:a16="http://schemas.microsoft.com/office/drawing/2014/main" id="{16C63BE0-4852-4686-A779-B7E475A045DC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75644A10-041A-4CB2-9F40-4373C506EBBB}"/>
              </a:ext>
            </a:extLst>
          </p:cNvPr>
          <p:cNvSpPr/>
          <p:nvPr userDrawn="1"/>
        </p:nvSpPr>
        <p:spPr>
          <a:xfrm rot="10800000" flipH="1">
            <a:off x="0" y="0"/>
            <a:ext cx="6966852" cy="5571170"/>
          </a:xfrm>
          <a:prstGeom prst="round1Rect">
            <a:avLst>
              <a:gd name="adj" fmla="val 2124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13B50B4D-253E-4B41-8F0D-1FE581251FB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03425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119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e Titel dia 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49">
            <a:extLst>
              <a:ext uri="{FF2B5EF4-FFF2-40B4-BE49-F238E27FC236}">
                <a16:creationId xmlns:a16="http://schemas.microsoft.com/office/drawing/2014/main" id="{631A3A67-BB3A-4CCB-8824-A27024844D4E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49" name="Content Placeholder 1">
            <a:extLst>
              <a:ext uri="{FF2B5EF4-FFF2-40B4-BE49-F238E27FC236}">
                <a16:creationId xmlns:a16="http://schemas.microsoft.com/office/drawing/2014/main" id="{70C98D04-FD84-4066-8DAA-387935292253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graphicFrame>
        <p:nvGraphicFramePr>
          <p:cNvPr id="288" name="Object 287" hidden="1">
            <a:extLst>
              <a:ext uri="{FF2B5EF4-FFF2-40B4-BE49-F238E27FC236}">
                <a16:creationId xmlns:a16="http://schemas.microsoft.com/office/drawing/2014/main" id="{60647479-61E7-4C90-AA74-E57C81B56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124810"/>
              </p:ext>
            </p:extLst>
          </p:nvPr>
        </p:nvGraphicFramePr>
        <p:xfrm>
          <a:off x="2117" y="0"/>
          <a:ext cx="428791" cy="435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88" name="Object 287" hidden="1">
                        <a:extLst>
                          <a:ext uri="{FF2B5EF4-FFF2-40B4-BE49-F238E27FC236}">
                            <a16:creationId xmlns:a16="http://schemas.microsoft.com/office/drawing/2014/main" id="{60647479-61E7-4C90-AA74-E57C81B56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0"/>
                        <a:ext cx="428791" cy="435597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" name="Rectangle 288" hidden="1">
            <a:extLst>
              <a:ext uri="{FF2B5EF4-FFF2-40B4-BE49-F238E27FC236}">
                <a16:creationId xmlns:a16="http://schemas.microsoft.com/office/drawing/2014/main" id="{25E94629-631F-4169-A171-C3F1BE7B265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6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itle 77">
            <a:extLst>
              <a:ext uri="{FF2B5EF4-FFF2-40B4-BE49-F238E27FC236}">
                <a16:creationId xmlns:a16="http://schemas.microsoft.com/office/drawing/2014/main" id="{E418AA97-8C6A-4E29-9B97-1114DDB27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313801" y="2169819"/>
            <a:ext cx="5015197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Een lange </a:t>
            </a:r>
            <a:r>
              <a:rPr lang="nl-NL" noProof="0" dirty="0"/>
              <a:t>titel</a:t>
            </a:r>
          </a:p>
        </p:txBody>
      </p:sp>
      <p:sp>
        <p:nvSpPr>
          <p:cNvPr id="13" name="Text Placeholder 81">
            <a:extLst>
              <a:ext uri="{FF2B5EF4-FFF2-40B4-BE49-F238E27FC236}">
                <a16:creationId xmlns:a16="http://schemas.microsoft.com/office/drawing/2014/main" id="{CB8378FA-073C-4081-B9DD-36D5A33B3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315177" y="4865029"/>
            <a:ext cx="5013822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14" name="Rectangle: Single Corner Rounded 13">
            <a:extLst>
              <a:ext uri="{FF2B5EF4-FFF2-40B4-BE49-F238E27FC236}">
                <a16:creationId xmlns:a16="http://schemas.microsoft.com/office/drawing/2014/main" id="{3E7FF96C-B7E8-4CC8-84FF-7C1B1A16E390}"/>
              </a:ext>
            </a:extLst>
          </p:cNvPr>
          <p:cNvSpPr/>
          <p:nvPr userDrawn="1"/>
        </p:nvSpPr>
        <p:spPr>
          <a:xfrm rot="10800000" flipH="1">
            <a:off x="-1" y="0"/>
            <a:ext cx="5886091" cy="5571170"/>
          </a:xfrm>
          <a:prstGeom prst="round1Rect">
            <a:avLst>
              <a:gd name="adj" fmla="val 21241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80DEB3D-ACEF-44D5-BA9E-E2389EF6B0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3044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15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e Titel dia Roo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77">
            <a:extLst>
              <a:ext uri="{FF2B5EF4-FFF2-40B4-BE49-F238E27FC236}">
                <a16:creationId xmlns:a16="http://schemas.microsoft.com/office/drawing/2014/main" id="{DB9B2838-9427-487E-99B1-4BCCB47319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7404099" y="2169819"/>
            <a:ext cx="3924899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 dirty="0"/>
              <a:t>Een korte titel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501329F6-19DB-4CC0-B39E-B204E33FD61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7405175" y="4865029"/>
            <a:ext cx="3923823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289" name="Content Placeholder 1">
            <a:extLst>
              <a:ext uri="{FF2B5EF4-FFF2-40B4-BE49-F238E27FC236}">
                <a16:creationId xmlns:a16="http://schemas.microsoft.com/office/drawing/2014/main" id="{16C63BE0-4852-4686-A779-B7E475A045DC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sp>
        <p:nvSpPr>
          <p:cNvPr id="7" name="Rectangle: Single Corner Rounded 6">
            <a:extLst>
              <a:ext uri="{FF2B5EF4-FFF2-40B4-BE49-F238E27FC236}">
                <a16:creationId xmlns:a16="http://schemas.microsoft.com/office/drawing/2014/main" id="{75644A10-041A-4CB2-9F40-4373C506EBBB}"/>
              </a:ext>
            </a:extLst>
          </p:cNvPr>
          <p:cNvSpPr/>
          <p:nvPr userDrawn="1"/>
        </p:nvSpPr>
        <p:spPr>
          <a:xfrm rot="10800000" flipH="1">
            <a:off x="0" y="0"/>
            <a:ext cx="6966852" cy="5571170"/>
          </a:xfrm>
          <a:prstGeom prst="round1Rect">
            <a:avLst>
              <a:gd name="adj" fmla="val 212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FDA8AC9-4240-4E8B-A09A-92B4A54B08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03425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9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ge Titel dia 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49">
            <a:extLst>
              <a:ext uri="{FF2B5EF4-FFF2-40B4-BE49-F238E27FC236}">
                <a16:creationId xmlns:a16="http://schemas.microsoft.com/office/drawing/2014/main" id="{631A3A67-BB3A-4CCB-8824-A27024844D4E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49" name="Content Placeholder 1">
            <a:extLst>
              <a:ext uri="{FF2B5EF4-FFF2-40B4-BE49-F238E27FC236}">
                <a16:creationId xmlns:a16="http://schemas.microsoft.com/office/drawing/2014/main" id="{70C98D04-FD84-4066-8DAA-387935292253}"/>
              </a:ext>
            </a:extLst>
          </p:cNvPr>
          <p:cNvSpPr txBox="1">
            <a:spLocks/>
          </p:cNvSpPr>
          <p:nvPr userDrawn="1"/>
        </p:nvSpPr>
        <p:spPr>
          <a:xfrm>
            <a:off x="12666740" y="1"/>
            <a:ext cx="3580800" cy="1125886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None/>
              <a:defRPr sz="24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685800" rtl="0" eaLnBrk="1" latinLnBrk="0" hangingPunct="1">
              <a:lnSpc>
                <a:spcPct val="101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None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1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1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2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3"/>
              </a:buClr>
              <a:buFont typeface="Arial" panose="02000506040000020004" pitchFamily="50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4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76000" indent="-216000" algn="l" defTabSz="685800" rtl="0" eaLnBrk="1" latinLnBrk="0" hangingPunct="1">
              <a:lnSpc>
                <a:spcPct val="101000"/>
              </a:lnSpc>
              <a:spcBef>
                <a:spcPts val="150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nl-NL" sz="1467" b="1" dirty="0">
                <a:solidFill>
                  <a:schemeClr val="tx1"/>
                </a:solidFill>
              </a:rPr>
              <a:t>Afbeelding plaatsen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op het icoon in de placeholder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Selecteer een afbeelding</a:t>
            </a:r>
          </a:p>
          <a:p>
            <a:pPr marL="304792" indent="-304792">
              <a:spcBef>
                <a:spcPts val="0"/>
              </a:spcBef>
              <a:buFont typeface="+mj-lt"/>
              <a:buAutoNum type="arabicPeriod"/>
            </a:pPr>
            <a:r>
              <a:rPr lang="nl-NL" sz="1467" dirty="0">
                <a:solidFill>
                  <a:schemeClr val="tx1"/>
                </a:solidFill>
              </a:rPr>
              <a:t>Klik </a:t>
            </a:r>
            <a:r>
              <a:rPr lang="nl-NL" sz="1467" b="0" dirty="0">
                <a:solidFill>
                  <a:schemeClr val="tx1"/>
                </a:solidFill>
              </a:rPr>
              <a:t>op ‘Invoegen’; de </a:t>
            </a:r>
            <a:r>
              <a:rPr lang="nl-NL" sz="1467" dirty="0">
                <a:solidFill>
                  <a:schemeClr val="tx1"/>
                </a:solidFill>
              </a:rPr>
              <a:t>afbeelding wordt geplaatst</a:t>
            </a:r>
          </a:p>
        </p:txBody>
      </p:sp>
      <p:graphicFrame>
        <p:nvGraphicFramePr>
          <p:cNvPr id="288" name="Object 287" hidden="1">
            <a:extLst>
              <a:ext uri="{FF2B5EF4-FFF2-40B4-BE49-F238E27FC236}">
                <a16:creationId xmlns:a16="http://schemas.microsoft.com/office/drawing/2014/main" id="{60647479-61E7-4C90-AA74-E57C81B562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74368173"/>
              </p:ext>
            </p:extLst>
          </p:nvPr>
        </p:nvGraphicFramePr>
        <p:xfrm>
          <a:off x="2117" y="0"/>
          <a:ext cx="428791" cy="435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88" name="Object 287" hidden="1">
                        <a:extLst>
                          <a:ext uri="{FF2B5EF4-FFF2-40B4-BE49-F238E27FC236}">
                            <a16:creationId xmlns:a16="http://schemas.microsoft.com/office/drawing/2014/main" id="{60647479-61E7-4C90-AA74-E57C81B562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0"/>
                        <a:ext cx="428791" cy="435597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9" name="Rectangle 288" hidden="1">
            <a:extLst>
              <a:ext uri="{FF2B5EF4-FFF2-40B4-BE49-F238E27FC236}">
                <a16:creationId xmlns:a16="http://schemas.microsoft.com/office/drawing/2014/main" id="{25E94629-631F-4169-A171-C3F1BE7B265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nl-NL" sz="64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2" name="Title 77">
            <a:extLst>
              <a:ext uri="{FF2B5EF4-FFF2-40B4-BE49-F238E27FC236}">
                <a16:creationId xmlns:a16="http://schemas.microsoft.com/office/drawing/2014/main" id="{E418AA97-8C6A-4E29-9B97-1114DDB27F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6313801" y="2169819"/>
            <a:ext cx="5015197" cy="2696162"/>
          </a:xfrm>
        </p:spPr>
        <p:txBody>
          <a:bodyPr tIns="0" anchor="b" anchorCtr="0">
            <a:no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Een lange </a:t>
            </a:r>
            <a:r>
              <a:rPr lang="nl-NL" noProof="0" dirty="0"/>
              <a:t>titel</a:t>
            </a:r>
          </a:p>
        </p:txBody>
      </p:sp>
      <p:sp>
        <p:nvSpPr>
          <p:cNvPr id="13" name="Text Placeholder 81">
            <a:extLst>
              <a:ext uri="{FF2B5EF4-FFF2-40B4-BE49-F238E27FC236}">
                <a16:creationId xmlns:a16="http://schemas.microsoft.com/office/drawing/2014/main" id="{CB8378FA-073C-4081-B9DD-36D5A33B31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315177" y="4865029"/>
            <a:ext cx="5013822" cy="775149"/>
          </a:xfrm>
        </p:spPr>
        <p:txBody>
          <a:bodyPr wrap="square" bIns="0" anchor="b" anchorCtr="0">
            <a:noAutofit/>
          </a:bodyPr>
          <a:lstStyle>
            <a:lvl1pPr>
              <a:lnSpc>
                <a:spcPct val="100000"/>
              </a:lnSpc>
              <a:spcAft>
                <a:spcPts val="0"/>
              </a:spcAft>
              <a:defRPr sz="2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noProof="0"/>
              <a:t>Ondertitel</a:t>
            </a:r>
            <a:endParaRPr lang="nl-NL" noProof="0" dirty="0"/>
          </a:p>
        </p:txBody>
      </p:sp>
      <p:sp>
        <p:nvSpPr>
          <p:cNvPr id="14" name="Rectangle: Single Corner Rounded 13">
            <a:extLst>
              <a:ext uri="{FF2B5EF4-FFF2-40B4-BE49-F238E27FC236}">
                <a16:creationId xmlns:a16="http://schemas.microsoft.com/office/drawing/2014/main" id="{3E7FF96C-B7E8-4CC8-84FF-7C1B1A16E390}"/>
              </a:ext>
            </a:extLst>
          </p:cNvPr>
          <p:cNvSpPr/>
          <p:nvPr userDrawn="1"/>
        </p:nvSpPr>
        <p:spPr>
          <a:xfrm rot="10800000" flipH="1">
            <a:off x="-1" y="0"/>
            <a:ext cx="5886091" cy="5571170"/>
          </a:xfrm>
          <a:prstGeom prst="round1Rect">
            <a:avLst>
              <a:gd name="adj" fmla="val 212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961C459-7926-4FF2-BBF7-38767EAF222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3044" y="805585"/>
            <a:ext cx="3960000" cy="39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Selecteer vlak en plak oogjes van de bouwstenen pagina.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833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amma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50">
            <a:extLst>
              <a:ext uri="{FF2B5EF4-FFF2-40B4-BE49-F238E27FC236}">
                <a16:creationId xmlns:a16="http://schemas.microsoft.com/office/drawing/2014/main" id="{DFC84573-66E1-4FAD-8BD7-7BFB0D87C4FA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C18B4DB-F6AC-481E-90D8-2767D03EDEE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620" y="4927620"/>
            <a:ext cx="10888522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2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375623-B8B8-4DFB-93B8-47D871C590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2620" y="1717200"/>
            <a:ext cx="10888522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2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410EBF1-9462-46EE-853C-73250FBD1F2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620" y="2519805"/>
            <a:ext cx="10888522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2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D6F7BAE-6891-4D73-9360-E26C81A38CA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2620" y="3322410"/>
            <a:ext cx="10888522" cy="648000"/>
          </a:xfrm>
          <a:prstGeom prst="rect">
            <a:avLst/>
          </a:prstGeom>
          <a:solidFill>
            <a:schemeClr val="accent5"/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2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7044F35-AD61-45E9-BFD6-79C27C9B668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2620" y="4125015"/>
            <a:ext cx="10888522" cy="64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08000" anchor="ctr" anchorCtr="0"/>
          <a:lstStyle>
            <a:lvl1pPr>
              <a:lnSpc>
                <a:spcPct val="100000"/>
              </a:lnSpc>
              <a:defRPr sz="2200" b="1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nl-NL" noProof="0"/>
              <a:t>Klikken om de tekststijl van het model te bewerken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8424B0-5D31-4730-BE6B-40C02E58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62589F9-5723-42B4-887E-8CE5D2045F0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nl-NL" noProof="0"/>
              <a:t>Titel van het document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98670BB-121A-44F4-BD1F-65C1C15F4D5B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5876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id marks sub">
            <a:extLst>
              <a:ext uri="{FF2B5EF4-FFF2-40B4-BE49-F238E27FC236}">
                <a16:creationId xmlns:a16="http://schemas.microsoft.com/office/drawing/2014/main" id="{C85AA4FC-0C1A-47E4-AA30-6643F8CB3C01}"/>
              </a:ext>
            </a:extLst>
          </p:cNvPr>
          <p:cNvGrpSpPr/>
          <p:nvPr userDrawn="1"/>
        </p:nvGrpSpPr>
        <p:grpSpPr>
          <a:xfrm>
            <a:off x="-508329" y="-501194"/>
            <a:ext cx="13208499" cy="7867364"/>
            <a:chOff x="-508329" y="-501194"/>
            <a:chExt cx="13208499" cy="786736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AC50D3F-01AE-4D5C-BA38-02F610759B8D}"/>
                </a:ext>
              </a:extLst>
            </p:cNvPr>
            <p:cNvGrpSpPr/>
            <p:nvPr userDrawn="1"/>
          </p:nvGrpSpPr>
          <p:grpSpPr>
            <a:xfrm>
              <a:off x="217714" y="7150170"/>
              <a:ext cx="11756583" cy="216000"/>
              <a:chOff x="217714" y="6930570"/>
              <a:chExt cx="11756583" cy="216000"/>
            </a:xfrm>
          </p:grpSpPr>
          <p:cxnSp>
            <p:nvCxnSpPr>
              <p:cNvPr id="232" name="Straight Connector 231">
                <a:extLst>
                  <a:ext uri="{FF2B5EF4-FFF2-40B4-BE49-F238E27FC236}">
                    <a16:creationId xmlns:a16="http://schemas.microsoft.com/office/drawing/2014/main" id="{A5353F3F-BBC4-4981-BF58-A981643A51E1}"/>
                  </a:ext>
                </a:extLst>
              </p:cNvPr>
              <p:cNvCxnSpPr/>
              <p:nvPr userDrawn="1"/>
            </p:nvCxnSpPr>
            <p:spPr>
              <a:xfrm rot="5400000">
                <a:off x="10124581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438AA0F7-37DE-401B-87FF-1CEFE0181A5B}"/>
                  </a:ext>
                </a:extLst>
              </p:cNvPr>
              <p:cNvCxnSpPr/>
              <p:nvPr userDrawn="1"/>
            </p:nvCxnSpPr>
            <p:spPr>
              <a:xfrm rot="5400000">
                <a:off x="109714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C39520EE-AC4B-47B9-A1DE-84FDDA559CF6}"/>
                  </a:ext>
                </a:extLst>
              </p:cNvPr>
              <p:cNvCxnSpPr/>
              <p:nvPr userDrawn="1"/>
            </p:nvCxnSpPr>
            <p:spPr>
              <a:xfrm rot="5400000">
                <a:off x="545143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5EC22246-9D45-4A87-A425-C60389E6C518}"/>
                  </a:ext>
                </a:extLst>
              </p:cNvPr>
              <p:cNvCxnSpPr/>
              <p:nvPr userDrawn="1"/>
            </p:nvCxnSpPr>
            <p:spPr>
              <a:xfrm rot="5400000">
                <a:off x="980572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>
                <a:extLst>
                  <a:ext uri="{FF2B5EF4-FFF2-40B4-BE49-F238E27FC236}">
                    <a16:creationId xmlns:a16="http://schemas.microsoft.com/office/drawing/2014/main" id="{B9E84811-7260-4E17-9229-8F294122534F}"/>
                  </a:ext>
                </a:extLst>
              </p:cNvPr>
              <p:cNvCxnSpPr/>
              <p:nvPr userDrawn="1"/>
            </p:nvCxnSpPr>
            <p:spPr>
              <a:xfrm rot="5400000">
                <a:off x="1416001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177A42A9-CCA1-465E-B462-0BC62B789BF5}"/>
                  </a:ext>
                </a:extLst>
              </p:cNvPr>
              <p:cNvCxnSpPr/>
              <p:nvPr userDrawn="1"/>
            </p:nvCxnSpPr>
            <p:spPr>
              <a:xfrm rot="5400000">
                <a:off x="1851430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E2B643E3-A109-4282-BD08-5868690C5058}"/>
                  </a:ext>
                </a:extLst>
              </p:cNvPr>
              <p:cNvCxnSpPr/>
              <p:nvPr userDrawn="1"/>
            </p:nvCxnSpPr>
            <p:spPr>
              <a:xfrm rot="5400000">
                <a:off x="2286859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9E2DDD42-EB63-4DE9-A8B9-8A8E1C6D92A2}"/>
                  </a:ext>
                </a:extLst>
              </p:cNvPr>
              <p:cNvCxnSpPr/>
              <p:nvPr userDrawn="1"/>
            </p:nvCxnSpPr>
            <p:spPr>
              <a:xfrm rot="5400000">
                <a:off x="2722288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DA939E40-A019-42E4-A25C-11F18A8FA811}"/>
                  </a:ext>
                </a:extLst>
              </p:cNvPr>
              <p:cNvCxnSpPr/>
              <p:nvPr userDrawn="1"/>
            </p:nvCxnSpPr>
            <p:spPr>
              <a:xfrm rot="5400000">
                <a:off x="3157717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230CC586-E13E-47D5-9C41-6F916FC1B9B3}"/>
                  </a:ext>
                </a:extLst>
              </p:cNvPr>
              <p:cNvCxnSpPr/>
              <p:nvPr userDrawn="1"/>
            </p:nvCxnSpPr>
            <p:spPr>
              <a:xfrm rot="5400000">
                <a:off x="3593146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5730517C-EF85-4589-A91B-595DAA94E7B0}"/>
                  </a:ext>
                </a:extLst>
              </p:cNvPr>
              <p:cNvCxnSpPr/>
              <p:nvPr userDrawn="1"/>
            </p:nvCxnSpPr>
            <p:spPr>
              <a:xfrm rot="5400000">
                <a:off x="4028575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9BD77E57-E51F-42E9-8C45-65BC27486504}"/>
                  </a:ext>
                </a:extLst>
              </p:cNvPr>
              <p:cNvCxnSpPr/>
              <p:nvPr userDrawn="1"/>
            </p:nvCxnSpPr>
            <p:spPr>
              <a:xfrm rot="5400000">
                <a:off x="4464004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7E5103DF-FF3E-4E04-A7B6-63F497D2BBA1}"/>
                  </a:ext>
                </a:extLst>
              </p:cNvPr>
              <p:cNvCxnSpPr/>
              <p:nvPr userDrawn="1"/>
            </p:nvCxnSpPr>
            <p:spPr>
              <a:xfrm rot="5400000">
                <a:off x="4899433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DF4AB58C-BCBE-4AE3-9761-B3E15F8141FC}"/>
                  </a:ext>
                </a:extLst>
              </p:cNvPr>
              <p:cNvCxnSpPr/>
              <p:nvPr userDrawn="1"/>
            </p:nvCxnSpPr>
            <p:spPr>
              <a:xfrm rot="5400000">
                <a:off x="5334862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Connector 201">
                <a:extLst>
                  <a:ext uri="{FF2B5EF4-FFF2-40B4-BE49-F238E27FC236}">
                    <a16:creationId xmlns:a16="http://schemas.microsoft.com/office/drawing/2014/main" id="{5A9D08DC-9CD1-4D4D-A56B-A67462AFC2D0}"/>
                  </a:ext>
                </a:extLst>
              </p:cNvPr>
              <p:cNvCxnSpPr/>
              <p:nvPr userDrawn="1"/>
            </p:nvCxnSpPr>
            <p:spPr>
              <a:xfrm rot="5400000">
                <a:off x="5770291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3A3AA9CB-A1BD-442E-8FCD-F003EF434746}"/>
                  </a:ext>
                </a:extLst>
              </p:cNvPr>
              <p:cNvCxnSpPr/>
              <p:nvPr userDrawn="1"/>
            </p:nvCxnSpPr>
            <p:spPr>
              <a:xfrm rot="5400000">
                <a:off x="6205720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CA16159A-811D-4E11-AF8B-9A9909FBD259}"/>
                  </a:ext>
                </a:extLst>
              </p:cNvPr>
              <p:cNvCxnSpPr/>
              <p:nvPr userDrawn="1"/>
            </p:nvCxnSpPr>
            <p:spPr>
              <a:xfrm rot="5400000">
                <a:off x="6641149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1" name="Straight Connector 210">
                <a:extLst>
                  <a:ext uri="{FF2B5EF4-FFF2-40B4-BE49-F238E27FC236}">
                    <a16:creationId xmlns:a16="http://schemas.microsoft.com/office/drawing/2014/main" id="{5F0E472C-CC4B-4431-B31C-568AA341F105}"/>
                  </a:ext>
                </a:extLst>
              </p:cNvPr>
              <p:cNvCxnSpPr/>
              <p:nvPr userDrawn="1"/>
            </p:nvCxnSpPr>
            <p:spPr>
              <a:xfrm rot="5400000">
                <a:off x="7076578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4" name="Straight Connector 213">
                <a:extLst>
                  <a:ext uri="{FF2B5EF4-FFF2-40B4-BE49-F238E27FC236}">
                    <a16:creationId xmlns:a16="http://schemas.microsoft.com/office/drawing/2014/main" id="{7D637F8D-E9C0-4639-8E9C-970A141605AF}"/>
                  </a:ext>
                </a:extLst>
              </p:cNvPr>
              <p:cNvCxnSpPr/>
              <p:nvPr userDrawn="1"/>
            </p:nvCxnSpPr>
            <p:spPr>
              <a:xfrm rot="5400000">
                <a:off x="7512007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9D2A2CDF-1460-43B1-896A-6C0C2E534346}"/>
                  </a:ext>
                </a:extLst>
              </p:cNvPr>
              <p:cNvCxnSpPr/>
              <p:nvPr userDrawn="1"/>
            </p:nvCxnSpPr>
            <p:spPr>
              <a:xfrm rot="5400000">
                <a:off x="7947436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E69C907A-3AF3-4371-ABE8-1D3F1B466742}"/>
                  </a:ext>
                </a:extLst>
              </p:cNvPr>
              <p:cNvCxnSpPr/>
              <p:nvPr userDrawn="1"/>
            </p:nvCxnSpPr>
            <p:spPr>
              <a:xfrm rot="5400000">
                <a:off x="8382865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BB1E3B7A-45EA-4AAE-B041-E037819090D6}"/>
                  </a:ext>
                </a:extLst>
              </p:cNvPr>
              <p:cNvCxnSpPr/>
              <p:nvPr userDrawn="1"/>
            </p:nvCxnSpPr>
            <p:spPr>
              <a:xfrm rot="5400000">
                <a:off x="8818294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1D87B152-93D5-4AAD-8F6E-7709F729C5C9}"/>
                  </a:ext>
                </a:extLst>
              </p:cNvPr>
              <p:cNvCxnSpPr/>
              <p:nvPr userDrawn="1"/>
            </p:nvCxnSpPr>
            <p:spPr>
              <a:xfrm rot="5400000">
                <a:off x="9253723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>
                <a:extLst>
                  <a:ext uri="{FF2B5EF4-FFF2-40B4-BE49-F238E27FC236}">
                    <a16:creationId xmlns:a16="http://schemas.microsoft.com/office/drawing/2014/main" id="{0FE50B59-3051-4CD5-BA55-53B7CBA2C749}"/>
                  </a:ext>
                </a:extLst>
              </p:cNvPr>
              <p:cNvCxnSpPr/>
              <p:nvPr userDrawn="1"/>
            </p:nvCxnSpPr>
            <p:spPr>
              <a:xfrm rot="5400000">
                <a:off x="9689152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Straight Connector 234">
                <a:extLst>
                  <a:ext uri="{FF2B5EF4-FFF2-40B4-BE49-F238E27FC236}">
                    <a16:creationId xmlns:a16="http://schemas.microsoft.com/office/drawing/2014/main" id="{10B3A428-DEDE-4536-9E38-CA6D83C9432A}"/>
                  </a:ext>
                </a:extLst>
              </p:cNvPr>
              <p:cNvCxnSpPr/>
              <p:nvPr userDrawn="1"/>
            </p:nvCxnSpPr>
            <p:spPr>
              <a:xfrm rot="5400000">
                <a:off x="10560010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>
                <a:extLst>
                  <a:ext uri="{FF2B5EF4-FFF2-40B4-BE49-F238E27FC236}">
                    <a16:creationId xmlns:a16="http://schemas.microsoft.com/office/drawing/2014/main" id="{F4EDC098-3B90-423D-BCBC-9F5720AC761D}"/>
                  </a:ext>
                </a:extLst>
              </p:cNvPr>
              <p:cNvCxnSpPr/>
              <p:nvPr userDrawn="1"/>
            </p:nvCxnSpPr>
            <p:spPr>
              <a:xfrm rot="5400000">
                <a:off x="10995439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Straight Connector 240">
                <a:extLst>
                  <a:ext uri="{FF2B5EF4-FFF2-40B4-BE49-F238E27FC236}">
                    <a16:creationId xmlns:a16="http://schemas.microsoft.com/office/drawing/2014/main" id="{2753DF32-77A6-478F-A834-89D351FD1AAD}"/>
                  </a:ext>
                </a:extLst>
              </p:cNvPr>
              <p:cNvCxnSpPr/>
              <p:nvPr userDrawn="1"/>
            </p:nvCxnSpPr>
            <p:spPr>
              <a:xfrm rot="5400000">
                <a:off x="11430868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AA6EA9BC-1026-4D45-8C6A-F23F50960014}"/>
                  </a:ext>
                </a:extLst>
              </p:cNvPr>
              <p:cNvCxnSpPr/>
              <p:nvPr userDrawn="1"/>
            </p:nvCxnSpPr>
            <p:spPr>
              <a:xfrm rot="5400000">
                <a:off x="11866297" y="7038570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5F9C7B2-9729-4ECC-BFA8-99997D5117E9}"/>
                </a:ext>
              </a:extLst>
            </p:cNvPr>
            <p:cNvGrpSpPr/>
            <p:nvPr userDrawn="1"/>
          </p:nvGrpSpPr>
          <p:grpSpPr>
            <a:xfrm>
              <a:off x="217714" y="-501194"/>
              <a:ext cx="11756583" cy="216000"/>
              <a:chOff x="217714" y="-281594"/>
              <a:chExt cx="11756583" cy="216000"/>
            </a:xfrm>
          </p:grpSpPr>
          <p:cxnSp>
            <p:nvCxnSpPr>
              <p:cNvPr id="233" name="Straight Connector 232">
                <a:extLst>
                  <a:ext uri="{FF2B5EF4-FFF2-40B4-BE49-F238E27FC236}">
                    <a16:creationId xmlns:a16="http://schemas.microsoft.com/office/drawing/2014/main" id="{17B093A8-F0D6-4C8B-A603-5413E75DBE13}"/>
                  </a:ext>
                </a:extLst>
              </p:cNvPr>
              <p:cNvCxnSpPr/>
              <p:nvPr userDrawn="1"/>
            </p:nvCxnSpPr>
            <p:spPr>
              <a:xfrm rot="5400000">
                <a:off x="10124581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Straight Connector 159">
                <a:extLst>
                  <a:ext uri="{FF2B5EF4-FFF2-40B4-BE49-F238E27FC236}">
                    <a16:creationId xmlns:a16="http://schemas.microsoft.com/office/drawing/2014/main" id="{FC48DB36-88A8-41F0-9ABA-F63783CE45E0}"/>
                  </a:ext>
                </a:extLst>
              </p:cNvPr>
              <p:cNvCxnSpPr/>
              <p:nvPr userDrawn="1"/>
            </p:nvCxnSpPr>
            <p:spPr>
              <a:xfrm rot="5400000">
                <a:off x="109714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4373A682-0E43-4593-A5E7-2D97960375D5}"/>
                  </a:ext>
                </a:extLst>
              </p:cNvPr>
              <p:cNvCxnSpPr/>
              <p:nvPr userDrawn="1"/>
            </p:nvCxnSpPr>
            <p:spPr>
              <a:xfrm rot="5400000">
                <a:off x="545143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>
                <a:extLst>
                  <a:ext uri="{FF2B5EF4-FFF2-40B4-BE49-F238E27FC236}">
                    <a16:creationId xmlns:a16="http://schemas.microsoft.com/office/drawing/2014/main" id="{796ABD81-C0DA-4385-9983-046DBB5FE1D0}"/>
                  </a:ext>
                </a:extLst>
              </p:cNvPr>
              <p:cNvCxnSpPr/>
              <p:nvPr userDrawn="1"/>
            </p:nvCxnSpPr>
            <p:spPr>
              <a:xfrm rot="5400000">
                <a:off x="980572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76A4CE2E-0CF5-453A-ADA4-44569364596B}"/>
                  </a:ext>
                </a:extLst>
              </p:cNvPr>
              <p:cNvCxnSpPr/>
              <p:nvPr userDrawn="1"/>
            </p:nvCxnSpPr>
            <p:spPr>
              <a:xfrm rot="5400000">
                <a:off x="1416001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B045B9A4-2BF8-455C-BCFE-2921B1F0AB68}"/>
                  </a:ext>
                </a:extLst>
              </p:cNvPr>
              <p:cNvCxnSpPr/>
              <p:nvPr userDrawn="1"/>
            </p:nvCxnSpPr>
            <p:spPr>
              <a:xfrm rot="5400000">
                <a:off x="1851430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85D74B8C-81DE-4659-A910-C38B0D5CE6F6}"/>
                  </a:ext>
                </a:extLst>
              </p:cNvPr>
              <p:cNvCxnSpPr/>
              <p:nvPr userDrawn="1"/>
            </p:nvCxnSpPr>
            <p:spPr>
              <a:xfrm rot="5400000">
                <a:off x="2286859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E2533B68-F7D7-46FD-A8CD-29BF598A7508}"/>
                  </a:ext>
                </a:extLst>
              </p:cNvPr>
              <p:cNvCxnSpPr/>
              <p:nvPr userDrawn="1"/>
            </p:nvCxnSpPr>
            <p:spPr>
              <a:xfrm rot="5400000">
                <a:off x="2722288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D9D59DB6-641C-4145-8677-707F64FC68E6}"/>
                  </a:ext>
                </a:extLst>
              </p:cNvPr>
              <p:cNvCxnSpPr/>
              <p:nvPr userDrawn="1"/>
            </p:nvCxnSpPr>
            <p:spPr>
              <a:xfrm rot="5400000">
                <a:off x="3157717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13D4BB80-8BA0-42E0-BE97-6AA924E397E1}"/>
                  </a:ext>
                </a:extLst>
              </p:cNvPr>
              <p:cNvCxnSpPr/>
              <p:nvPr userDrawn="1"/>
            </p:nvCxnSpPr>
            <p:spPr>
              <a:xfrm rot="5400000">
                <a:off x="3593146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EF3F89AA-96DA-4A8D-8D82-97D3A89569E4}"/>
                  </a:ext>
                </a:extLst>
              </p:cNvPr>
              <p:cNvCxnSpPr/>
              <p:nvPr userDrawn="1"/>
            </p:nvCxnSpPr>
            <p:spPr>
              <a:xfrm rot="5400000">
                <a:off x="4028575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" name="Straight Connector 193">
                <a:extLst>
                  <a:ext uri="{FF2B5EF4-FFF2-40B4-BE49-F238E27FC236}">
                    <a16:creationId xmlns:a16="http://schemas.microsoft.com/office/drawing/2014/main" id="{0324BE53-B57A-4573-98BE-CA99FBCFC905}"/>
                  </a:ext>
                </a:extLst>
              </p:cNvPr>
              <p:cNvCxnSpPr/>
              <p:nvPr userDrawn="1"/>
            </p:nvCxnSpPr>
            <p:spPr>
              <a:xfrm rot="5400000">
                <a:off x="4464004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>
                <a:extLst>
                  <a:ext uri="{FF2B5EF4-FFF2-40B4-BE49-F238E27FC236}">
                    <a16:creationId xmlns:a16="http://schemas.microsoft.com/office/drawing/2014/main" id="{4C95DE12-F7A1-45B0-8FDA-6F2CC2E872DD}"/>
                  </a:ext>
                </a:extLst>
              </p:cNvPr>
              <p:cNvCxnSpPr/>
              <p:nvPr userDrawn="1"/>
            </p:nvCxnSpPr>
            <p:spPr>
              <a:xfrm rot="5400000">
                <a:off x="4899433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91319A71-322F-40B8-9900-0D27507F2A8E}"/>
                  </a:ext>
                </a:extLst>
              </p:cNvPr>
              <p:cNvCxnSpPr/>
              <p:nvPr userDrawn="1"/>
            </p:nvCxnSpPr>
            <p:spPr>
              <a:xfrm rot="5400000">
                <a:off x="5334862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>
                <a:extLst>
                  <a:ext uri="{FF2B5EF4-FFF2-40B4-BE49-F238E27FC236}">
                    <a16:creationId xmlns:a16="http://schemas.microsoft.com/office/drawing/2014/main" id="{350719C5-FC05-4703-B895-7B449ADCBBF8}"/>
                  </a:ext>
                </a:extLst>
              </p:cNvPr>
              <p:cNvCxnSpPr/>
              <p:nvPr userDrawn="1"/>
            </p:nvCxnSpPr>
            <p:spPr>
              <a:xfrm rot="5400000">
                <a:off x="5770291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6628DA28-6E80-4B24-9B88-60E65BFF91F6}"/>
                  </a:ext>
                </a:extLst>
              </p:cNvPr>
              <p:cNvCxnSpPr/>
              <p:nvPr userDrawn="1"/>
            </p:nvCxnSpPr>
            <p:spPr>
              <a:xfrm rot="5400000">
                <a:off x="6205720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D23892C3-B358-433F-9EAE-B675BE4077AA}"/>
                  </a:ext>
                </a:extLst>
              </p:cNvPr>
              <p:cNvCxnSpPr/>
              <p:nvPr userDrawn="1"/>
            </p:nvCxnSpPr>
            <p:spPr>
              <a:xfrm rot="5400000">
                <a:off x="6641149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2" name="Straight Connector 211">
                <a:extLst>
                  <a:ext uri="{FF2B5EF4-FFF2-40B4-BE49-F238E27FC236}">
                    <a16:creationId xmlns:a16="http://schemas.microsoft.com/office/drawing/2014/main" id="{26EE6BFA-5E82-499C-9B6E-1929BFEAE367}"/>
                  </a:ext>
                </a:extLst>
              </p:cNvPr>
              <p:cNvCxnSpPr/>
              <p:nvPr userDrawn="1"/>
            </p:nvCxnSpPr>
            <p:spPr>
              <a:xfrm rot="5400000">
                <a:off x="7076578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5" name="Straight Connector 214">
                <a:extLst>
                  <a:ext uri="{FF2B5EF4-FFF2-40B4-BE49-F238E27FC236}">
                    <a16:creationId xmlns:a16="http://schemas.microsoft.com/office/drawing/2014/main" id="{15F01C6A-219B-4821-8028-8B3A0C9D4E78}"/>
                  </a:ext>
                </a:extLst>
              </p:cNvPr>
              <p:cNvCxnSpPr/>
              <p:nvPr userDrawn="1"/>
            </p:nvCxnSpPr>
            <p:spPr>
              <a:xfrm rot="5400000">
                <a:off x="7512007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787AE8CF-DCE4-44B5-A66F-8EB059199259}"/>
                  </a:ext>
                </a:extLst>
              </p:cNvPr>
              <p:cNvCxnSpPr/>
              <p:nvPr userDrawn="1"/>
            </p:nvCxnSpPr>
            <p:spPr>
              <a:xfrm rot="5400000">
                <a:off x="7947436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D482E32A-CA7C-418F-9575-081341DE9280}"/>
                  </a:ext>
                </a:extLst>
              </p:cNvPr>
              <p:cNvCxnSpPr/>
              <p:nvPr userDrawn="1"/>
            </p:nvCxnSpPr>
            <p:spPr>
              <a:xfrm rot="5400000">
                <a:off x="8382865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A2D79AF4-AE3F-4BC2-8F52-A3A7042622B8}"/>
                  </a:ext>
                </a:extLst>
              </p:cNvPr>
              <p:cNvCxnSpPr/>
              <p:nvPr userDrawn="1"/>
            </p:nvCxnSpPr>
            <p:spPr>
              <a:xfrm rot="5400000">
                <a:off x="8818294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7B805A73-9704-46A4-BE96-085BDD91B7FD}"/>
                  </a:ext>
                </a:extLst>
              </p:cNvPr>
              <p:cNvCxnSpPr/>
              <p:nvPr userDrawn="1"/>
            </p:nvCxnSpPr>
            <p:spPr>
              <a:xfrm rot="5400000">
                <a:off x="9253723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>
                <a:extLst>
                  <a:ext uri="{FF2B5EF4-FFF2-40B4-BE49-F238E27FC236}">
                    <a16:creationId xmlns:a16="http://schemas.microsoft.com/office/drawing/2014/main" id="{1AF9D17E-371B-439B-8BD3-51C49A27490E}"/>
                  </a:ext>
                </a:extLst>
              </p:cNvPr>
              <p:cNvCxnSpPr/>
              <p:nvPr userDrawn="1"/>
            </p:nvCxnSpPr>
            <p:spPr>
              <a:xfrm rot="5400000">
                <a:off x="9689152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>
                <a:extLst>
                  <a:ext uri="{FF2B5EF4-FFF2-40B4-BE49-F238E27FC236}">
                    <a16:creationId xmlns:a16="http://schemas.microsoft.com/office/drawing/2014/main" id="{E52D3731-843B-4CEB-AD0E-C21A0F2B9ABF}"/>
                  </a:ext>
                </a:extLst>
              </p:cNvPr>
              <p:cNvCxnSpPr/>
              <p:nvPr userDrawn="1"/>
            </p:nvCxnSpPr>
            <p:spPr>
              <a:xfrm rot="5400000">
                <a:off x="10560010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9" name="Straight Connector 238">
                <a:extLst>
                  <a:ext uri="{FF2B5EF4-FFF2-40B4-BE49-F238E27FC236}">
                    <a16:creationId xmlns:a16="http://schemas.microsoft.com/office/drawing/2014/main" id="{E136FC2F-BFB0-4E8A-B977-AB394A73A48C}"/>
                  </a:ext>
                </a:extLst>
              </p:cNvPr>
              <p:cNvCxnSpPr/>
              <p:nvPr userDrawn="1"/>
            </p:nvCxnSpPr>
            <p:spPr>
              <a:xfrm rot="5400000">
                <a:off x="10995439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36CEC609-3CD2-4EA5-B062-5E7EE1906B47}"/>
                  </a:ext>
                </a:extLst>
              </p:cNvPr>
              <p:cNvCxnSpPr/>
              <p:nvPr userDrawn="1"/>
            </p:nvCxnSpPr>
            <p:spPr>
              <a:xfrm rot="5400000">
                <a:off x="11430868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63A65F6B-40C3-46AB-8FDB-BD03FDF7AF56}"/>
                  </a:ext>
                </a:extLst>
              </p:cNvPr>
              <p:cNvCxnSpPr/>
              <p:nvPr userDrawn="1"/>
            </p:nvCxnSpPr>
            <p:spPr>
              <a:xfrm rot="5400000">
                <a:off x="11866297" y="-173594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EF86BA9-91F3-4AD5-BC14-4D893C964B56}"/>
                </a:ext>
              </a:extLst>
            </p:cNvPr>
            <p:cNvGrpSpPr/>
            <p:nvPr userDrawn="1"/>
          </p:nvGrpSpPr>
          <p:grpSpPr>
            <a:xfrm>
              <a:off x="-508329" y="214312"/>
              <a:ext cx="216000" cy="6429375"/>
              <a:chOff x="13840404" y="214312"/>
              <a:chExt cx="216000" cy="6429375"/>
            </a:xfrm>
          </p:grpSpPr>
          <p:cxnSp>
            <p:nvCxnSpPr>
              <p:cNvPr id="334" name="Straight Connector 333">
                <a:extLst>
                  <a:ext uri="{FF2B5EF4-FFF2-40B4-BE49-F238E27FC236}">
                    <a16:creationId xmlns:a16="http://schemas.microsoft.com/office/drawing/2014/main" id="{62DE7742-6133-487C-88CA-B3A3372B0C9A}"/>
                  </a:ext>
                </a:extLst>
              </p:cNvPr>
              <p:cNvCxnSpPr/>
              <p:nvPr userDrawn="1"/>
            </p:nvCxnSpPr>
            <p:spPr>
              <a:xfrm rot="10800000">
                <a:off x="13840404" y="2143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2" name="Straight Connector 331">
                <a:extLst>
                  <a:ext uri="{FF2B5EF4-FFF2-40B4-BE49-F238E27FC236}">
                    <a16:creationId xmlns:a16="http://schemas.microsoft.com/office/drawing/2014/main" id="{FA269B82-D4CC-42BF-BC89-6348B9191EAF}"/>
                  </a:ext>
                </a:extLst>
              </p:cNvPr>
              <p:cNvCxnSpPr/>
              <p:nvPr userDrawn="1"/>
            </p:nvCxnSpPr>
            <p:spPr>
              <a:xfrm rot="10800000">
                <a:off x="13840404" y="6429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>
                <a:extLst>
                  <a:ext uri="{FF2B5EF4-FFF2-40B4-BE49-F238E27FC236}">
                    <a16:creationId xmlns:a16="http://schemas.microsoft.com/office/drawing/2014/main" id="{645DA6C9-0BC6-4D9B-8E86-CC05AF2898BA}"/>
                  </a:ext>
                </a:extLst>
              </p:cNvPr>
              <p:cNvCxnSpPr/>
              <p:nvPr userDrawn="1"/>
            </p:nvCxnSpPr>
            <p:spPr>
              <a:xfrm rot="10800000">
                <a:off x="13840404" y="10715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50E69342-0634-4E4C-AFC9-A22811047768}"/>
                  </a:ext>
                </a:extLst>
              </p:cNvPr>
              <p:cNvCxnSpPr/>
              <p:nvPr userDrawn="1"/>
            </p:nvCxnSpPr>
            <p:spPr>
              <a:xfrm rot="10800000">
                <a:off x="13840404" y="15001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12BF5356-80DE-4E1C-A266-3CF2546EA843}"/>
                  </a:ext>
                </a:extLst>
              </p:cNvPr>
              <p:cNvCxnSpPr/>
              <p:nvPr userDrawn="1"/>
            </p:nvCxnSpPr>
            <p:spPr>
              <a:xfrm rot="10800000">
                <a:off x="13840404" y="19288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95A5BD53-8993-48D7-857B-77CDE7F86902}"/>
                  </a:ext>
                </a:extLst>
              </p:cNvPr>
              <p:cNvCxnSpPr/>
              <p:nvPr userDrawn="1"/>
            </p:nvCxnSpPr>
            <p:spPr>
              <a:xfrm rot="10800000">
                <a:off x="13840404" y="23574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Straight Connector 321">
                <a:extLst>
                  <a:ext uri="{FF2B5EF4-FFF2-40B4-BE49-F238E27FC236}">
                    <a16:creationId xmlns:a16="http://schemas.microsoft.com/office/drawing/2014/main" id="{BE94B183-2914-4EE5-AEFA-012E92BB47E6}"/>
                  </a:ext>
                </a:extLst>
              </p:cNvPr>
              <p:cNvCxnSpPr/>
              <p:nvPr userDrawn="1"/>
            </p:nvCxnSpPr>
            <p:spPr>
              <a:xfrm rot="10800000">
                <a:off x="13840404" y="27860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EB76BE5E-7A53-4350-8AF3-A59AFB20B6BB}"/>
                  </a:ext>
                </a:extLst>
              </p:cNvPr>
              <p:cNvCxnSpPr/>
              <p:nvPr userDrawn="1"/>
            </p:nvCxnSpPr>
            <p:spPr>
              <a:xfrm rot="10800000">
                <a:off x="13840404" y="32146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CF2FCAF3-7D2E-47EF-A1CD-AC4E487DD5EA}"/>
                  </a:ext>
                </a:extLst>
              </p:cNvPr>
              <p:cNvCxnSpPr/>
              <p:nvPr userDrawn="1"/>
            </p:nvCxnSpPr>
            <p:spPr>
              <a:xfrm rot="10800000">
                <a:off x="13840404" y="36433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8771ED64-6095-435A-BD0C-86B43930C5F5}"/>
                  </a:ext>
                </a:extLst>
              </p:cNvPr>
              <p:cNvCxnSpPr/>
              <p:nvPr userDrawn="1"/>
            </p:nvCxnSpPr>
            <p:spPr>
              <a:xfrm rot="10800000">
                <a:off x="13840404" y="40719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D0BD068A-F11D-4E36-9FBA-7F67F5C686EA}"/>
                  </a:ext>
                </a:extLst>
              </p:cNvPr>
              <p:cNvCxnSpPr/>
              <p:nvPr userDrawn="1"/>
            </p:nvCxnSpPr>
            <p:spPr>
              <a:xfrm rot="10800000">
                <a:off x="13840404" y="45005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6555A346-1841-4C56-8646-3019FA758CAA}"/>
                  </a:ext>
                </a:extLst>
              </p:cNvPr>
              <p:cNvCxnSpPr/>
              <p:nvPr userDrawn="1"/>
            </p:nvCxnSpPr>
            <p:spPr>
              <a:xfrm rot="10800000">
                <a:off x="13840404" y="49291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7C325ED4-0B1E-4FE0-ACAD-259692171244}"/>
                  </a:ext>
                </a:extLst>
              </p:cNvPr>
              <p:cNvCxnSpPr/>
              <p:nvPr userDrawn="1"/>
            </p:nvCxnSpPr>
            <p:spPr>
              <a:xfrm rot="10800000">
                <a:off x="13840404" y="53578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96C1F32C-6A78-4B01-8B28-EC795E021BCA}"/>
                  </a:ext>
                </a:extLst>
              </p:cNvPr>
              <p:cNvCxnSpPr/>
              <p:nvPr userDrawn="1"/>
            </p:nvCxnSpPr>
            <p:spPr>
              <a:xfrm rot="10800000">
                <a:off x="13840404" y="57864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Straight Connector 338">
                <a:extLst>
                  <a:ext uri="{FF2B5EF4-FFF2-40B4-BE49-F238E27FC236}">
                    <a16:creationId xmlns:a16="http://schemas.microsoft.com/office/drawing/2014/main" id="{D7DC8C38-DC11-475B-BE32-F54FBBAC87F9}"/>
                  </a:ext>
                </a:extLst>
              </p:cNvPr>
              <p:cNvCxnSpPr/>
              <p:nvPr userDrawn="1"/>
            </p:nvCxnSpPr>
            <p:spPr>
              <a:xfrm rot="10800000">
                <a:off x="13840404" y="62150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Straight Connector 369">
                <a:extLst>
                  <a:ext uri="{FF2B5EF4-FFF2-40B4-BE49-F238E27FC236}">
                    <a16:creationId xmlns:a16="http://schemas.microsoft.com/office/drawing/2014/main" id="{BE0CB4A3-A7B0-4332-864B-EAA949528728}"/>
                  </a:ext>
                </a:extLst>
              </p:cNvPr>
              <p:cNvCxnSpPr/>
              <p:nvPr userDrawn="1"/>
            </p:nvCxnSpPr>
            <p:spPr>
              <a:xfrm rot="10800000">
                <a:off x="13840404" y="66436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8F1F3FB-2D02-42A7-A91E-BB9FA59780D8}"/>
                </a:ext>
              </a:extLst>
            </p:cNvPr>
            <p:cNvGrpSpPr/>
            <p:nvPr userDrawn="1"/>
          </p:nvGrpSpPr>
          <p:grpSpPr>
            <a:xfrm>
              <a:off x="12484170" y="214312"/>
              <a:ext cx="216000" cy="6429375"/>
              <a:chOff x="21052568" y="214312"/>
              <a:chExt cx="216000" cy="6429375"/>
            </a:xfrm>
          </p:grpSpPr>
          <p:cxnSp>
            <p:nvCxnSpPr>
              <p:cNvPr id="335" name="Straight Connector 334">
                <a:extLst>
                  <a:ext uri="{FF2B5EF4-FFF2-40B4-BE49-F238E27FC236}">
                    <a16:creationId xmlns:a16="http://schemas.microsoft.com/office/drawing/2014/main" id="{E4B593FE-25D4-4801-BB6F-3FEC6EB72EAA}"/>
                  </a:ext>
                </a:extLst>
              </p:cNvPr>
              <p:cNvCxnSpPr/>
              <p:nvPr userDrawn="1"/>
            </p:nvCxnSpPr>
            <p:spPr>
              <a:xfrm rot="10800000">
                <a:off x="21052568" y="2143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3" name="Straight Connector 332">
                <a:extLst>
                  <a:ext uri="{FF2B5EF4-FFF2-40B4-BE49-F238E27FC236}">
                    <a16:creationId xmlns:a16="http://schemas.microsoft.com/office/drawing/2014/main" id="{A3CB7546-9624-40E4-A37C-5C0E648C4077}"/>
                  </a:ext>
                </a:extLst>
              </p:cNvPr>
              <p:cNvCxnSpPr/>
              <p:nvPr userDrawn="1"/>
            </p:nvCxnSpPr>
            <p:spPr>
              <a:xfrm rot="10800000">
                <a:off x="21052568" y="6429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>
                <a:extLst>
                  <a:ext uri="{FF2B5EF4-FFF2-40B4-BE49-F238E27FC236}">
                    <a16:creationId xmlns:a16="http://schemas.microsoft.com/office/drawing/2014/main" id="{79A618E2-9E61-4FC8-B9F3-AE39343E89BE}"/>
                  </a:ext>
                </a:extLst>
              </p:cNvPr>
              <p:cNvCxnSpPr/>
              <p:nvPr userDrawn="1"/>
            </p:nvCxnSpPr>
            <p:spPr>
              <a:xfrm rot="10800000">
                <a:off x="21052568" y="10715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>
                <a:extLst>
                  <a:ext uri="{FF2B5EF4-FFF2-40B4-BE49-F238E27FC236}">
                    <a16:creationId xmlns:a16="http://schemas.microsoft.com/office/drawing/2014/main" id="{1708D374-57BC-42EF-8FAC-1A37A56EC057}"/>
                  </a:ext>
                </a:extLst>
              </p:cNvPr>
              <p:cNvCxnSpPr/>
              <p:nvPr userDrawn="1"/>
            </p:nvCxnSpPr>
            <p:spPr>
              <a:xfrm rot="10800000">
                <a:off x="21052568" y="15001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97D31BF9-AACF-44DF-B2C1-E593ACD45475}"/>
                  </a:ext>
                </a:extLst>
              </p:cNvPr>
              <p:cNvCxnSpPr/>
              <p:nvPr userDrawn="1"/>
            </p:nvCxnSpPr>
            <p:spPr>
              <a:xfrm rot="10800000">
                <a:off x="21052568" y="19288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2B9075D7-7C6E-4F45-B4D5-CBB5638577B3}"/>
                  </a:ext>
                </a:extLst>
              </p:cNvPr>
              <p:cNvCxnSpPr/>
              <p:nvPr userDrawn="1"/>
            </p:nvCxnSpPr>
            <p:spPr>
              <a:xfrm rot="10800000">
                <a:off x="21052568" y="23574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5A2AE94E-3BB8-4B72-A0A8-B155E014808D}"/>
                  </a:ext>
                </a:extLst>
              </p:cNvPr>
              <p:cNvCxnSpPr/>
              <p:nvPr userDrawn="1"/>
            </p:nvCxnSpPr>
            <p:spPr>
              <a:xfrm rot="10800000">
                <a:off x="21052568" y="27860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9E4ADF5A-9399-4BA2-A5A8-3AE882218B82}"/>
                  </a:ext>
                </a:extLst>
              </p:cNvPr>
              <p:cNvCxnSpPr/>
              <p:nvPr userDrawn="1"/>
            </p:nvCxnSpPr>
            <p:spPr>
              <a:xfrm rot="10800000">
                <a:off x="21052568" y="32146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9" name="Straight Connector 318">
                <a:extLst>
                  <a:ext uri="{FF2B5EF4-FFF2-40B4-BE49-F238E27FC236}">
                    <a16:creationId xmlns:a16="http://schemas.microsoft.com/office/drawing/2014/main" id="{DB94C3BD-AD21-4256-BDA6-AB3DCE0EB6D8}"/>
                  </a:ext>
                </a:extLst>
              </p:cNvPr>
              <p:cNvCxnSpPr/>
              <p:nvPr userDrawn="1"/>
            </p:nvCxnSpPr>
            <p:spPr>
              <a:xfrm rot="10800000">
                <a:off x="21052568" y="36433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8234E725-FB8C-42A2-BDBC-D617E7CD30A7}"/>
                  </a:ext>
                </a:extLst>
              </p:cNvPr>
              <p:cNvCxnSpPr/>
              <p:nvPr userDrawn="1"/>
            </p:nvCxnSpPr>
            <p:spPr>
              <a:xfrm rot="10800000">
                <a:off x="21052568" y="40719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AD4E573A-9EBE-493B-B3DB-E7FA3BB3EB07}"/>
                  </a:ext>
                </a:extLst>
              </p:cNvPr>
              <p:cNvCxnSpPr/>
              <p:nvPr userDrawn="1"/>
            </p:nvCxnSpPr>
            <p:spPr>
              <a:xfrm rot="10800000">
                <a:off x="21052568" y="45005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B871FEF2-9291-4823-900F-52E5D9308E1B}"/>
                  </a:ext>
                </a:extLst>
              </p:cNvPr>
              <p:cNvCxnSpPr/>
              <p:nvPr userDrawn="1"/>
            </p:nvCxnSpPr>
            <p:spPr>
              <a:xfrm rot="10800000">
                <a:off x="21052568" y="49291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E6D04338-AEFD-49D5-B08D-9EC86A9A12FF}"/>
                  </a:ext>
                </a:extLst>
              </p:cNvPr>
              <p:cNvCxnSpPr/>
              <p:nvPr userDrawn="1"/>
            </p:nvCxnSpPr>
            <p:spPr>
              <a:xfrm rot="10800000">
                <a:off x="21052568" y="535781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45E64F6F-EF45-42B3-90B8-979C0E75AF5F}"/>
                  </a:ext>
                </a:extLst>
              </p:cNvPr>
              <p:cNvCxnSpPr/>
              <p:nvPr userDrawn="1"/>
            </p:nvCxnSpPr>
            <p:spPr>
              <a:xfrm rot="10800000">
                <a:off x="21052568" y="578643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0" name="Straight Connector 339">
                <a:extLst>
                  <a:ext uri="{FF2B5EF4-FFF2-40B4-BE49-F238E27FC236}">
                    <a16:creationId xmlns:a16="http://schemas.microsoft.com/office/drawing/2014/main" id="{F4E0B862-2ED4-4BA8-BC3E-95DDEC393E61}"/>
                  </a:ext>
                </a:extLst>
              </p:cNvPr>
              <p:cNvCxnSpPr/>
              <p:nvPr userDrawn="1"/>
            </p:nvCxnSpPr>
            <p:spPr>
              <a:xfrm rot="10800000">
                <a:off x="21052568" y="6215062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2" name="Straight Connector 371">
                <a:extLst>
                  <a:ext uri="{FF2B5EF4-FFF2-40B4-BE49-F238E27FC236}">
                    <a16:creationId xmlns:a16="http://schemas.microsoft.com/office/drawing/2014/main" id="{1AADEAB7-176C-48F3-BC7A-03FA7C7B0B1A}"/>
                  </a:ext>
                </a:extLst>
              </p:cNvPr>
              <p:cNvCxnSpPr/>
              <p:nvPr userDrawn="1"/>
            </p:nvCxnSpPr>
            <p:spPr>
              <a:xfrm rot="10800000">
                <a:off x="21052568" y="6643687"/>
                <a:ext cx="216000" cy="0"/>
              </a:xfrm>
              <a:prstGeom prst="line">
                <a:avLst/>
              </a:prstGeom>
              <a:ln>
                <a:solidFill>
                  <a:srgbClr val="DB007D">
                    <a:alpha val="1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37" name="Grid marks">
            <a:extLst>
              <a:ext uri="{FF2B5EF4-FFF2-40B4-BE49-F238E27FC236}">
                <a16:creationId xmlns:a16="http://schemas.microsoft.com/office/drawing/2014/main" id="{8DE0F9EB-435C-4453-A4A3-6D670A0CC2D4}"/>
              </a:ext>
            </a:extLst>
          </p:cNvPr>
          <p:cNvGrpSpPr/>
          <p:nvPr userDrawn="1"/>
        </p:nvGrpSpPr>
        <p:grpSpPr>
          <a:xfrm>
            <a:off x="-508329" y="-501194"/>
            <a:ext cx="13208499" cy="7867364"/>
            <a:chOff x="-508329" y="-501194"/>
            <a:chExt cx="13208499" cy="7867364"/>
          </a:xfrm>
        </p:grpSpPr>
        <p:grpSp>
          <p:nvGrpSpPr>
            <p:cNvPr id="438" name="Group 437">
              <a:extLst>
                <a:ext uri="{FF2B5EF4-FFF2-40B4-BE49-F238E27FC236}">
                  <a16:creationId xmlns:a16="http://schemas.microsoft.com/office/drawing/2014/main" id="{A84943BD-C70B-408F-AA1D-69786F0D7D59}"/>
                </a:ext>
              </a:extLst>
            </p:cNvPr>
            <p:cNvGrpSpPr/>
            <p:nvPr userDrawn="1"/>
          </p:nvGrpSpPr>
          <p:grpSpPr>
            <a:xfrm>
              <a:off x="12264570" y="0"/>
              <a:ext cx="435600" cy="6858000"/>
              <a:chOff x="-701009" y="0"/>
              <a:chExt cx="435600" cy="6858000"/>
            </a:xfrm>
          </p:grpSpPr>
          <p:cxnSp>
            <p:nvCxnSpPr>
              <p:cNvPr id="517" name="Straight Connector 516">
                <a:extLst>
                  <a:ext uri="{FF2B5EF4-FFF2-40B4-BE49-F238E27FC236}">
                    <a16:creationId xmlns:a16="http://schemas.microsoft.com/office/drawing/2014/main" id="{895BB04D-5B12-4BA7-978B-1DCC529DA12D}"/>
                  </a:ext>
                </a:extLst>
              </p:cNvPr>
              <p:cNvCxnSpPr/>
              <p:nvPr/>
            </p:nvCxnSpPr>
            <p:spPr>
              <a:xfrm>
                <a:off x="-701009" y="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8" name="Straight Connector 517">
                <a:extLst>
                  <a:ext uri="{FF2B5EF4-FFF2-40B4-BE49-F238E27FC236}">
                    <a16:creationId xmlns:a16="http://schemas.microsoft.com/office/drawing/2014/main" id="{659CDDD1-554A-428A-9C62-46D8C48CD4AA}"/>
                  </a:ext>
                </a:extLst>
              </p:cNvPr>
              <p:cNvCxnSpPr/>
              <p:nvPr/>
            </p:nvCxnSpPr>
            <p:spPr>
              <a:xfrm>
                <a:off x="-701009" y="428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9" name="Straight Connector 518">
                <a:extLst>
                  <a:ext uri="{FF2B5EF4-FFF2-40B4-BE49-F238E27FC236}">
                    <a16:creationId xmlns:a16="http://schemas.microsoft.com/office/drawing/2014/main" id="{4285E36D-47EA-44E7-BA14-2D2734BAADE0}"/>
                  </a:ext>
                </a:extLst>
              </p:cNvPr>
              <p:cNvCxnSpPr/>
              <p:nvPr/>
            </p:nvCxnSpPr>
            <p:spPr>
              <a:xfrm>
                <a:off x="-701009" y="857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0" name="Straight Connector 519">
                <a:extLst>
                  <a:ext uri="{FF2B5EF4-FFF2-40B4-BE49-F238E27FC236}">
                    <a16:creationId xmlns:a16="http://schemas.microsoft.com/office/drawing/2014/main" id="{4503CEF2-8BEA-466D-B84F-A48B944937E2}"/>
                  </a:ext>
                </a:extLst>
              </p:cNvPr>
              <p:cNvCxnSpPr/>
              <p:nvPr/>
            </p:nvCxnSpPr>
            <p:spPr>
              <a:xfrm>
                <a:off x="-701009" y="1285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1" name="Straight Connector 520">
                <a:extLst>
                  <a:ext uri="{FF2B5EF4-FFF2-40B4-BE49-F238E27FC236}">
                    <a16:creationId xmlns:a16="http://schemas.microsoft.com/office/drawing/2014/main" id="{5A2E5269-2658-4852-BA07-25791132FEDB}"/>
                  </a:ext>
                </a:extLst>
              </p:cNvPr>
              <p:cNvCxnSpPr/>
              <p:nvPr/>
            </p:nvCxnSpPr>
            <p:spPr>
              <a:xfrm>
                <a:off x="-701009" y="1714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2" name="Straight Connector 521">
                <a:extLst>
                  <a:ext uri="{FF2B5EF4-FFF2-40B4-BE49-F238E27FC236}">
                    <a16:creationId xmlns:a16="http://schemas.microsoft.com/office/drawing/2014/main" id="{5860804F-038D-48E9-AA25-E434CC4629E6}"/>
                  </a:ext>
                </a:extLst>
              </p:cNvPr>
              <p:cNvCxnSpPr/>
              <p:nvPr/>
            </p:nvCxnSpPr>
            <p:spPr>
              <a:xfrm>
                <a:off x="-701009" y="2143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3" name="Straight Connector 522">
                <a:extLst>
                  <a:ext uri="{FF2B5EF4-FFF2-40B4-BE49-F238E27FC236}">
                    <a16:creationId xmlns:a16="http://schemas.microsoft.com/office/drawing/2014/main" id="{049A59E5-E0E7-4674-A13C-8DA7D54406BB}"/>
                  </a:ext>
                </a:extLst>
              </p:cNvPr>
              <p:cNvCxnSpPr/>
              <p:nvPr/>
            </p:nvCxnSpPr>
            <p:spPr>
              <a:xfrm>
                <a:off x="-701009" y="2571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4" name="Straight Connector 523">
                <a:extLst>
                  <a:ext uri="{FF2B5EF4-FFF2-40B4-BE49-F238E27FC236}">
                    <a16:creationId xmlns:a16="http://schemas.microsoft.com/office/drawing/2014/main" id="{5A2C5DC5-DD08-417A-8476-DE2C9A187F73}"/>
                  </a:ext>
                </a:extLst>
              </p:cNvPr>
              <p:cNvCxnSpPr/>
              <p:nvPr/>
            </p:nvCxnSpPr>
            <p:spPr>
              <a:xfrm>
                <a:off x="-701009" y="3000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5" name="Straight Connector 524">
                <a:extLst>
                  <a:ext uri="{FF2B5EF4-FFF2-40B4-BE49-F238E27FC236}">
                    <a16:creationId xmlns:a16="http://schemas.microsoft.com/office/drawing/2014/main" id="{81BA7541-6C57-4217-A51F-3BBEB09BF718}"/>
                  </a:ext>
                </a:extLst>
              </p:cNvPr>
              <p:cNvCxnSpPr/>
              <p:nvPr/>
            </p:nvCxnSpPr>
            <p:spPr>
              <a:xfrm>
                <a:off x="-701009" y="34290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38CE8426-9E9C-4FE6-814E-1305CC72CCEA}"/>
                  </a:ext>
                </a:extLst>
              </p:cNvPr>
              <p:cNvCxnSpPr/>
              <p:nvPr/>
            </p:nvCxnSpPr>
            <p:spPr>
              <a:xfrm>
                <a:off x="-701009" y="3857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3E9E01B4-3948-4D63-810F-A92AC5AA6AF1}"/>
                  </a:ext>
                </a:extLst>
              </p:cNvPr>
              <p:cNvCxnSpPr/>
              <p:nvPr/>
            </p:nvCxnSpPr>
            <p:spPr>
              <a:xfrm>
                <a:off x="-701009" y="4286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62355650-6CE1-495A-A499-07BF816523D1}"/>
                  </a:ext>
                </a:extLst>
              </p:cNvPr>
              <p:cNvCxnSpPr/>
              <p:nvPr/>
            </p:nvCxnSpPr>
            <p:spPr>
              <a:xfrm>
                <a:off x="-701009" y="4714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03ED5015-F4D8-471E-AB52-63D98C5344E7}"/>
                  </a:ext>
                </a:extLst>
              </p:cNvPr>
              <p:cNvCxnSpPr/>
              <p:nvPr/>
            </p:nvCxnSpPr>
            <p:spPr>
              <a:xfrm>
                <a:off x="-701009" y="5143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66B58360-2673-4892-B735-4B2C20A6ED17}"/>
                  </a:ext>
                </a:extLst>
              </p:cNvPr>
              <p:cNvCxnSpPr/>
              <p:nvPr/>
            </p:nvCxnSpPr>
            <p:spPr>
              <a:xfrm>
                <a:off x="-701009" y="5572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95A713BA-87AC-43B0-8FD5-B3A9BAE44C62}"/>
                  </a:ext>
                </a:extLst>
              </p:cNvPr>
              <p:cNvCxnSpPr/>
              <p:nvPr/>
            </p:nvCxnSpPr>
            <p:spPr>
              <a:xfrm>
                <a:off x="-701009" y="6000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365B7D31-6598-4A52-9694-D35161BF715F}"/>
                  </a:ext>
                </a:extLst>
              </p:cNvPr>
              <p:cNvCxnSpPr/>
              <p:nvPr/>
            </p:nvCxnSpPr>
            <p:spPr>
              <a:xfrm>
                <a:off x="-701009" y="6429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3" name="Straight Connector 532">
                <a:extLst>
                  <a:ext uri="{FF2B5EF4-FFF2-40B4-BE49-F238E27FC236}">
                    <a16:creationId xmlns:a16="http://schemas.microsoft.com/office/drawing/2014/main" id="{A37AD005-D312-4BBE-B3DF-259889FD94F1}"/>
                  </a:ext>
                </a:extLst>
              </p:cNvPr>
              <p:cNvCxnSpPr/>
              <p:nvPr/>
            </p:nvCxnSpPr>
            <p:spPr>
              <a:xfrm>
                <a:off x="-701009" y="68580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39" name="Group 438">
              <a:extLst>
                <a:ext uri="{FF2B5EF4-FFF2-40B4-BE49-F238E27FC236}">
                  <a16:creationId xmlns:a16="http://schemas.microsoft.com/office/drawing/2014/main" id="{5D9DC8D4-734F-43FB-A520-3DBF866EB697}"/>
                </a:ext>
              </a:extLst>
            </p:cNvPr>
            <p:cNvGrpSpPr/>
            <p:nvPr userDrawn="1"/>
          </p:nvGrpSpPr>
          <p:grpSpPr>
            <a:xfrm>
              <a:off x="0" y="6930570"/>
              <a:ext cx="12192012" cy="435600"/>
              <a:chOff x="0" y="-765489"/>
              <a:chExt cx="12192012" cy="435600"/>
            </a:xfrm>
          </p:grpSpPr>
          <p:cxnSp>
            <p:nvCxnSpPr>
              <p:cNvPr id="488" name="Straight Connector 487">
                <a:extLst>
                  <a:ext uri="{FF2B5EF4-FFF2-40B4-BE49-F238E27FC236}">
                    <a16:creationId xmlns:a16="http://schemas.microsoft.com/office/drawing/2014/main" id="{8C5D6729-DD86-47E2-91A8-1A89B1B24EE7}"/>
                  </a:ext>
                </a:extLst>
              </p:cNvPr>
              <p:cNvCxnSpPr/>
              <p:nvPr/>
            </p:nvCxnSpPr>
            <p:spPr>
              <a:xfrm rot="5400000">
                <a:off x="-21780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9" name="Straight Connector 488">
                <a:extLst>
                  <a:ext uri="{FF2B5EF4-FFF2-40B4-BE49-F238E27FC236}">
                    <a16:creationId xmlns:a16="http://schemas.microsoft.com/office/drawing/2014/main" id="{3292B33C-DE2F-4B9E-AD3E-38365BA2F678}"/>
                  </a:ext>
                </a:extLst>
              </p:cNvPr>
              <p:cNvCxnSpPr/>
              <p:nvPr/>
            </p:nvCxnSpPr>
            <p:spPr>
              <a:xfrm rot="5400000">
                <a:off x="21762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0" name="Straight Connector 489">
                <a:extLst>
                  <a:ext uri="{FF2B5EF4-FFF2-40B4-BE49-F238E27FC236}">
                    <a16:creationId xmlns:a16="http://schemas.microsoft.com/office/drawing/2014/main" id="{ACF0E10B-DBB7-4EFC-947E-86F3F83B3716}"/>
                  </a:ext>
                </a:extLst>
              </p:cNvPr>
              <p:cNvCxnSpPr/>
              <p:nvPr/>
            </p:nvCxnSpPr>
            <p:spPr>
              <a:xfrm rot="5400000">
                <a:off x="65305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1" name="Straight Connector 490">
                <a:extLst>
                  <a:ext uri="{FF2B5EF4-FFF2-40B4-BE49-F238E27FC236}">
                    <a16:creationId xmlns:a16="http://schemas.microsoft.com/office/drawing/2014/main" id="{23B9ABF0-5C22-4AD2-B079-E8D1B53A5F91}"/>
                  </a:ext>
                </a:extLst>
              </p:cNvPr>
              <p:cNvCxnSpPr/>
              <p:nvPr/>
            </p:nvCxnSpPr>
            <p:spPr>
              <a:xfrm rot="5400000">
                <a:off x="108848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2" name="Straight Connector 491">
                <a:extLst>
                  <a:ext uri="{FF2B5EF4-FFF2-40B4-BE49-F238E27FC236}">
                    <a16:creationId xmlns:a16="http://schemas.microsoft.com/office/drawing/2014/main" id="{C4E8D767-1188-43D1-A557-32C9C55EE7E2}"/>
                  </a:ext>
                </a:extLst>
              </p:cNvPr>
              <p:cNvCxnSpPr/>
              <p:nvPr/>
            </p:nvCxnSpPr>
            <p:spPr>
              <a:xfrm rot="5400000">
                <a:off x="152391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3" name="Straight Connector 492">
                <a:extLst>
                  <a:ext uri="{FF2B5EF4-FFF2-40B4-BE49-F238E27FC236}">
                    <a16:creationId xmlns:a16="http://schemas.microsoft.com/office/drawing/2014/main" id="{D622CFB7-9F99-435A-B1AB-5A053BEA5B97}"/>
                  </a:ext>
                </a:extLst>
              </p:cNvPr>
              <p:cNvCxnSpPr/>
              <p:nvPr/>
            </p:nvCxnSpPr>
            <p:spPr>
              <a:xfrm rot="5400000">
                <a:off x="195934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4" name="Straight Connector 493">
                <a:extLst>
                  <a:ext uri="{FF2B5EF4-FFF2-40B4-BE49-F238E27FC236}">
                    <a16:creationId xmlns:a16="http://schemas.microsoft.com/office/drawing/2014/main" id="{93815214-CA7D-470B-9C29-14C274FC138E}"/>
                  </a:ext>
                </a:extLst>
              </p:cNvPr>
              <p:cNvCxnSpPr/>
              <p:nvPr/>
            </p:nvCxnSpPr>
            <p:spPr>
              <a:xfrm rot="5400000">
                <a:off x="239477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5" name="Straight Connector 494">
                <a:extLst>
                  <a:ext uri="{FF2B5EF4-FFF2-40B4-BE49-F238E27FC236}">
                    <a16:creationId xmlns:a16="http://schemas.microsoft.com/office/drawing/2014/main" id="{626C4573-A1EC-49D7-86E6-A8340F92764F}"/>
                  </a:ext>
                </a:extLst>
              </p:cNvPr>
              <p:cNvCxnSpPr/>
              <p:nvPr/>
            </p:nvCxnSpPr>
            <p:spPr>
              <a:xfrm rot="5400000">
                <a:off x="283020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6" name="Straight Connector 495">
                <a:extLst>
                  <a:ext uri="{FF2B5EF4-FFF2-40B4-BE49-F238E27FC236}">
                    <a16:creationId xmlns:a16="http://schemas.microsoft.com/office/drawing/2014/main" id="{D41A7116-E9CE-43B1-A6BB-C7166B5845A6}"/>
                  </a:ext>
                </a:extLst>
              </p:cNvPr>
              <p:cNvCxnSpPr/>
              <p:nvPr/>
            </p:nvCxnSpPr>
            <p:spPr>
              <a:xfrm rot="5400000">
                <a:off x="326563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Straight Connector 496">
                <a:extLst>
                  <a:ext uri="{FF2B5EF4-FFF2-40B4-BE49-F238E27FC236}">
                    <a16:creationId xmlns:a16="http://schemas.microsoft.com/office/drawing/2014/main" id="{ABADC8A3-0C76-4DAC-8D81-84322B7EBBB5}"/>
                  </a:ext>
                </a:extLst>
              </p:cNvPr>
              <p:cNvCxnSpPr/>
              <p:nvPr/>
            </p:nvCxnSpPr>
            <p:spPr>
              <a:xfrm rot="5400000">
                <a:off x="370106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Straight Connector 497">
                <a:extLst>
                  <a:ext uri="{FF2B5EF4-FFF2-40B4-BE49-F238E27FC236}">
                    <a16:creationId xmlns:a16="http://schemas.microsoft.com/office/drawing/2014/main" id="{26B82BF9-4E4D-4F91-A234-51084756DE8A}"/>
                  </a:ext>
                </a:extLst>
              </p:cNvPr>
              <p:cNvCxnSpPr/>
              <p:nvPr/>
            </p:nvCxnSpPr>
            <p:spPr>
              <a:xfrm rot="5400000">
                <a:off x="413649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>
                <a:extLst>
                  <a:ext uri="{FF2B5EF4-FFF2-40B4-BE49-F238E27FC236}">
                    <a16:creationId xmlns:a16="http://schemas.microsoft.com/office/drawing/2014/main" id="{53D9B849-FECF-46C6-B856-DB0EDF03ABA0}"/>
                  </a:ext>
                </a:extLst>
              </p:cNvPr>
              <p:cNvCxnSpPr/>
              <p:nvPr/>
            </p:nvCxnSpPr>
            <p:spPr>
              <a:xfrm rot="5400000">
                <a:off x="457191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Straight Connector 499">
                <a:extLst>
                  <a:ext uri="{FF2B5EF4-FFF2-40B4-BE49-F238E27FC236}">
                    <a16:creationId xmlns:a16="http://schemas.microsoft.com/office/drawing/2014/main" id="{93EE03AF-7B96-486A-BFB7-AF55054EA76F}"/>
                  </a:ext>
                </a:extLst>
              </p:cNvPr>
              <p:cNvCxnSpPr/>
              <p:nvPr/>
            </p:nvCxnSpPr>
            <p:spPr>
              <a:xfrm rot="5400000">
                <a:off x="500734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Straight Connector 500">
                <a:extLst>
                  <a:ext uri="{FF2B5EF4-FFF2-40B4-BE49-F238E27FC236}">
                    <a16:creationId xmlns:a16="http://schemas.microsoft.com/office/drawing/2014/main" id="{6977BFCC-3052-42A2-8653-554285A65B22}"/>
                  </a:ext>
                </a:extLst>
              </p:cNvPr>
              <p:cNvCxnSpPr/>
              <p:nvPr/>
            </p:nvCxnSpPr>
            <p:spPr>
              <a:xfrm rot="5400000">
                <a:off x="544277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Straight Connector 501">
                <a:extLst>
                  <a:ext uri="{FF2B5EF4-FFF2-40B4-BE49-F238E27FC236}">
                    <a16:creationId xmlns:a16="http://schemas.microsoft.com/office/drawing/2014/main" id="{F0FB00CE-1E44-4B7B-AB0E-ED8E4305AAEB}"/>
                  </a:ext>
                </a:extLst>
              </p:cNvPr>
              <p:cNvCxnSpPr/>
              <p:nvPr/>
            </p:nvCxnSpPr>
            <p:spPr>
              <a:xfrm rot="5400000">
                <a:off x="587820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>
                <a:extLst>
                  <a:ext uri="{FF2B5EF4-FFF2-40B4-BE49-F238E27FC236}">
                    <a16:creationId xmlns:a16="http://schemas.microsoft.com/office/drawing/2014/main" id="{29CDDCCF-C2A2-4C58-8644-D9A209179FD6}"/>
                  </a:ext>
                </a:extLst>
              </p:cNvPr>
              <p:cNvCxnSpPr/>
              <p:nvPr/>
            </p:nvCxnSpPr>
            <p:spPr>
              <a:xfrm rot="5400000">
                <a:off x="631363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4" name="Straight Connector 503">
                <a:extLst>
                  <a:ext uri="{FF2B5EF4-FFF2-40B4-BE49-F238E27FC236}">
                    <a16:creationId xmlns:a16="http://schemas.microsoft.com/office/drawing/2014/main" id="{B435870B-60C2-4A75-AEC6-B83FC7B0B659}"/>
                  </a:ext>
                </a:extLst>
              </p:cNvPr>
              <p:cNvCxnSpPr/>
              <p:nvPr/>
            </p:nvCxnSpPr>
            <p:spPr>
              <a:xfrm rot="5400000">
                <a:off x="674906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5" name="Straight Connector 504">
                <a:extLst>
                  <a:ext uri="{FF2B5EF4-FFF2-40B4-BE49-F238E27FC236}">
                    <a16:creationId xmlns:a16="http://schemas.microsoft.com/office/drawing/2014/main" id="{9D639B20-86E0-4975-AF83-00EF68E0873D}"/>
                  </a:ext>
                </a:extLst>
              </p:cNvPr>
              <p:cNvCxnSpPr/>
              <p:nvPr/>
            </p:nvCxnSpPr>
            <p:spPr>
              <a:xfrm rot="5400000">
                <a:off x="718449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6" name="Straight Connector 505">
                <a:extLst>
                  <a:ext uri="{FF2B5EF4-FFF2-40B4-BE49-F238E27FC236}">
                    <a16:creationId xmlns:a16="http://schemas.microsoft.com/office/drawing/2014/main" id="{E33CE367-E91C-42B8-8FEF-784B9A4022E4}"/>
                  </a:ext>
                </a:extLst>
              </p:cNvPr>
              <p:cNvCxnSpPr/>
              <p:nvPr/>
            </p:nvCxnSpPr>
            <p:spPr>
              <a:xfrm rot="5400000">
                <a:off x="761992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7" name="Straight Connector 506">
                <a:extLst>
                  <a:ext uri="{FF2B5EF4-FFF2-40B4-BE49-F238E27FC236}">
                    <a16:creationId xmlns:a16="http://schemas.microsoft.com/office/drawing/2014/main" id="{F227329B-17BA-4BDB-B20F-8F071895B200}"/>
                  </a:ext>
                </a:extLst>
              </p:cNvPr>
              <p:cNvCxnSpPr/>
              <p:nvPr/>
            </p:nvCxnSpPr>
            <p:spPr>
              <a:xfrm rot="5400000">
                <a:off x="805535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8" name="Straight Connector 507">
                <a:extLst>
                  <a:ext uri="{FF2B5EF4-FFF2-40B4-BE49-F238E27FC236}">
                    <a16:creationId xmlns:a16="http://schemas.microsoft.com/office/drawing/2014/main" id="{C21EAC82-FAC2-4568-850A-C12EE51E7DF3}"/>
                  </a:ext>
                </a:extLst>
              </p:cNvPr>
              <p:cNvCxnSpPr/>
              <p:nvPr/>
            </p:nvCxnSpPr>
            <p:spPr>
              <a:xfrm rot="5400000">
                <a:off x="849078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9" name="Straight Connector 508">
                <a:extLst>
                  <a:ext uri="{FF2B5EF4-FFF2-40B4-BE49-F238E27FC236}">
                    <a16:creationId xmlns:a16="http://schemas.microsoft.com/office/drawing/2014/main" id="{3DC12BCC-93E1-42A9-86AB-856BE276232C}"/>
                  </a:ext>
                </a:extLst>
              </p:cNvPr>
              <p:cNvCxnSpPr/>
              <p:nvPr/>
            </p:nvCxnSpPr>
            <p:spPr>
              <a:xfrm rot="5400000">
                <a:off x="892620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0" name="Straight Connector 509">
                <a:extLst>
                  <a:ext uri="{FF2B5EF4-FFF2-40B4-BE49-F238E27FC236}">
                    <a16:creationId xmlns:a16="http://schemas.microsoft.com/office/drawing/2014/main" id="{CE136C13-513F-4BC4-B4F9-3E09D6B8E02E}"/>
                  </a:ext>
                </a:extLst>
              </p:cNvPr>
              <p:cNvCxnSpPr/>
              <p:nvPr/>
            </p:nvCxnSpPr>
            <p:spPr>
              <a:xfrm rot="5400000">
                <a:off x="936163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1" name="Straight Connector 510">
                <a:extLst>
                  <a:ext uri="{FF2B5EF4-FFF2-40B4-BE49-F238E27FC236}">
                    <a16:creationId xmlns:a16="http://schemas.microsoft.com/office/drawing/2014/main" id="{DCDE9362-F6B9-423B-9C66-78EA591BDD5D}"/>
                  </a:ext>
                </a:extLst>
              </p:cNvPr>
              <p:cNvCxnSpPr/>
              <p:nvPr/>
            </p:nvCxnSpPr>
            <p:spPr>
              <a:xfrm rot="5400000">
                <a:off x="979706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2" name="Straight Connector 511">
                <a:extLst>
                  <a:ext uri="{FF2B5EF4-FFF2-40B4-BE49-F238E27FC236}">
                    <a16:creationId xmlns:a16="http://schemas.microsoft.com/office/drawing/2014/main" id="{FC6B35C2-58DC-46B3-9554-CAF75EA29D30}"/>
                  </a:ext>
                </a:extLst>
              </p:cNvPr>
              <p:cNvCxnSpPr/>
              <p:nvPr/>
            </p:nvCxnSpPr>
            <p:spPr>
              <a:xfrm rot="5400000">
                <a:off x="1023249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3" name="Straight Connector 512">
                <a:extLst>
                  <a:ext uri="{FF2B5EF4-FFF2-40B4-BE49-F238E27FC236}">
                    <a16:creationId xmlns:a16="http://schemas.microsoft.com/office/drawing/2014/main" id="{B3FD17B7-B6E1-4DF8-8376-0F6D5C417846}"/>
                  </a:ext>
                </a:extLst>
              </p:cNvPr>
              <p:cNvCxnSpPr/>
              <p:nvPr/>
            </p:nvCxnSpPr>
            <p:spPr>
              <a:xfrm rot="5400000">
                <a:off x="1066792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4" name="Straight Connector 513">
                <a:extLst>
                  <a:ext uri="{FF2B5EF4-FFF2-40B4-BE49-F238E27FC236}">
                    <a16:creationId xmlns:a16="http://schemas.microsoft.com/office/drawing/2014/main" id="{6CC4FA97-8024-46B6-B8CF-489FFE34A48A}"/>
                  </a:ext>
                </a:extLst>
              </p:cNvPr>
              <p:cNvCxnSpPr/>
              <p:nvPr/>
            </p:nvCxnSpPr>
            <p:spPr>
              <a:xfrm rot="5400000">
                <a:off x="1110335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5" name="Straight Connector 514">
                <a:extLst>
                  <a:ext uri="{FF2B5EF4-FFF2-40B4-BE49-F238E27FC236}">
                    <a16:creationId xmlns:a16="http://schemas.microsoft.com/office/drawing/2014/main" id="{CE85C93C-E95A-4A30-AAAE-049797B8E6ED}"/>
                  </a:ext>
                </a:extLst>
              </p:cNvPr>
              <p:cNvCxnSpPr/>
              <p:nvPr/>
            </p:nvCxnSpPr>
            <p:spPr>
              <a:xfrm rot="5400000">
                <a:off x="1197421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6" name="Straight Connector 515">
                <a:extLst>
                  <a:ext uri="{FF2B5EF4-FFF2-40B4-BE49-F238E27FC236}">
                    <a16:creationId xmlns:a16="http://schemas.microsoft.com/office/drawing/2014/main" id="{7E2471D8-479E-4E32-BDA6-09635A74F6C1}"/>
                  </a:ext>
                </a:extLst>
              </p:cNvPr>
              <p:cNvCxnSpPr/>
              <p:nvPr/>
            </p:nvCxnSpPr>
            <p:spPr>
              <a:xfrm rot="5400000">
                <a:off x="1153878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C9749456-DAD9-45B3-BEA1-911BA368FA80}"/>
                </a:ext>
              </a:extLst>
            </p:cNvPr>
            <p:cNvGrpSpPr/>
            <p:nvPr userDrawn="1"/>
          </p:nvGrpSpPr>
          <p:grpSpPr>
            <a:xfrm>
              <a:off x="-508329" y="0"/>
              <a:ext cx="435600" cy="6858000"/>
              <a:chOff x="-701009" y="0"/>
              <a:chExt cx="435600" cy="6858000"/>
            </a:xfrm>
          </p:grpSpPr>
          <p:cxnSp>
            <p:nvCxnSpPr>
              <p:cNvPr id="471" name="Straight Connector 470">
                <a:extLst>
                  <a:ext uri="{FF2B5EF4-FFF2-40B4-BE49-F238E27FC236}">
                    <a16:creationId xmlns:a16="http://schemas.microsoft.com/office/drawing/2014/main" id="{F6CA85C3-D286-4D47-9776-BC17855AECBE}"/>
                  </a:ext>
                </a:extLst>
              </p:cNvPr>
              <p:cNvCxnSpPr/>
              <p:nvPr/>
            </p:nvCxnSpPr>
            <p:spPr>
              <a:xfrm>
                <a:off x="-701009" y="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2" name="Straight Connector 471">
                <a:extLst>
                  <a:ext uri="{FF2B5EF4-FFF2-40B4-BE49-F238E27FC236}">
                    <a16:creationId xmlns:a16="http://schemas.microsoft.com/office/drawing/2014/main" id="{C2E3EE5A-E2D1-4837-A369-5178FCD0ADE3}"/>
                  </a:ext>
                </a:extLst>
              </p:cNvPr>
              <p:cNvCxnSpPr/>
              <p:nvPr/>
            </p:nvCxnSpPr>
            <p:spPr>
              <a:xfrm>
                <a:off x="-701009" y="428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3" name="Straight Connector 472">
                <a:extLst>
                  <a:ext uri="{FF2B5EF4-FFF2-40B4-BE49-F238E27FC236}">
                    <a16:creationId xmlns:a16="http://schemas.microsoft.com/office/drawing/2014/main" id="{D8FF60B5-8531-4DE6-9F89-22BB52522044}"/>
                  </a:ext>
                </a:extLst>
              </p:cNvPr>
              <p:cNvCxnSpPr/>
              <p:nvPr/>
            </p:nvCxnSpPr>
            <p:spPr>
              <a:xfrm>
                <a:off x="-701009" y="857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4" name="Straight Connector 473">
                <a:extLst>
                  <a:ext uri="{FF2B5EF4-FFF2-40B4-BE49-F238E27FC236}">
                    <a16:creationId xmlns:a16="http://schemas.microsoft.com/office/drawing/2014/main" id="{3AA457CE-8F9A-4568-A093-035BE04CC752}"/>
                  </a:ext>
                </a:extLst>
              </p:cNvPr>
              <p:cNvCxnSpPr/>
              <p:nvPr/>
            </p:nvCxnSpPr>
            <p:spPr>
              <a:xfrm>
                <a:off x="-701009" y="1285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5" name="Straight Connector 474">
                <a:extLst>
                  <a:ext uri="{FF2B5EF4-FFF2-40B4-BE49-F238E27FC236}">
                    <a16:creationId xmlns:a16="http://schemas.microsoft.com/office/drawing/2014/main" id="{032A195E-2715-4B18-AEFB-20FA3ABB31B1}"/>
                  </a:ext>
                </a:extLst>
              </p:cNvPr>
              <p:cNvCxnSpPr/>
              <p:nvPr/>
            </p:nvCxnSpPr>
            <p:spPr>
              <a:xfrm>
                <a:off x="-701009" y="1714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6" name="Straight Connector 475">
                <a:extLst>
                  <a:ext uri="{FF2B5EF4-FFF2-40B4-BE49-F238E27FC236}">
                    <a16:creationId xmlns:a16="http://schemas.microsoft.com/office/drawing/2014/main" id="{1FFE66EC-8B69-4EC0-8F88-85670AA53793}"/>
                  </a:ext>
                </a:extLst>
              </p:cNvPr>
              <p:cNvCxnSpPr/>
              <p:nvPr/>
            </p:nvCxnSpPr>
            <p:spPr>
              <a:xfrm>
                <a:off x="-701009" y="2143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7" name="Straight Connector 476">
                <a:extLst>
                  <a:ext uri="{FF2B5EF4-FFF2-40B4-BE49-F238E27FC236}">
                    <a16:creationId xmlns:a16="http://schemas.microsoft.com/office/drawing/2014/main" id="{AB717FF2-7DA9-4A89-92F0-EA857EF3F7C9}"/>
                  </a:ext>
                </a:extLst>
              </p:cNvPr>
              <p:cNvCxnSpPr/>
              <p:nvPr/>
            </p:nvCxnSpPr>
            <p:spPr>
              <a:xfrm>
                <a:off x="-701009" y="2571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8" name="Straight Connector 477">
                <a:extLst>
                  <a:ext uri="{FF2B5EF4-FFF2-40B4-BE49-F238E27FC236}">
                    <a16:creationId xmlns:a16="http://schemas.microsoft.com/office/drawing/2014/main" id="{D8F13678-A7A3-439C-9C57-56CC5688FC16}"/>
                  </a:ext>
                </a:extLst>
              </p:cNvPr>
              <p:cNvCxnSpPr/>
              <p:nvPr/>
            </p:nvCxnSpPr>
            <p:spPr>
              <a:xfrm>
                <a:off x="-701009" y="3000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9" name="Straight Connector 478">
                <a:extLst>
                  <a:ext uri="{FF2B5EF4-FFF2-40B4-BE49-F238E27FC236}">
                    <a16:creationId xmlns:a16="http://schemas.microsoft.com/office/drawing/2014/main" id="{8ACEBD2E-782B-44C0-B7CA-E88FF9D74243}"/>
                  </a:ext>
                </a:extLst>
              </p:cNvPr>
              <p:cNvCxnSpPr/>
              <p:nvPr/>
            </p:nvCxnSpPr>
            <p:spPr>
              <a:xfrm>
                <a:off x="-701009" y="34290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0" name="Straight Connector 479">
                <a:extLst>
                  <a:ext uri="{FF2B5EF4-FFF2-40B4-BE49-F238E27FC236}">
                    <a16:creationId xmlns:a16="http://schemas.microsoft.com/office/drawing/2014/main" id="{35FBE768-E570-4CAC-9256-0181216D4C98}"/>
                  </a:ext>
                </a:extLst>
              </p:cNvPr>
              <p:cNvCxnSpPr/>
              <p:nvPr/>
            </p:nvCxnSpPr>
            <p:spPr>
              <a:xfrm>
                <a:off x="-701009" y="3857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1" name="Straight Connector 480">
                <a:extLst>
                  <a:ext uri="{FF2B5EF4-FFF2-40B4-BE49-F238E27FC236}">
                    <a16:creationId xmlns:a16="http://schemas.microsoft.com/office/drawing/2014/main" id="{1427D95D-92D6-490B-AFBF-DDDB24B37200}"/>
                  </a:ext>
                </a:extLst>
              </p:cNvPr>
              <p:cNvCxnSpPr/>
              <p:nvPr/>
            </p:nvCxnSpPr>
            <p:spPr>
              <a:xfrm>
                <a:off x="-701009" y="4286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2" name="Straight Connector 481">
                <a:extLst>
                  <a:ext uri="{FF2B5EF4-FFF2-40B4-BE49-F238E27FC236}">
                    <a16:creationId xmlns:a16="http://schemas.microsoft.com/office/drawing/2014/main" id="{D9770E0A-F455-4DC6-8B32-C1CB295307BA}"/>
                  </a:ext>
                </a:extLst>
              </p:cNvPr>
              <p:cNvCxnSpPr/>
              <p:nvPr/>
            </p:nvCxnSpPr>
            <p:spPr>
              <a:xfrm>
                <a:off x="-701009" y="4714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3" name="Straight Connector 482">
                <a:extLst>
                  <a:ext uri="{FF2B5EF4-FFF2-40B4-BE49-F238E27FC236}">
                    <a16:creationId xmlns:a16="http://schemas.microsoft.com/office/drawing/2014/main" id="{BFFE5C16-F050-469E-8046-90433990BEF5}"/>
                  </a:ext>
                </a:extLst>
              </p:cNvPr>
              <p:cNvCxnSpPr/>
              <p:nvPr/>
            </p:nvCxnSpPr>
            <p:spPr>
              <a:xfrm>
                <a:off x="-701009" y="5143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4" name="Straight Connector 483">
                <a:extLst>
                  <a:ext uri="{FF2B5EF4-FFF2-40B4-BE49-F238E27FC236}">
                    <a16:creationId xmlns:a16="http://schemas.microsoft.com/office/drawing/2014/main" id="{0147BA4A-B520-4A26-A7DB-FE1A3821C112}"/>
                  </a:ext>
                </a:extLst>
              </p:cNvPr>
              <p:cNvCxnSpPr/>
              <p:nvPr/>
            </p:nvCxnSpPr>
            <p:spPr>
              <a:xfrm>
                <a:off x="-701009" y="5572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5" name="Straight Connector 484">
                <a:extLst>
                  <a:ext uri="{FF2B5EF4-FFF2-40B4-BE49-F238E27FC236}">
                    <a16:creationId xmlns:a16="http://schemas.microsoft.com/office/drawing/2014/main" id="{62B9D661-2FC2-479C-ACA6-760EFCD9415E}"/>
                  </a:ext>
                </a:extLst>
              </p:cNvPr>
              <p:cNvCxnSpPr/>
              <p:nvPr/>
            </p:nvCxnSpPr>
            <p:spPr>
              <a:xfrm>
                <a:off x="-701009" y="6000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6" name="Straight Connector 485">
                <a:extLst>
                  <a:ext uri="{FF2B5EF4-FFF2-40B4-BE49-F238E27FC236}">
                    <a16:creationId xmlns:a16="http://schemas.microsoft.com/office/drawing/2014/main" id="{AC51DE22-84A0-4E31-B48E-45C28ECEC3A9}"/>
                  </a:ext>
                </a:extLst>
              </p:cNvPr>
              <p:cNvCxnSpPr/>
              <p:nvPr/>
            </p:nvCxnSpPr>
            <p:spPr>
              <a:xfrm>
                <a:off x="-701009" y="6429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7" name="Straight Connector 486">
                <a:extLst>
                  <a:ext uri="{FF2B5EF4-FFF2-40B4-BE49-F238E27FC236}">
                    <a16:creationId xmlns:a16="http://schemas.microsoft.com/office/drawing/2014/main" id="{53910D36-D55D-474B-B1B7-B5FE06C72549}"/>
                  </a:ext>
                </a:extLst>
              </p:cNvPr>
              <p:cNvCxnSpPr/>
              <p:nvPr/>
            </p:nvCxnSpPr>
            <p:spPr>
              <a:xfrm>
                <a:off x="-701009" y="68580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E41B378E-870C-4710-9FE4-6223BEAEB3A1}"/>
                </a:ext>
              </a:extLst>
            </p:cNvPr>
            <p:cNvGrpSpPr/>
            <p:nvPr userDrawn="1"/>
          </p:nvGrpSpPr>
          <p:grpSpPr>
            <a:xfrm>
              <a:off x="0" y="-501194"/>
              <a:ext cx="12192012" cy="435600"/>
              <a:chOff x="0" y="-765489"/>
              <a:chExt cx="12192012" cy="435600"/>
            </a:xfrm>
          </p:grpSpPr>
          <p:cxnSp>
            <p:nvCxnSpPr>
              <p:cNvPr id="442" name="Straight Connector 441">
                <a:extLst>
                  <a:ext uri="{FF2B5EF4-FFF2-40B4-BE49-F238E27FC236}">
                    <a16:creationId xmlns:a16="http://schemas.microsoft.com/office/drawing/2014/main" id="{C70A5D94-B871-40FF-A3E7-5DE0803C5189}"/>
                  </a:ext>
                </a:extLst>
              </p:cNvPr>
              <p:cNvCxnSpPr/>
              <p:nvPr/>
            </p:nvCxnSpPr>
            <p:spPr>
              <a:xfrm rot="5400000">
                <a:off x="-21780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3" name="Straight Connector 442">
                <a:extLst>
                  <a:ext uri="{FF2B5EF4-FFF2-40B4-BE49-F238E27FC236}">
                    <a16:creationId xmlns:a16="http://schemas.microsoft.com/office/drawing/2014/main" id="{CFE00D9D-6852-4BEA-A406-C6EB57A6EE38}"/>
                  </a:ext>
                </a:extLst>
              </p:cNvPr>
              <p:cNvCxnSpPr/>
              <p:nvPr/>
            </p:nvCxnSpPr>
            <p:spPr>
              <a:xfrm rot="5400000">
                <a:off x="21762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4" name="Straight Connector 443">
                <a:extLst>
                  <a:ext uri="{FF2B5EF4-FFF2-40B4-BE49-F238E27FC236}">
                    <a16:creationId xmlns:a16="http://schemas.microsoft.com/office/drawing/2014/main" id="{FE6A65E2-A187-4658-8247-F6ECB7594BE9}"/>
                  </a:ext>
                </a:extLst>
              </p:cNvPr>
              <p:cNvCxnSpPr/>
              <p:nvPr/>
            </p:nvCxnSpPr>
            <p:spPr>
              <a:xfrm rot="5400000">
                <a:off x="65305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5" name="Straight Connector 444">
                <a:extLst>
                  <a:ext uri="{FF2B5EF4-FFF2-40B4-BE49-F238E27FC236}">
                    <a16:creationId xmlns:a16="http://schemas.microsoft.com/office/drawing/2014/main" id="{09228A0E-3242-457D-8895-E8234FF67F43}"/>
                  </a:ext>
                </a:extLst>
              </p:cNvPr>
              <p:cNvCxnSpPr/>
              <p:nvPr/>
            </p:nvCxnSpPr>
            <p:spPr>
              <a:xfrm rot="5400000">
                <a:off x="108848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Straight Connector 445">
                <a:extLst>
                  <a:ext uri="{FF2B5EF4-FFF2-40B4-BE49-F238E27FC236}">
                    <a16:creationId xmlns:a16="http://schemas.microsoft.com/office/drawing/2014/main" id="{BF55822D-4433-4E80-AF67-63FBC3F1AC83}"/>
                  </a:ext>
                </a:extLst>
              </p:cNvPr>
              <p:cNvCxnSpPr/>
              <p:nvPr/>
            </p:nvCxnSpPr>
            <p:spPr>
              <a:xfrm rot="5400000">
                <a:off x="152391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7" name="Straight Connector 446">
                <a:extLst>
                  <a:ext uri="{FF2B5EF4-FFF2-40B4-BE49-F238E27FC236}">
                    <a16:creationId xmlns:a16="http://schemas.microsoft.com/office/drawing/2014/main" id="{920C0896-CFB4-4198-B64C-4DEC6B0AB949}"/>
                  </a:ext>
                </a:extLst>
              </p:cNvPr>
              <p:cNvCxnSpPr/>
              <p:nvPr/>
            </p:nvCxnSpPr>
            <p:spPr>
              <a:xfrm rot="5400000">
                <a:off x="195934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8" name="Straight Connector 447">
                <a:extLst>
                  <a:ext uri="{FF2B5EF4-FFF2-40B4-BE49-F238E27FC236}">
                    <a16:creationId xmlns:a16="http://schemas.microsoft.com/office/drawing/2014/main" id="{C0FE9248-0293-4EA2-8AD4-2FD8FC394169}"/>
                  </a:ext>
                </a:extLst>
              </p:cNvPr>
              <p:cNvCxnSpPr/>
              <p:nvPr/>
            </p:nvCxnSpPr>
            <p:spPr>
              <a:xfrm rot="5400000">
                <a:off x="239477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9" name="Straight Connector 448">
                <a:extLst>
                  <a:ext uri="{FF2B5EF4-FFF2-40B4-BE49-F238E27FC236}">
                    <a16:creationId xmlns:a16="http://schemas.microsoft.com/office/drawing/2014/main" id="{F6763251-B30A-42DB-9602-0C5A9A053342}"/>
                  </a:ext>
                </a:extLst>
              </p:cNvPr>
              <p:cNvCxnSpPr/>
              <p:nvPr/>
            </p:nvCxnSpPr>
            <p:spPr>
              <a:xfrm rot="5400000">
                <a:off x="283020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0" name="Straight Connector 449">
                <a:extLst>
                  <a:ext uri="{FF2B5EF4-FFF2-40B4-BE49-F238E27FC236}">
                    <a16:creationId xmlns:a16="http://schemas.microsoft.com/office/drawing/2014/main" id="{773622B5-543D-460D-BDF2-0669B163F18D}"/>
                  </a:ext>
                </a:extLst>
              </p:cNvPr>
              <p:cNvCxnSpPr/>
              <p:nvPr/>
            </p:nvCxnSpPr>
            <p:spPr>
              <a:xfrm rot="5400000">
                <a:off x="326563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1" name="Straight Connector 450">
                <a:extLst>
                  <a:ext uri="{FF2B5EF4-FFF2-40B4-BE49-F238E27FC236}">
                    <a16:creationId xmlns:a16="http://schemas.microsoft.com/office/drawing/2014/main" id="{784A6D26-D453-4180-8F50-BF3070DDAE34}"/>
                  </a:ext>
                </a:extLst>
              </p:cNvPr>
              <p:cNvCxnSpPr/>
              <p:nvPr/>
            </p:nvCxnSpPr>
            <p:spPr>
              <a:xfrm rot="5400000">
                <a:off x="370106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2" name="Straight Connector 451">
                <a:extLst>
                  <a:ext uri="{FF2B5EF4-FFF2-40B4-BE49-F238E27FC236}">
                    <a16:creationId xmlns:a16="http://schemas.microsoft.com/office/drawing/2014/main" id="{27471293-922E-423D-B01F-75AB8A7825E7}"/>
                  </a:ext>
                </a:extLst>
              </p:cNvPr>
              <p:cNvCxnSpPr/>
              <p:nvPr/>
            </p:nvCxnSpPr>
            <p:spPr>
              <a:xfrm rot="5400000">
                <a:off x="413649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3" name="Straight Connector 452">
                <a:extLst>
                  <a:ext uri="{FF2B5EF4-FFF2-40B4-BE49-F238E27FC236}">
                    <a16:creationId xmlns:a16="http://schemas.microsoft.com/office/drawing/2014/main" id="{7D10AB1B-DD0E-4EFF-AAB0-A22D9BBA4445}"/>
                  </a:ext>
                </a:extLst>
              </p:cNvPr>
              <p:cNvCxnSpPr/>
              <p:nvPr/>
            </p:nvCxnSpPr>
            <p:spPr>
              <a:xfrm rot="5400000">
                <a:off x="457191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4" name="Straight Connector 453">
                <a:extLst>
                  <a:ext uri="{FF2B5EF4-FFF2-40B4-BE49-F238E27FC236}">
                    <a16:creationId xmlns:a16="http://schemas.microsoft.com/office/drawing/2014/main" id="{DA533E64-4AE1-47EB-9202-D82E60B2DD44}"/>
                  </a:ext>
                </a:extLst>
              </p:cNvPr>
              <p:cNvCxnSpPr/>
              <p:nvPr/>
            </p:nvCxnSpPr>
            <p:spPr>
              <a:xfrm rot="5400000">
                <a:off x="500734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5" name="Straight Connector 454">
                <a:extLst>
                  <a:ext uri="{FF2B5EF4-FFF2-40B4-BE49-F238E27FC236}">
                    <a16:creationId xmlns:a16="http://schemas.microsoft.com/office/drawing/2014/main" id="{1DD0F72A-7644-45C4-AC34-08C2440BD3A0}"/>
                  </a:ext>
                </a:extLst>
              </p:cNvPr>
              <p:cNvCxnSpPr/>
              <p:nvPr/>
            </p:nvCxnSpPr>
            <p:spPr>
              <a:xfrm rot="5400000">
                <a:off x="544277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6" name="Straight Connector 455">
                <a:extLst>
                  <a:ext uri="{FF2B5EF4-FFF2-40B4-BE49-F238E27FC236}">
                    <a16:creationId xmlns:a16="http://schemas.microsoft.com/office/drawing/2014/main" id="{4965981B-2317-4031-A6F6-7BCD9031304B}"/>
                  </a:ext>
                </a:extLst>
              </p:cNvPr>
              <p:cNvCxnSpPr/>
              <p:nvPr/>
            </p:nvCxnSpPr>
            <p:spPr>
              <a:xfrm rot="5400000">
                <a:off x="587820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7" name="Straight Connector 456">
                <a:extLst>
                  <a:ext uri="{FF2B5EF4-FFF2-40B4-BE49-F238E27FC236}">
                    <a16:creationId xmlns:a16="http://schemas.microsoft.com/office/drawing/2014/main" id="{EF5223C4-1BB1-4C6E-8CC7-951F348B80AF}"/>
                  </a:ext>
                </a:extLst>
              </p:cNvPr>
              <p:cNvCxnSpPr/>
              <p:nvPr/>
            </p:nvCxnSpPr>
            <p:spPr>
              <a:xfrm rot="5400000">
                <a:off x="631363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8" name="Straight Connector 457">
                <a:extLst>
                  <a:ext uri="{FF2B5EF4-FFF2-40B4-BE49-F238E27FC236}">
                    <a16:creationId xmlns:a16="http://schemas.microsoft.com/office/drawing/2014/main" id="{CA37B158-39FD-44FA-8186-A8F902922C3D}"/>
                  </a:ext>
                </a:extLst>
              </p:cNvPr>
              <p:cNvCxnSpPr/>
              <p:nvPr/>
            </p:nvCxnSpPr>
            <p:spPr>
              <a:xfrm rot="5400000">
                <a:off x="674906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9" name="Straight Connector 458">
                <a:extLst>
                  <a:ext uri="{FF2B5EF4-FFF2-40B4-BE49-F238E27FC236}">
                    <a16:creationId xmlns:a16="http://schemas.microsoft.com/office/drawing/2014/main" id="{8B15170B-A559-4326-A4DD-6154A1F71FC1}"/>
                  </a:ext>
                </a:extLst>
              </p:cNvPr>
              <p:cNvCxnSpPr/>
              <p:nvPr/>
            </p:nvCxnSpPr>
            <p:spPr>
              <a:xfrm rot="5400000">
                <a:off x="718449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0" name="Straight Connector 459">
                <a:extLst>
                  <a:ext uri="{FF2B5EF4-FFF2-40B4-BE49-F238E27FC236}">
                    <a16:creationId xmlns:a16="http://schemas.microsoft.com/office/drawing/2014/main" id="{55766A87-E26F-4E4B-A80A-C3DA12DD452B}"/>
                  </a:ext>
                </a:extLst>
              </p:cNvPr>
              <p:cNvCxnSpPr/>
              <p:nvPr/>
            </p:nvCxnSpPr>
            <p:spPr>
              <a:xfrm rot="5400000">
                <a:off x="761992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1" name="Straight Connector 460">
                <a:extLst>
                  <a:ext uri="{FF2B5EF4-FFF2-40B4-BE49-F238E27FC236}">
                    <a16:creationId xmlns:a16="http://schemas.microsoft.com/office/drawing/2014/main" id="{CA22246C-82C1-4C5E-8439-19E37AFF1158}"/>
                  </a:ext>
                </a:extLst>
              </p:cNvPr>
              <p:cNvCxnSpPr/>
              <p:nvPr/>
            </p:nvCxnSpPr>
            <p:spPr>
              <a:xfrm rot="5400000">
                <a:off x="805535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2" name="Straight Connector 461">
                <a:extLst>
                  <a:ext uri="{FF2B5EF4-FFF2-40B4-BE49-F238E27FC236}">
                    <a16:creationId xmlns:a16="http://schemas.microsoft.com/office/drawing/2014/main" id="{15FFE2F5-597D-4FBF-9CAD-F4195A6EF9FE}"/>
                  </a:ext>
                </a:extLst>
              </p:cNvPr>
              <p:cNvCxnSpPr/>
              <p:nvPr/>
            </p:nvCxnSpPr>
            <p:spPr>
              <a:xfrm rot="5400000">
                <a:off x="849078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3" name="Straight Connector 462">
                <a:extLst>
                  <a:ext uri="{FF2B5EF4-FFF2-40B4-BE49-F238E27FC236}">
                    <a16:creationId xmlns:a16="http://schemas.microsoft.com/office/drawing/2014/main" id="{0398C7AD-1488-495A-9D92-81C4AE9EE740}"/>
                  </a:ext>
                </a:extLst>
              </p:cNvPr>
              <p:cNvCxnSpPr/>
              <p:nvPr/>
            </p:nvCxnSpPr>
            <p:spPr>
              <a:xfrm rot="5400000">
                <a:off x="892620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4" name="Straight Connector 463">
                <a:extLst>
                  <a:ext uri="{FF2B5EF4-FFF2-40B4-BE49-F238E27FC236}">
                    <a16:creationId xmlns:a16="http://schemas.microsoft.com/office/drawing/2014/main" id="{4BECD856-9655-43F2-8E4A-B992F41CD302}"/>
                  </a:ext>
                </a:extLst>
              </p:cNvPr>
              <p:cNvCxnSpPr/>
              <p:nvPr/>
            </p:nvCxnSpPr>
            <p:spPr>
              <a:xfrm rot="5400000">
                <a:off x="936163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5" name="Straight Connector 464">
                <a:extLst>
                  <a:ext uri="{FF2B5EF4-FFF2-40B4-BE49-F238E27FC236}">
                    <a16:creationId xmlns:a16="http://schemas.microsoft.com/office/drawing/2014/main" id="{16025E97-44F5-4E54-8066-3B688287F73E}"/>
                  </a:ext>
                </a:extLst>
              </p:cNvPr>
              <p:cNvCxnSpPr/>
              <p:nvPr/>
            </p:nvCxnSpPr>
            <p:spPr>
              <a:xfrm rot="5400000">
                <a:off x="979706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6" name="Straight Connector 465">
                <a:extLst>
                  <a:ext uri="{FF2B5EF4-FFF2-40B4-BE49-F238E27FC236}">
                    <a16:creationId xmlns:a16="http://schemas.microsoft.com/office/drawing/2014/main" id="{D943D682-8C66-46B4-86CF-D35E190F8FC9}"/>
                  </a:ext>
                </a:extLst>
              </p:cNvPr>
              <p:cNvCxnSpPr/>
              <p:nvPr/>
            </p:nvCxnSpPr>
            <p:spPr>
              <a:xfrm rot="5400000">
                <a:off x="1023249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7" name="Straight Connector 466">
                <a:extLst>
                  <a:ext uri="{FF2B5EF4-FFF2-40B4-BE49-F238E27FC236}">
                    <a16:creationId xmlns:a16="http://schemas.microsoft.com/office/drawing/2014/main" id="{7853EE90-5B16-4647-AB5D-C37FAFE6DD0A}"/>
                  </a:ext>
                </a:extLst>
              </p:cNvPr>
              <p:cNvCxnSpPr/>
              <p:nvPr/>
            </p:nvCxnSpPr>
            <p:spPr>
              <a:xfrm rot="5400000">
                <a:off x="1066792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8" name="Straight Connector 467">
                <a:extLst>
                  <a:ext uri="{FF2B5EF4-FFF2-40B4-BE49-F238E27FC236}">
                    <a16:creationId xmlns:a16="http://schemas.microsoft.com/office/drawing/2014/main" id="{3A754549-5268-448C-BFF5-14E244201A0F}"/>
                  </a:ext>
                </a:extLst>
              </p:cNvPr>
              <p:cNvCxnSpPr/>
              <p:nvPr/>
            </p:nvCxnSpPr>
            <p:spPr>
              <a:xfrm rot="5400000">
                <a:off x="1110335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9" name="Straight Connector 468">
                <a:extLst>
                  <a:ext uri="{FF2B5EF4-FFF2-40B4-BE49-F238E27FC236}">
                    <a16:creationId xmlns:a16="http://schemas.microsoft.com/office/drawing/2014/main" id="{80757678-6BC8-4747-A694-99B7E6E9E0E0}"/>
                  </a:ext>
                </a:extLst>
              </p:cNvPr>
              <p:cNvCxnSpPr/>
              <p:nvPr/>
            </p:nvCxnSpPr>
            <p:spPr>
              <a:xfrm rot="5400000">
                <a:off x="1197421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0" name="Straight Connector 469">
                <a:extLst>
                  <a:ext uri="{FF2B5EF4-FFF2-40B4-BE49-F238E27FC236}">
                    <a16:creationId xmlns:a16="http://schemas.microsoft.com/office/drawing/2014/main" id="{3FED0119-3C3C-49F2-A747-7E9331F70424}"/>
                  </a:ext>
                </a:extLst>
              </p:cNvPr>
              <p:cNvCxnSpPr/>
              <p:nvPr/>
            </p:nvCxnSpPr>
            <p:spPr>
              <a:xfrm rot="5400000">
                <a:off x="1153878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id" hidden="1">
            <a:extLst>
              <a:ext uri="{FF2B5EF4-FFF2-40B4-BE49-F238E27FC236}">
                <a16:creationId xmlns:a16="http://schemas.microsoft.com/office/drawing/2014/main" id="{684B2270-67BF-4F61-927C-8D2E1445EF92}"/>
              </a:ext>
            </a:extLst>
          </p:cNvPr>
          <p:cNvGrpSpPr/>
          <p:nvPr userDrawn="1"/>
        </p:nvGrpSpPr>
        <p:grpSpPr>
          <a:xfrm>
            <a:off x="0" y="0"/>
            <a:ext cx="12191990" cy="6858000"/>
            <a:chOff x="0" y="0"/>
            <a:chExt cx="12191990" cy="6858000"/>
          </a:xfrm>
        </p:grpSpPr>
        <p:grpSp>
          <p:nvGrpSpPr>
            <p:cNvPr id="341" name="Group 340">
              <a:extLst>
                <a:ext uri="{FF2B5EF4-FFF2-40B4-BE49-F238E27FC236}">
                  <a16:creationId xmlns:a16="http://schemas.microsoft.com/office/drawing/2014/main" id="{31E44296-EE1A-48B8-8819-0F5251E9D9A5}"/>
                </a:ext>
              </a:extLst>
            </p:cNvPr>
            <p:cNvGrpSpPr/>
            <p:nvPr userDrawn="1"/>
          </p:nvGrpSpPr>
          <p:grpSpPr>
            <a:xfrm>
              <a:off x="0" y="428625"/>
              <a:ext cx="12191990" cy="6000750"/>
              <a:chOff x="-701009" y="428625"/>
              <a:chExt cx="435600" cy="6000750"/>
            </a:xfrm>
          </p:grpSpPr>
          <p:cxnSp>
            <p:nvCxnSpPr>
              <p:cNvPr id="373" name="Straight Connector 372">
                <a:extLst>
                  <a:ext uri="{FF2B5EF4-FFF2-40B4-BE49-F238E27FC236}">
                    <a16:creationId xmlns:a16="http://schemas.microsoft.com/office/drawing/2014/main" id="{7E226690-586A-46EE-9ACC-E987D4983772}"/>
                  </a:ext>
                </a:extLst>
              </p:cNvPr>
              <p:cNvCxnSpPr/>
              <p:nvPr/>
            </p:nvCxnSpPr>
            <p:spPr>
              <a:xfrm>
                <a:off x="-701009" y="428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Straight Connector 373">
                <a:extLst>
                  <a:ext uri="{FF2B5EF4-FFF2-40B4-BE49-F238E27FC236}">
                    <a16:creationId xmlns:a16="http://schemas.microsoft.com/office/drawing/2014/main" id="{5D530AF7-37AF-4038-AA62-FB0E67FF3139}"/>
                  </a:ext>
                </a:extLst>
              </p:cNvPr>
              <p:cNvCxnSpPr/>
              <p:nvPr/>
            </p:nvCxnSpPr>
            <p:spPr>
              <a:xfrm>
                <a:off x="-701009" y="857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Straight Connector 374">
                <a:extLst>
                  <a:ext uri="{FF2B5EF4-FFF2-40B4-BE49-F238E27FC236}">
                    <a16:creationId xmlns:a16="http://schemas.microsoft.com/office/drawing/2014/main" id="{A557DB3A-13FF-4399-885D-F4B286BB376E}"/>
                  </a:ext>
                </a:extLst>
              </p:cNvPr>
              <p:cNvCxnSpPr/>
              <p:nvPr/>
            </p:nvCxnSpPr>
            <p:spPr>
              <a:xfrm>
                <a:off x="-701009" y="1285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6" name="Straight Connector 375">
                <a:extLst>
                  <a:ext uri="{FF2B5EF4-FFF2-40B4-BE49-F238E27FC236}">
                    <a16:creationId xmlns:a16="http://schemas.microsoft.com/office/drawing/2014/main" id="{3835EE4C-7FD9-4889-8317-C070375448AB}"/>
                  </a:ext>
                </a:extLst>
              </p:cNvPr>
              <p:cNvCxnSpPr/>
              <p:nvPr/>
            </p:nvCxnSpPr>
            <p:spPr>
              <a:xfrm>
                <a:off x="-701009" y="1714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7" name="Straight Connector 376">
                <a:extLst>
                  <a:ext uri="{FF2B5EF4-FFF2-40B4-BE49-F238E27FC236}">
                    <a16:creationId xmlns:a16="http://schemas.microsoft.com/office/drawing/2014/main" id="{41EC8160-5719-4A14-90F9-FB1DE9624816}"/>
                  </a:ext>
                </a:extLst>
              </p:cNvPr>
              <p:cNvCxnSpPr/>
              <p:nvPr/>
            </p:nvCxnSpPr>
            <p:spPr>
              <a:xfrm>
                <a:off x="-701009" y="2143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Straight Connector 377">
                <a:extLst>
                  <a:ext uri="{FF2B5EF4-FFF2-40B4-BE49-F238E27FC236}">
                    <a16:creationId xmlns:a16="http://schemas.microsoft.com/office/drawing/2014/main" id="{8EDA8E73-661C-414A-AA8B-7ADC0534244C}"/>
                  </a:ext>
                </a:extLst>
              </p:cNvPr>
              <p:cNvCxnSpPr/>
              <p:nvPr/>
            </p:nvCxnSpPr>
            <p:spPr>
              <a:xfrm>
                <a:off x="-701009" y="2571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Straight Connector 378">
                <a:extLst>
                  <a:ext uri="{FF2B5EF4-FFF2-40B4-BE49-F238E27FC236}">
                    <a16:creationId xmlns:a16="http://schemas.microsoft.com/office/drawing/2014/main" id="{DFFCF85D-320B-45F0-B167-F541D0C64137}"/>
                  </a:ext>
                </a:extLst>
              </p:cNvPr>
              <p:cNvCxnSpPr/>
              <p:nvPr/>
            </p:nvCxnSpPr>
            <p:spPr>
              <a:xfrm>
                <a:off x="-701009" y="3000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0" name="Straight Connector 379">
                <a:extLst>
                  <a:ext uri="{FF2B5EF4-FFF2-40B4-BE49-F238E27FC236}">
                    <a16:creationId xmlns:a16="http://schemas.microsoft.com/office/drawing/2014/main" id="{F63CFAC2-F8CB-4D12-9B1C-BF8D34E9E838}"/>
                  </a:ext>
                </a:extLst>
              </p:cNvPr>
              <p:cNvCxnSpPr/>
              <p:nvPr/>
            </p:nvCxnSpPr>
            <p:spPr>
              <a:xfrm>
                <a:off x="-701009" y="34290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1" name="Straight Connector 380">
                <a:extLst>
                  <a:ext uri="{FF2B5EF4-FFF2-40B4-BE49-F238E27FC236}">
                    <a16:creationId xmlns:a16="http://schemas.microsoft.com/office/drawing/2014/main" id="{5A582D1F-5909-4C36-AE27-DEB4C2B2214B}"/>
                  </a:ext>
                </a:extLst>
              </p:cNvPr>
              <p:cNvCxnSpPr/>
              <p:nvPr/>
            </p:nvCxnSpPr>
            <p:spPr>
              <a:xfrm>
                <a:off x="-701009" y="38576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Straight Connector 381">
                <a:extLst>
                  <a:ext uri="{FF2B5EF4-FFF2-40B4-BE49-F238E27FC236}">
                    <a16:creationId xmlns:a16="http://schemas.microsoft.com/office/drawing/2014/main" id="{227B241A-FE19-465E-BA0B-5234562FE42E}"/>
                  </a:ext>
                </a:extLst>
              </p:cNvPr>
              <p:cNvCxnSpPr/>
              <p:nvPr/>
            </p:nvCxnSpPr>
            <p:spPr>
              <a:xfrm>
                <a:off x="-701009" y="42862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Straight Connector 382">
                <a:extLst>
                  <a:ext uri="{FF2B5EF4-FFF2-40B4-BE49-F238E27FC236}">
                    <a16:creationId xmlns:a16="http://schemas.microsoft.com/office/drawing/2014/main" id="{AA7CBA09-A6E7-4B48-8773-C17F592B51CE}"/>
                  </a:ext>
                </a:extLst>
              </p:cNvPr>
              <p:cNvCxnSpPr/>
              <p:nvPr/>
            </p:nvCxnSpPr>
            <p:spPr>
              <a:xfrm>
                <a:off x="-701009" y="47148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4" name="Straight Connector 383">
                <a:extLst>
                  <a:ext uri="{FF2B5EF4-FFF2-40B4-BE49-F238E27FC236}">
                    <a16:creationId xmlns:a16="http://schemas.microsoft.com/office/drawing/2014/main" id="{1B70E7C7-C30E-4C56-898A-A65715EC7C9D}"/>
                  </a:ext>
                </a:extLst>
              </p:cNvPr>
              <p:cNvCxnSpPr/>
              <p:nvPr/>
            </p:nvCxnSpPr>
            <p:spPr>
              <a:xfrm>
                <a:off x="-701009" y="514350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5" name="Straight Connector 384">
                <a:extLst>
                  <a:ext uri="{FF2B5EF4-FFF2-40B4-BE49-F238E27FC236}">
                    <a16:creationId xmlns:a16="http://schemas.microsoft.com/office/drawing/2014/main" id="{2D5C71E3-BB8A-4917-B774-8347E1D46D73}"/>
                  </a:ext>
                </a:extLst>
              </p:cNvPr>
              <p:cNvCxnSpPr/>
              <p:nvPr/>
            </p:nvCxnSpPr>
            <p:spPr>
              <a:xfrm>
                <a:off x="-701009" y="557212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Straight Connector 385">
                <a:extLst>
                  <a:ext uri="{FF2B5EF4-FFF2-40B4-BE49-F238E27FC236}">
                    <a16:creationId xmlns:a16="http://schemas.microsoft.com/office/drawing/2014/main" id="{1281B511-CA88-4F31-84BF-2FD37C31D705}"/>
                  </a:ext>
                </a:extLst>
              </p:cNvPr>
              <p:cNvCxnSpPr/>
              <p:nvPr/>
            </p:nvCxnSpPr>
            <p:spPr>
              <a:xfrm>
                <a:off x="-701009" y="6000750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Straight Connector 386">
                <a:extLst>
                  <a:ext uri="{FF2B5EF4-FFF2-40B4-BE49-F238E27FC236}">
                    <a16:creationId xmlns:a16="http://schemas.microsoft.com/office/drawing/2014/main" id="{2FE11959-17BB-4968-AE16-2B785186A3DF}"/>
                  </a:ext>
                </a:extLst>
              </p:cNvPr>
              <p:cNvCxnSpPr/>
              <p:nvPr/>
            </p:nvCxnSpPr>
            <p:spPr>
              <a:xfrm>
                <a:off x="-701009" y="6429375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2" name="Group 341">
              <a:extLst>
                <a:ext uri="{FF2B5EF4-FFF2-40B4-BE49-F238E27FC236}">
                  <a16:creationId xmlns:a16="http://schemas.microsoft.com/office/drawing/2014/main" id="{D72EA4BB-D600-48D4-ABD2-B2605D4FF951}"/>
                </a:ext>
              </a:extLst>
            </p:cNvPr>
            <p:cNvGrpSpPr/>
            <p:nvPr userDrawn="1"/>
          </p:nvGrpSpPr>
          <p:grpSpPr>
            <a:xfrm>
              <a:off x="435429" y="0"/>
              <a:ext cx="11321154" cy="6858000"/>
              <a:chOff x="435429" y="-765489"/>
              <a:chExt cx="11321154" cy="435600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A10B43AC-8C56-4CDD-96B4-D865F6796249}"/>
                  </a:ext>
                </a:extLst>
              </p:cNvPr>
              <p:cNvCxnSpPr/>
              <p:nvPr/>
            </p:nvCxnSpPr>
            <p:spPr>
              <a:xfrm rot="5400000">
                <a:off x="21762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FB008D1E-1264-43C3-8193-FC5794C80356}"/>
                  </a:ext>
                </a:extLst>
              </p:cNvPr>
              <p:cNvCxnSpPr/>
              <p:nvPr/>
            </p:nvCxnSpPr>
            <p:spPr>
              <a:xfrm rot="5400000">
                <a:off x="65305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096C5E4E-E271-4F6B-8B36-4D286A97DC73}"/>
                  </a:ext>
                </a:extLst>
              </p:cNvPr>
              <p:cNvCxnSpPr/>
              <p:nvPr/>
            </p:nvCxnSpPr>
            <p:spPr>
              <a:xfrm rot="5400000">
                <a:off x="108848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79E070DB-249E-401D-830C-B02B644058CD}"/>
                  </a:ext>
                </a:extLst>
              </p:cNvPr>
              <p:cNvCxnSpPr/>
              <p:nvPr/>
            </p:nvCxnSpPr>
            <p:spPr>
              <a:xfrm rot="5400000">
                <a:off x="152391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E0DE6ABC-1E9C-43E9-B591-0586ED59B064}"/>
                  </a:ext>
                </a:extLst>
              </p:cNvPr>
              <p:cNvCxnSpPr/>
              <p:nvPr/>
            </p:nvCxnSpPr>
            <p:spPr>
              <a:xfrm rot="5400000">
                <a:off x="195934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41583323-F1F6-4A28-8932-082E0AB963DB}"/>
                  </a:ext>
                </a:extLst>
              </p:cNvPr>
              <p:cNvCxnSpPr/>
              <p:nvPr/>
            </p:nvCxnSpPr>
            <p:spPr>
              <a:xfrm rot="5400000">
                <a:off x="239477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1D00B9EF-03E5-4D4B-932B-6F254779BD62}"/>
                  </a:ext>
                </a:extLst>
              </p:cNvPr>
              <p:cNvCxnSpPr/>
              <p:nvPr/>
            </p:nvCxnSpPr>
            <p:spPr>
              <a:xfrm rot="5400000">
                <a:off x="283020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8CF275E7-67A4-424B-8BFD-741A4FFB0ACF}"/>
                  </a:ext>
                </a:extLst>
              </p:cNvPr>
              <p:cNvCxnSpPr/>
              <p:nvPr/>
            </p:nvCxnSpPr>
            <p:spPr>
              <a:xfrm rot="5400000">
                <a:off x="326563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Straight Connector 351">
                <a:extLst>
                  <a:ext uri="{FF2B5EF4-FFF2-40B4-BE49-F238E27FC236}">
                    <a16:creationId xmlns:a16="http://schemas.microsoft.com/office/drawing/2014/main" id="{3F0F70BD-2921-4994-B255-D09BEA5DABC5}"/>
                  </a:ext>
                </a:extLst>
              </p:cNvPr>
              <p:cNvCxnSpPr/>
              <p:nvPr/>
            </p:nvCxnSpPr>
            <p:spPr>
              <a:xfrm rot="5400000">
                <a:off x="370106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Straight Connector 352">
                <a:extLst>
                  <a:ext uri="{FF2B5EF4-FFF2-40B4-BE49-F238E27FC236}">
                    <a16:creationId xmlns:a16="http://schemas.microsoft.com/office/drawing/2014/main" id="{15C3E241-4523-425E-8E03-1DB6196DC762}"/>
                  </a:ext>
                </a:extLst>
              </p:cNvPr>
              <p:cNvCxnSpPr/>
              <p:nvPr/>
            </p:nvCxnSpPr>
            <p:spPr>
              <a:xfrm rot="5400000">
                <a:off x="413649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Straight Connector 353">
                <a:extLst>
                  <a:ext uri="{FF2B5EF4-FFF2-40B4-BE49-F238E27FC236}">
                    <a16:creationId xmlns:a16="http://schemas.microsoft.com/office/drawing/2014/main" id="{7841E43D-1486-424E-98F4-255A6074D012}"/>
                  </a:ext>
                </a:extLst>
              </p:cNvPr>
              <p:cNvCxnSpPr/>
              <p:nvPr/>
            </p:nvCxnSpPr>
            <p:spPr>
              <a:xfrm rot="5400000">
                <a:off x="457191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Straight Connector 354">
                <a:extLst>
                  <a:ext uri="{FF2B5EF4-FFF2-40B4-BE49-F238E27FC236}">
                    <a16:creationId xmlns:a16="http://schemas.microsoft.com/office/drawing/2014/main" id="{48ED27E1-8AAD-433F-A1D7-59E9EAD30344}"/>
                  </a:ext>
                </a:extLst>
              </p:cNvPr>
              <p:cNvCxnSpPr/>
              <p:nvPr/>
            </p:nvCxnSpPr>
            <p:spPr>
              <a:xfrm rot="5400000">
                <a:off x="500734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Straight Connector 355">
                <a:extLst>
                  <a:ext uri="{FF2B5EF4-FFF2-40B4-BE49-F238E27FC236}">
                    <a16:creationId xmlns:a16="http://schemas.microsoft.com/office/drawing/2014/main" id="{06910E25-DB37-4891-AA56-5BF565FCABBE}"/>
                  </a:ext>
                </a:extLst>
              </p:cNvPr>
              <p:cNvCxnSpPr/>
              <p:nvPr/>
            </p:nvCxnSpPr>
            <p:spPr>
              <a:xfrm rot="5400000">
                <a:off x="544277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Straight Connector 356">
                <a:extLst>
                  <a:ext uri="{FF2B5EF4-FFF2-40B4-BE49-F238E27FC236}">
                    <a16:creationId xmlns:a16="http://schemas.microsoft.com/office/drawing/2014/main" id="{BF8825DF-AA86-4F8D-BB72-91A1A7608D05}"/>
                  </a:ext>
                </a:extLst>
              </p:cNvPr>
              <p:cNvCxnSpPr/>
              <p:nvPr/>
            </p:nvCxnSpPr>
            <p:spPr>
              <a:xfrm rot="5400000">
                <a:off x="587820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Straight Connector 357">
                <a:extLst>
                  <a:ext uri="{FF2B5EF4-FFF2-40B4-BE49-F238E27FC236}">
                    <a16:creationId xmlns:a16="http://schemas.microsoft.com/office/drawing/2014/main" id="{D3E7343C-B228-486B-8541-D38F58CA7464}"/>
                  </a:ext>
                </a:extLst>
              </p:cNvPr>
              <p:cNvCxnSpPr/>
              <p:nvPr/>
            </p:nvCxnSpPr>
            <p:spPr>
              <a:xfrm rot="5400000">
                <a:off x="631363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Straight Connector 358">
                <a:extLst>
                  <a:ext uri="{FF2B5EF4-FFF2-40B4-BE49-F238E27FC236}">
                    <a16:creationId xmlns:a16="http://schemas.microsoft.com/office/drawing/2014/main" id="{5DAE0A16-25EC-4904-B354-E4F0405B3059}"/>
                  </a:ext>
                </a:extLst>
              </p:cNvPr>
              <p:cNvCxnSpPr/>
              <p:nvPr/>
            </p:nvCxnSpPr>
            <p:spPr>
              <a:xfrm rot="5400000">
                <a:off x="674906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Straight Connector 359">
                <a:extLst>
                  <a:ext uri="{FF2B5EF4-FFF2-40B4-BE49-F238E27FC236}">
                    <a16:creationId xmlns:a16="http://schemas.microsoft.com/office/drawing/2014/main" id="{B3273C05-2C09-4A58-9A2D-C06647CAAFD3}"/>
                  </a:ext>
                </a:extLst>
              </p:cNvPr>
              <p:cNvCxnSpPr/>
              <p:nvPr/>
            </p:nvCxnSpPr>
            <p:spPr>
              <a:xfrm rot="5400000">
                <a:off x="718449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Straight Connector 360">
                <a:extLst>
                  <a:ext uri="{FF2B5EF4-FFF2-40B4-BE49-F238E27FC236}">
                    <a16:creationId xmlns:a16="http://schemas.microsoft.com/office/drawing/2014/main" id="{EBC46518-E850-4B3C-B84B-BE21054BBAD5}"/>
                  </a:ext>
                </a:extLst>
              </p:cNvPr>
              <p:cNvCxnSpPr/>
              <p:nvPr/>
            </p:nvCxnSpPr>
            <p:spPr>
              <a:xfrm rot="5400000">
                <a:off x="7619922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Straight Connector 361">
                <a:extLst>
                  <a:ext uri="{FF2B5EF4-FFF2-40B4-BE49-F238E27FC236}">
                    <a16:creationId xmlns:a16="http://schemas.microsoft.com/office/drawing/2014/main" id="{D7C5C6D0-56F7-4254-949D-287BB58215B7}"/>
                  </a:ext>
                </a:extLst>
              </p:cNvPr>
              <p:cNvCxnSpPr/>
              <p:nvPr/>
            </p:nvCxnSpPr>
            <p:spPr>
              <a:xfrm rot="5400000">
                <a:off x="8055351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Straight Connector 362">
                <a:extLst>
                  <a:ext uri="{FF2B5EF4-FFF2-40B4-BE49-F238E27FC236}">
                    <a16:creationId xmlns:a16="http://schemas.microsoft.com/office/drawing/2014/main" id="{F29B5C78-AFA2-481D-8B94-2D898A1A3C32}"/>
                  </a:ext>
                </a:extLst>
              </p:cNvPr>
              <p:cNvCxnSpPr/>
              <p:nvPr/>
            </p:nvCxnSpPr>
            <p:spPr>
              <a:xfrm rot="5400000">
                <a:off x="8490780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Straight Connector 363">
                <a:extLst>
                  <a:ext uri="{FF2B5EF4-FFF2-40B4-BE49-F238E27FC236}">
                    <a16:creationId xmlns:a16="http://schemas.microsoft.com/office/drawing/2014/main" id="{F3C49246-913D-4568-AC8C-3FE5E334D592}"/>
                  </a:ext>
                </a:extLst>
              </p:cNvPr>
              <p:cNvCxnSpPr/>
              <p:nvPr/>
            </p:nvCxnSpPr>
            <p:spPr>
              <a:xfrm rot="5400000">
                <a:off x="8926209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Straight Connector 364">
                <a:extLst>
                  <a:ext uri="{FF2B5EF4-FFF2-40B4-BE49-F238E27FC236}">
                    <a16:creationId xmlns:a16="http://schemas.microsoft.com/office/drawing/2014/main" id="{9D1435CE-6008-415C-87F4-2EA91C9551B7}"/>
                  </a:ext>
                </a:extLst>
              </p:cNvPr>
              <p:cNvCxnSpPr/>
              <p:nvPr/>
            </p:nvCxnSpPr>
            <p:spPr>
              <a:xfrm rot="5400000">
                <a:off x="9361638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Straight Connector 365">
                <a:extLst>
                  <a:ext uri="{FF2B5EF4-FFF2-40B4-BE49-F238E27FC236}">
                    <a16:creationId xmlns:a16="http://schemas.microsoft.com/office/drawing/2014/main" id="{A7150A3B-756D-44DA-9E05-FB4CEACC1DB2}"/>
                  </a:ext>
                </a:extLst>
              </p:cNvPr>
              <p:cNvCxnSpPr/>
              <p:nvPr/>
            </p:nvCxnSpPr>
            <p:spPr>
              <a:xfrm rot="5400000">
                <a:off x="9797067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Straight Connector 366">
                <a:extLst>
                  <a:ext uri="{FF2B5EF4-FFF2-40B4-BE49-F238E27FC236}">
                    <a16:creationId xmlns:a16="http://schemas.microsoft.com/office/drawing/2014/main" id="{C05491FA-5C05-4950-885C-E71D2B9BDE09}"/>
                  </a:ext>
                </a:extLst>
              </p:cNvPr>
              <p:cNvCxnSpPr/>
              <p:nvPr/>
            </p:nvCxnSpPr>
            <p:spPr>
              <a:xfrm rot="5400000">
                <a:off x="10232496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Straight Connector 367">
                <a:extLst>
                  <a:ext uri="{FF2B5EF4-FFF2-40B4-BE49-F238E27FC236}">
                    <a16:creationId xmlns:a16="http://schemas.microsoft.com/office/drawing/2014/main" id="{7D6A46CD-FE72-4CB7-9FDB-2B3DC9478A59}"/>
                  </a:ext>
                </a:extLst>
              </p:cNvPr>
              <p:cNvCxnSpPr/>
              <p:nvPr/>
            </p:nvCxnSpPr>
            <p:spPr>
              <a:xfrm rot="5400000">
                <a:off x="10667925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Straight Connector 368">
                <a:extLst>
                  <a:ext uri="{FF2B5EF4-FFF2-40B4-BE49-F238E27FC236}">
                    <a16:creationId xmlns:a16="http://schemas.microsoft.com/office/drawing/2014/main" id="{E46296F5-F04D-48F5-A900-901238D5A9CD}"/>
                  </a:ext>
                </a:extLst>
              </p:cNvPr>
              <p:cNvCxnSpPr/>
              <p:nvPr/>
            </p:nvCxnSpPr>
            <p:spPr>
              <a:xfrm rot="5400000">
                <a:off x="11103354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Straight Connector 370">
                <a:extLst>
                  <a:ext uri="{FF2B5EF4-FFF2-40B4-BE49-F238E27FC236}">
                    <a16:creationId xmlns:a16="http://schemas.microsoft.com/office/drawing/2014/main" id="{FCECD5E7-3A39-4E04-A186-98FCF25391D6}"/>
                  </a:ext>
                </a:extLst>
              </p:cNvPr>
              <p:cNvCxnSpPr/>
              <p:nvPr/>
            </p:nvCxnSpPr>
            <p:spPr>
              <a:xfrm rot="5400000">
                <a:off x="11538783" y="-547689"/>
                <a:ext cx="435600" cy="0"/>
              </a:xfrm>
              <a:prstGeom prst="line">
                <a:avLst/>
              </a:prstGeom>
              <a:ln>
                <a:solidFill>
                  <a:srgbClr val="DB007D">
                    <a:alpha val="30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21788EF-2EBB-4BEF-BAD0-F93CD87455CF}"/>
              </a:ext>
            </a:extLst>
          </p:cNvPr>
          <p:cNvSpPr/>
          <p:nvPr userDrawn="1"/>
        </p:nvSpPr>
        <p:spPr>
          <a:xfrm>
            <a:off x="-6464300" y="-1511300"/>
            <a:ext cx="25120600" cy="988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3200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432620" y="438998"/>
            <a:ext cx="10888522" cy="996033"/>
          </a:xfrm>
          <a:prstGeom prst="rect">
            <a:avLst/>
          </a:prstGeom>
        </p:spPr>
        <p:txBody>
          <a:bodyPr vert="horz" wrap="square" lIns="0" tIns="36000" rIns="0" bIns="36000" rtlCol="0" anchor="t" anchorCtr="0">
            <a:noAutofit/>
          </a:bodyPr>
          <a:lstStyle/>
          <a:p>
            <a:r>
              <a:rPr lang="nl-NL" noProof="0" dirty="0"/>
              <a:t>Click to </a:t>
            </a:r>
            <a:r>
              <a:rPr lang="nl-NL" noProof="0"/>
              <a:t>edit </a:t>
            </a:r>
            <a:br>
              <a:rPr lang="nl-NL" noProof="0"/>
            </a:br>
            <a:r>
              <a:rPr lang="nl-NL" noProof="0"/>
              <a:t>Master </a:t>
            </a:r>
            <a:r>
              <a:rPr lang="nl-NL" noProof="0" dirty="0"/>
              <a:t>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32620" y="1634071"/>
            <a:ext cx="10888522" cy="415380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nl-NL" noProof="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6AD76D5-782B-4E9E-A960-A247AE9D34FB}"/>
              </a:ext>
            </a:extLst>
          </p:cNvPr>
          <p:cNvGrpSpPr/>
          <p:nvPr userDrawn="1"/>
        </p:nvGrpSpPr>
        <p:grpSpPr>
          <a:xfrm>
            <a:off x="-3962400" y="0"/>
            <a:ext cx="3594413" cy="3246968"/>
            <a:chOff x="-2971800" y="0"/>
            <a:chExt cx="2695810" cy="2435226"/>
          </a:xfrm>
        </p:grpSpPr>
        <p:sp>
          <p:nvSpPr>
            <p:cNvPr id="141" name="Content Placeholder 1">
              <a:extLst>
                <a:ext uri="{FF2B5EF4-FFF2-40B4-BE49-F238E27FC236}">
                  <a16:creationId xmlns:a16="http://schemas.microsoft.com/office/drawing/2014/main" id="{F5FAA5C7-4E87-45B7-9A02-713BFA43B92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2962274" y="0"/>
              <a:ext cx="2686284" cy="1501709"/>
            </a:xfrm>
            <a:prstGeom prst="rect">
              <a:avLst/>
            </a:prstGeom>
            <a:noFill/>
          </p:spPr>
          <p:txBody>
            <a:bodyPr vert="horz" lIns="0" tIns="0" rIns="0" bIns="0" rtlCol="0">
              <a:spAutoFit/>
            </a:bodyPr>
            <a:lstStyle>
              <a:lvl1pPr marL="0" indent="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Arial" panose="02000506040000020004" pitchFamily="50" charset="0"/>
                <a:buNone/>
                <a:defRPr sz="2400" b="0" kern="1200">
                  <a:solidFill>
                    <a:schemeClr val="accent2"/>
                  </a:solidFill>
                  <a:latin typeface="+mj-lt"/>
                  <a:ea typeface="+mn-ea"/>
                  <a:cs typeface="+mn-cs"/>
                </a:defRPr>
              </a:lvl1pPr>
              <a:lvl2pPr marL="0" indent="0" algn="l" defTabSz="685800" rtl="0" eaLnBrk="1" latinLnBrk="0" hangingPunct="1">
                <a:lnSpc>
                  <a:spcPct val="101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Font typeface="Arial" panose="02000506040000020004" pitchFamily="50" charset="0"/>
                <a:buNone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21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1"/>
                </a:buClr>
                <a:buFont typeface="Arial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432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2"/>
                </a:buClr>
                <a:buFont typeface="Arial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68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3"/>
                </a:buClr>
                <a:buFont typeface="Arial" panose="02000506040000020004" pitchFamily="50" charset="0"/>
                <a:buChar char="•"/>
                <a:defRPr sz="2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3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4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224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5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476000" indent="-216000" algn="l" defTabSz="685800" rtl="0" eaLnBrk="1" latinLnBrk="0" hangingPunct="1">
                <a:lnSpc>
                  <a:spcPct val="101000"/>
                </a:lnSpc>
                <a:spcBef>
                  <a:spcPts val="1500"/>
                </a:spcBef>
                <a:spcAft>
                  <a:spcPts val="0"/>
                </a:spcAft>
                <a:buClr>
                  <a:schemeClr val="accent6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0"/>
                </a:spcBef>
              </a:pPr>
              <a:r>
                <a:rPr lang="nl-NL" sz="1467" b="1" dirty="0">
                  <a:solidFill>
                    <a:schemeClr val="tx1"/>
                  </a:solidFill>
                </a:rPr>
                <a:t>Bullets voeg je toe met de buttons ‘Lijstniveau’</a:t>
              </a:r>
            </a:p>
            <a:p>
              <a:pPr marL="228594" indent="-228594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467" dirty="0">
                  <a:solidFill>
                    <a:schemeClr val="tx1"/>
                  </a:solidFill>
                </a:rPr>
                <a:t>Niveau 1: subtitel</a:t>
              </a:r>
            </a:p>
            <a:p>
              <a:pPr marL="228594" indent="-228594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467" dirty="0">
                  <a:solidFill>
                    <a:schemeClr val="tx1"/>
                  </a:solidFill>
                </a:rPr>
                <a:t>Niveau 2: tekst zonder bullet</a:t>
              </a:r>
            </a:p>
            <a:p>
              <a:pPr marL="228594" indent="-228594"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nl-NL" sz="1467" dirty="0">
                  <a:solidFill>
                    <a:schemeClr val="tx1"/>
                  </a:solidFill>
                </a:rPr>
                <a:t>Niveau 3 t/m 8: tekst met bullets </a:t>
              </a:r>
            </a:p>
            <a:p>
              <a:r>
                <a:rPr lang="nl-NL" sz="1467" dirty="0">
                  <a:solidFill>
                    <a:schemeClr val="tx1"/>
                  </a:solidFill>
                </a:rPr>
                <a:t>Met het pijltje naar links, verlaag je het niveau. Met het pijltje naar rechts, verhoog je het niveau. </a:t>
              </a:r>
            </a:p>
          </p:txBody>
        </p:sp>
        <p:pic>
          <p:nvPicPr>
            <p:cNvPr id="142" name="Afbeelding 25">
              <a:extLst>
                <a:ext uri="{FF2B5EF4-FFF2-40B4-BE49-F238E27FC236}">
                  <a16:creationId xmlns:a16="http://schemas.microsoft.com/office/drawing/2014/main" id="{F60795CA-DA31-401E-84FB-EBE1F8F439B2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32"/>
            <a:srcRect l="15744" t="27663" r="17943" b="39396"/>
            <a:stretch/>
          </p:blipFill>
          <p:spPr bwMode="auto">
            <a:xfrm>
              <a:off x="-2971800" y="1684619"/>
              <a:ext cx="2686285" cy="75060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lc="http://schemas.openxmlformats.org/drawingml/2006/lockedCanvas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p:spPr>
        </p:pic>
      </p:grpSp>
      <p:sp>
        <p:nvSpPr>
          <p:cNvPr id="535" name="Freeform: Shape 534">
            <a:extLst>
              <a:ext uri="{FF2B5EF4-FFF2-40B4-BE49-F238E27FC236}">
                <a16:creationId xmlns:a16="http://schemas.microsoft.com/office/drawing/2014/main" id="{1894CE0A-9194-4E78-810B-02DC526CAD48}"/>
              </a:ext>
            </a:extLst>
          </p:cNvPr>
          <p:cNvSpPr/>
          <p:nvPr userDrawn="1"/>
        </p:nvSpPr>
        <p:spPr>
          <a:xfrm>
            <a:off x="11756571" y="-6355"/>
            <a:ext cx="435430" cy="6870705"/>
          </a:xfrm>
          <a:custGeom>
            <a:avLst/>
            <a:gdLst>
              <a:gd name="connsiteX0" fmla="*/ 0 w 323850"/>
              <a:gd name="connsiteY0" fmla="*/ 0 h 2571750"/>
              <a:gd name="connsiteX1" fmla="*/ 0 w 323850"/>
              <a:gd name="connsiteY1" fmla="*/ 2571750 h 2571750"/>
              <a:gd name="connsiteX2" fmla="*/ 325374 w 323850"/>
              <a:gd name="connsiteY2" fmla="*/ 2571750 h 2571750"/>
              <a:gd name="connsiteX3" fmla="*/ 325374 w 323850"/>
              <a:gd name="connsiteY3" fmla="*/ 0 h 2571750"/>
              <a:gd name="connsiteX4" fmla="*/ 0 w 323850"/>
              <a:gd name="connsiteY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850" h="2571750">
                <a:moveTo>
                  <a:pt x="0" y="0"/>
                </a:moveTo>
                <a:lnTo>
                  <a:pt x="0" y="2571750"/>
                </a:lnTo>
                <a:lnTo>
                  <a:pt x="325374" y="2571750"/>
                </a:lnTo>
                <a:lnTo>
                  <a:pt x="32537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 sz="3200">
              <a:solidFill>
                <a:srgbClr val="0036A1"/>
              </a:solidFill>
            </a:endParaRPr>
          </a:p>
        </p:txBody>
      </p:sp>
      <p:sp>
        <p:nvSpPr>
          <p:cNvPr id="536" name="Footer Placeholder 4">
            <a:extLst>
              <a:ext uri="{FF2B5EF4-FFF2-40B4-BE49-F238E27FC236}">
                <a16:creationId xmlns:a16="http://schemas.microsoft.com/office/drawing/2014/main" id="{F1D4B1CC-1CAE-49B5-9829-5D2F9559E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826081" y="6196854"/>
            <a:ext cx="38219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2"/>
                </a:solidFill>
              </a:defRPr>
            </a:lvl1pPr>
          </a:lstStyle>
          <a:p>
            <a:r>
              <a:rPr lang="nl-NL" noProof="0"/>
              <a:t>Titel van het document</a:t>
            </a:r>
          </a:p>
        </p:txBody>
      </p:sp>
      <p:sp>
        <p:nvSpPr>
          <p:cNvPr id="537" name="Slide Number Placeholder 5">
            <a:extLst>
              <a:ext uri="{FF2B5EF4-FFF2-40B4-BE49-F238E27FC236}">
                <a16:creationId xmlns:a16="http://schemas.microsoft.com/office/drawing/2014/main" id="{1B01D786-F96B-4FCF-AD1B-72E4702436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8224" y="6196855"/>
            <a:ext cx="43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8F548814-5F46-44B6-A928-CAC12C513A65}" type="slidenum">
              <a:rPr lang="nl-NL" noProof="0" smtClean="0"/>
              <a:pPr/>
              <a:t>‹nr.›</a:t>
            </a:fld>
            <a:endParaRPr lang="nl-NL" noProof="0"/>
          </a:p>
        </p:txBody>
      </p:sp>
      <p:sp>
        <p:nvSpPr>
          <p:cNvPr id="249" name="Freeform: Shape 248">
            <a:extLst>
              <a:ext uri="{FF2B5EF4-FFF2-40B4-BE49-F238E27FC236}">
                <a16:creationId xmlns:a16="http://schemas.microsoft.com/office/drawing/2014/main" id="{065FD7B7-AEE6-4C27-B568-F913BA45E553}"/>
              </a:ext>
            </a:extLst>
          </p:cNvPr>
          <p:cNvSpPr/>
          <p:nvPr userDrawn="1"/>
        </p:nvSpPr>
        <p:spPr>
          <a:xfrm>
            <a:off x="11756401" y="-6355"/>
            <a:ext cx="435600" cy="5577524"/>
          </a:xfrm>
          <a:custGeom>
            <a:avLst/>
            <a:gdLst>
              <a:gd name="connsiteX0" fmla="*/ 0 w 323850"/>
              <a:gd name="connsiteY0" fmla="*/ 0 h 4171950"/>
              <a:gd name="connsiteX1" fmla="*/ 0 w 323850"/>
              <a:gd name="connsiteY1" fmla="*/ 4179094 h 4171950"/>
              <a:gd name="connsiteX2" fmla="*/ 325374 w 323850"/>
              <a:gd name="connsiteY2" fmla="*/ 4179094 h 4171950"/>
              <a:gd name="connsiteX3" fmla="*/ 325374 w 323850"/>
              <a:gd name="connsiteY3" fmla="*/ 0 h 4171950"/>
              <a:gd name="connsiteX4" fmla="*/ 0 w 323850"/>
              <a:gd name="connsiteY4" fmla="*/ 0 h 417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3850" h="4171950">
                <a:moveTo>
                  <a:pt x="0" y="0"/>
                </a:moveTo>
                <a:lnTo>
                  <a:pt x="0" y="4179094"/>
                </a:lnTo>
                <a:lnTo>
                  <a:pt x="325374" y="4179094"/>
                </a:lnTo>
                <a:lnTo>
                  <a:pt x="32537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 sz="3200"/>
          </a:p>
        </p:txBody>
      </p:sp>
      <p:pic>
        <p:nvPicPr>
          <p:cNvPr id="250" name="Picture 249">
            <a:extLst>
              <a:ext uri="{FF2B5EF4-FFF2-40B4-BE49-F238E27FC236}">
                <a16:creationId xmlns:a16="http://schemas.microsoft.com/office/drawing/2014/main" id="{8003DF57-0206-45F9-81F8-6AE198F5356C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62208" y="5800166"/>
            <a:ext cx="1927245" cy="84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8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4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672" r:id="rId9"/>
    <p:sldLayoutId id="2147483673" r:id="rId10"/>
    <p:sldLayoutId id="2147483662" r:id="rId11"/>
    <p:sldLayoutId id="2147483679" r:id="rId12"/>
    <p:sldLayoutId id="2147483670" r:id="rId13"/>
    <p:sldLayoutId id="2147483678" r:id="rId14"/>
    <p:sldLayoutId id="2147483680" r:id="rId15"/>
    <p:sldLayoutId id="2147483677" r:id="rId16"/>
    <p:sldLayoutId id="2147483675" r:id="rId17"/>
    <p:sldLayoutId id="2147483704" r:id="rId18"/>
    <p:sldLayoutId id="2147483703" r:id="rId19"/>
    <p:sldLayoutId id="2147483705" r:id="rId20"/>
    <p:sldLayoutId id="2147483676" r:id="rId21"/>
    <p:sldLayoutId id="2147483671" r:id="rId22"/>
    <p:sldLayoutId id="2147483699" r:id="rId23"/>
    <p:sldLayoutId id="2147483700" r:id="rId24"/>
    <p:sldLayoutId id="2147483686" r:id="rId25"/>
    <p:sldLayoutId id="2147483701" r:id="rId26"/>
    <p:sldLayoutId id="2147483687" r:id="rId27"/>
    <p:sldLayoutId id="2147483664" r:id="rId28"/>
    <p:sldLayoutId id="2147483667" r:id="rId29"/>
    <p:sldLayoutId id="2147483712" r:id="rId30"/>
  </p:sldLayoutIdLst>
  <p:hf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tabLst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180000" indent="-25200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tx2"/>
        </a:buClr>
        <a:buSzPct val="90000"/>
        <a:buFont typeface="Arial" panose="020B0604020202020204" pitchFamily="34" charset="0"/>
        <a:buChar char="●"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360000" indent="-21600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2"/>
        </a:buClr>
        <a:buSzPct val="90000"/>
        <a:buFont typeface="Arial" panose="020B0604020202020204" pitchFamily="34" charset="0"/>
        <a:buChar char="●"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40000" indent="-21600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3"/>
        </a:buClr>
        <a:buSzPct val="90000"/>
        <a:buFont typeface="Arial" panose="020B0604020202020204" pitchFamily="34" charset="0"/>
        <a:buChar char="●"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20000" indent="-21600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4"/>
        </a:buClr>
        <a:buSzPct val="90000"/>
        <a:buFont typeface="Arial" panose="020B0604020202020204" pitchFamily="34" charset="0"/>
        <a:buChar char="●"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900000" indent="-216000" algn="l" defTabSz="1800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>
          <a:schemeClr val="accent5"/>
        </a:buClr>
        <a:buSzPct val="90000"/>
        <a:buFont typeface="Arial" panose="020B0604020202020204" pitchFamily="34" charset="0"/>
        <a:buChar char="●"/>
        <a:tabLst>
          <a:tab pos="360000" algn="l"/>
          <a:tab pos="540000" algn="l"/>
          <a:tab pos="720000" algn="l"/>
          <a:tab pos="900000" algn="l"/>
          <a:tab pos="1080000" algn="l"/>
          <a:tab pos="1260000" algn="l"/>
          <a:tab pos="1440000" algn="l"/>
          <a:tab pos="1620000" algn="l"/>
          <a:tab pos="1800000" algn="l"/>
        </a:tabLst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303942" indent="-383990" algn="l" defTabSz="914377" rtl="0" eaLnBrk="1" latinLnBrk="0" hangingPunct="1">
        <a:lnSpc>
          <a:spcPct val="100000"/>
        </a:lnSpc>
        <a:spcBef>
          <a:spcPts val="0"/>
        </a:spcBef>
        <a:buClr>
          <a:schemeClr val="accent6"/>
        </a:buClr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z.nl/aanmelden/aanmeldformulier-zuid-holland-zuid" TargetMode="External"/><Relationship Id="rId2" Type="http://schemas.openxmlformats.org/officeDocument/2006/relationships/hyperlink" Target="http://www.youz.nl/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0954E6-D489-4EF1-A70E-C07776E64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Youz in Zuid-Holland Zuid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E61634-9790-4CC5-A802-505BB5101E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Zuid-Holland Zuid</a:t>
            </a:r>
          </a:p>
        </p:txBody>
      </p:sp>
      <p:pic>
        <p:nvPicPr>
          <p:cNvPr id="10" name="Tijdelijke aanduiding voor afbeelding 9">
            <a:extLst>
              <a:ext uri="{FF2B5EF4-FFF2-40B4-BE49-F238E27FC236}">
                <a16:creationId xmlns:a16="http://schemas.microsoft.com/office/drawing/2014/main" id="{8DAD808C-32B5-D480-CF7B-6321B76006A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8386" r="83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24788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C144B25-DDB3-2740-3CD3-52171F1795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/>
              <a:t>Contact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00C51C3-BA91-488E-85CC-506DA49380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nl-NL" dirty="0"/>
              <a:t>Parnassia Groep en Youz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EAD3BF2-171E-CD8A-D159-22A7B59135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nl-NL" dirty="0"/>
              <a:t>Landelijk en regionaal aanbod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1066135-171C-B1D7-BF09-27556A3624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nl-NL" dirty="0"/>
              <a:t>Lokaal aanbod in ZHZ en Specialismen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D8AB0724-FAB3-126A-283E-51FD7A1537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nl-NL" dirty="0"/>
              <a:t>Inzet van Youz Online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26009F2-07B6-0076-FA5D-D4B7929BE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Youz op de Zuid-</a:t>
            </a:r>
            <a:r>
              <a:rPr lang="en-US" dirty="0" err="1"/>
              <a:t>Hollandse</a:t>
            </a:r>
            <a:r>
              <a:rPr lang="en-US" dirty="0"/>
              <a:t> </a:t>
            </a:r>
            <a:r>
              <a:rPr lang="en-US" dirty="0" err="1"/>
              <a:t>eilanden</a:t>
            </a:r>
            <a:endParaRPr lang="nl-NL" dirty="0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D75B495-3FDD-21A4-7723-E3D06FCD5CD9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6325677-30AD-A31B-2091-E8B86EF745C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53107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afbeelding 8">
            <a:extLst>
              <a:ext uri="{FF2B5EF4-FFF2-40B4-BE49-F238E27FC236}">
                <a16:creationId xmlns:a16="http://schemas.microsoft.com/office/drawing/2014/main" id="{35EF7C5A-6BC5-AFCE-42B7-BFFEEAD921C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30289" r="30289"/>
          <a:stretch>
            <a:fillRect/>
          </a:stretch>
        </p:blipFill>
        <p:spPr/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577987C-791A-9E47-93FB-92BF7FAE10C7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Parnassia Groep is grootste GGZ aanbieder van NL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Binnen ZHE voornamelijk bekend van Antes, Youz, </a:t>
            </a:r>
            <a:r>
              <a:rPr lang="nl-NL" sz="2000" dirty="0" err="1">
                <a:solidFill>
                  <a:srgbClr val="0036A1"/>
                </a:solidFill>
              </a:rPr>
              <a:t>Reakt</a:t>
            </a:r>
            <a:r>
              <a:rPr lang="nl-NL" sz="2000" dirty="0">
                <a:solidFill>
                  <a:srgbClr val="0036A1"/>
                </a:solidFill>
              </a:rPr>
              <a:t> en Indigo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Wij behandelen en begeleiden jaarlijks ruim 180.000 cliënten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R</a:t>
            </a:r>
            <a:r>
              <a:rPr lang="nl-NL" sz="2000" b="0" i="0" dirty="0">
                <a:solidFill>
                  <a:srgbClr val="0036A1"/>
                </a:solidFill>
                <a:effectLst/>
              </a:rPr>
              <a:t>uim 13.500 professionals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0036A1"/>
                </a:solidFill>
                <a:effectLst/>
              </a:rPr>
              <a:t>gevestigd in 70 gemeenten</a:t>
            </a:r>
            <a:endParaRPr lang="nl-NL" sz="2000" dirty="0">
              <a:solidFill>
                <a:srgbClr val="0036A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I</a:t>
            </a:r>
            <a:r>
              <a:rPr lang="nl-NL" sz="2000" b="0" i="0" dirty="0">
                <a:solidFill>
                  <a:srgbClr val="0036A1"/>
                </a:solidFill>
                <a:effectLst/>
              </a:rPr>
              <a:t>n en rondom 600 huisartsenpraktijken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1"/>
                </a:solidFill>
              </a:rPr>
              <a:t>Youz is dé jeugd GGZ aanbieder van PG </a:t>
            </a:r>
            <a:endParaRPr lang="nl-NL" sz="2000" b="0" i="0" dirty="0">
              <a:solidFill>
                <a:srgbClr val="0036A1"/>
              </a:solidFill>
              <a:effectLst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B59C7BB-A6AC-B988-7FC0-5AF03F3C6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Parnassia Groep en Youz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6670B7C-D917-FB06-A1B8-AD1D271D5CA4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98616E-C697-FAD3-E51E-C365308F037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2706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4321B2-52D0-7614-9A1C-6021FF875FC2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0036A0"/>
                </a:solidFill>
                <a:effectLst/>
                <a:latin typeface="Roboto"/>
              </a:rPr>
              <a:t>Youz helpt kinderen, jongeren en (jong)volwassenen die klachten of ernstigere psychische of verslavingsproblemen hebben. Ook behandelen we hun gezin. </a:t>
            </a:r>
            <a:br>
              <a:rPr lang="nl-NL" sz="2000" b="0" i="0" dirty="0">
                <a:solidFill>
                  <a:srgbClr val="0036A0"/>
                </a:solidFill>
                <a:effectLst/>
                <a:latin typeface="Roboto"/>
              </a:rPr>
            </a:br>
            <a:endParaRPr lang="nl-NL" sz="2000" b="0" i="0" dirty="0">
              <a:solidFill>
                <a:srgbClr val="0036A0"/>
              </a:solidFill>
              <a:effectLst/>
              <a:latin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0"/>
                </a:solidFill>
                <a:latin typeface="Roboto"/>
              </a:rPr>
              <a:t>De zorg van Youz richt zich op: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b="1" dirty="0">
                <a:solidFill>
                  <a:srgbClr val="0036A0"/>
                </a:solidFill>
                <a:latin typeface="Roboto"/>
              </a:rPr>
              <a:t>Vroege signalering</a:t>
            </a:r>
            <a:r>
              <a:rPr lang="nl-NL" sz="1600" dirty="0">
                <a:solidFill>
                  <a:srgbClr val="0036A0"/>
                </a:solidFill>
                <a:latin typeface="Roboto"/>
              </a:rPr>
              <a:t> 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b="1" dirty="0">
                <a:solidFill>
                  <a:srgbClr val="0036A0"/>
                </a:solidFill>
                <a:latin typeface="Roboto"/>
              </a:rPr>
              <a:t>Snel en dichtbij</a:t>
            </a:r>
            <a:r>
              <a:rPr lang="nl-NL" sz="1600" dirty="0">
                <a:solidFill>
                  <a:srgbClr val="0036A0"/>
                </a:solidFill>
                <a:latin typeface="Roboto"/>
              </a:rPr>
              <a:t> 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nl-NL" sz="1600" b="1" dirty="0">
                <a:solidFill>
                  <a:srgbClr val="0036A0"/>
                </a:solidFill>
                <a:latin typeface="Roboto"/>
              </a:rPr>
              <a:t>Verbeteren of herstellen van het contact</a:t>
            </a:r>
            <a:r>
              <a:rPr lang="nl-NL" sz="1600" dirty="0">
                <a:solidFill>
                  <a:srgbClr val="0036A0"/>
                </a:solidFill>
                <a:latin typeface="Roboto"/>
              </a:rPr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0" i="0" dirty="0">
              <a:solidFill>
                <a:srgbClr val="0036A0"/>
              </a:solidFill>
              <a:effectLst/>
              <a:latin typeface="Roboto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b="0" i="0" dirty="0">
                <a:solidFill>
                  <a:srgbClr val="0036A0"/>
                </a:solidFill>
                <a:effectLst/>
                <a:latin typeface="Roboto"/>
              </a:rPr>
              <a:t>2200 Professionals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0036A0"/>
                </a:solidFill>
                <a:latin typeface="Roboto"/>
              </a:rPr>
              <a:t>Jaarlijks 27.000 cliënten in behandeling</a:t>
            </a:r>
            <a:endParaRPr lang="nl-NL" sz="2000" b="0" i="0" dirty="0">
              <a:solidFill>
                <a:srgbClr val="0036A0"/>
              </a:solidFill>
              <a:effectLst/>
              <a:latin typeface="Roboto"/>
            </a:endParaRPr>
          </a:p>
          <a:p>
            <a:pPr marL="144000" lvl="2" indent="0">
              <a:buNone/>
            </a:pPr>
            <a:endParaRPr lang="nl-NL" sz="1600" dirty="0">
              <a:solidFill>
                <a:srgbClr val="0036A0"/>
              </a:solidFill>
              <a:latin typeface="Roboto"/>
            </a:endParaRPr>
          </a:p>
          <a:p>
            <a:pPr lvl="2"/>
            <a:endParaRPr lang="nl-NL" sz="1600" b="0" i="0" dirty="0">
              <a:solidFill>
                <a:srgbClr val="0036A0"/>
              </a:solidFill>
              <a:effectLst/>
              <a:latin typeface="Roboto"/>
            </a:endParaRPr>
          </a:p>
          <a:p>
            <a:pPr algn="l"/>
            <a:endParaRPr lang="nl-NL" b="0" i="0" dirty="0">
              <a:solidFill>
                <a:srgbClr val="0036A0"/>
              </a:solidFill>
              <a:effectLst/>
              <a:latin typeface="Roboto"/>
            </a:endParaRPr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EC36719-D9F7-CF15-E29E-0C0B2734E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Youz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09A578-E032-5A2C-1DFC-C8BC2209443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A5E175-A4C1-6D83-8E72-D2C4A9FEDFF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4</a:t>
            </a:fld>
            <a:endParaRPr lang="nl-NL" noProof="0"/>
          </a:p>
        </p:txBody>
      </p:sp>
      <p:pic>
        <p:nvPicPr>
          <p:cNvPr id="14" name="Tijdelijke aanduiding voor afbeelding 13">
            <a:extLst>
              <a:ext uri="{FF2B5EF4-FFF2-40B4-BE49-F238E27FC236}">
                <a16:creationId xmlns:a16="http://schemas.microsoft.com/office/drawing/2014/main" id="{C2E64E63-5DBE-5D92-3716-BA5CB8AB9F1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959" r="149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2466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716900F-EC5E-7AE4-4191-3461F58AA13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l-NL" b="1" dirty="0"/>
              <a:t>Landelijk ( LTA):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Top klinische GGZ, SARR Autisme, Eetstoornis Expert netwerk, Leo </a:t>
            </a:r>
            <a:r>
              <a:rPr lang="nl-NL" dirty="0" err="1"/>
              <a:t>Kannerhuis</a:t>
            </a:r>
            <a:endParaRPr lang="nl-NL" dirty="0"/>
          </a:p>
          <a:p>
            <a:endParaRPr lang="nl-NL" dirty="0"/>
          </a:p>
          <a:p>
            <a:r>
              <a:rPr lang="nl-NL" b="1" dirty="0"/>
              <a:t>Regionaal aanbod (SOJ)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(Hoog) Specialistische Jeugd GGZ binnen de regio Rijnmond en ZHZ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Klinische voorzieningen in Rotterdam en Haaglanden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Poliklinische voorzieningen Gorinchem en Oud Beijerland en binnenkort ook Dordrecht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/>
              <a:t>Start met gezamenlijke voordeur &amp; huisvesting Oud-Beijerland Youz, Antes &amp; Indigo aan de N. Beetslaan 5.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5B7674F-81DF-02A8-CB8B-7A5DF71DE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Landelijk en regionaal aanbod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826977B-F9EE-AD13-DD78-7C1B75C0726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1B9890-2BCE-0579-DFBF-2BF0A3BCBB6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5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99472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39841C3-4000-FE68-880F-786BEE0BF5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2620" y="1483145"/>
            <a:ext cx="10890000" cy="4152000"/>
          </a:xfrm>
        </p:spPr>
        <p:txBody>
          <a:bodyPr/>
          <a:lstStyle/>
          <a:p>
            <a:r>
              <a:rPr lang="nl-NL" b="1" dirty="0"/>
              <a:t>Ambulante ondersteuning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Poliklinieken Gorinchem, Oud Beijerland en Dordrecht.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 Verbinding Team Dordrecht </a:t>
            </a:r>
            <a:r>
              <a:rPr lang="nl-NL" dirty="0" err="1"/>
              <a:t>ism</a:t>
            </a:r>
            <a:r>
              <a:rPr lang="nl-NL" dirty="0"/>
              <a:t>. Enver.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Youz /Antes verslavingszorg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Samenwerking met Driegang onderwijs regio Gorinchem</a:t>
            </a:r>
          </a:p>
          <a:p>
            <a:r>
              <a:rPr lang="nl-NL" b="1" dirty="0"/>
              <a:t>Specialistische ondersteuning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Transgender behandeling in Gorinchem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Infant </a:t>
            </a:r>
            <a:r>
              <a:rPr lang="nl-NL" dirty="0" err="1"/>
              <a:t>Mental</a:t>
            </a:r>
            <a:r>
              <a:rPr lang="nl-NL" dirty="0"/>
              <a:t> Health poli Gorinchem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Sarr Autisme Top Klinische bovenregionale autisme behandelingen Rotterdam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Eetstoornis Experts netwerk, Topklinische behandeling voor eetstoornissen voor jeugd en volwassenen samen met </a:t>
            </a:r>
            <a:r>
              <a:rPr lang="nl-NL" dirty="0" err="1"/>
              <a:t>POsyQ</a:t>
            </a:r>
            <a:r>
              <a:rPr lang="nl-NL" dirty="0"/>
              <a:t>, </a:t>
            </a:r>
            <a:r>
              <a:rPr lang="nl-NL" dirty="0" err="1"/>
              <a:t>Emergis</a:t>
            </a:r>
            <a:r>
              <a:rPr lang="nl-NL" dirty="0"/>
              <a:t> en Youz.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B59C10-AAFD-90F6-E04F-4551A492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Specialistisch aanbod Youz binnen ZHZ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090817-021D-9BFD-24CA-12C25B5199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50580C4-8A7E-3AA7-5B35-C1C9C20406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6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271153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39841C3-4000-FE68-880F-786BEE0BF50C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l-NL" dirty="0"/>
              <a:t>Vanuit Parnassia Groep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Start Mentale Gezondheidscentra in Rijnmond regio medio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Uitbreiden pilots Netwerkzorg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Doorontwikkeling van digitalisering van hulpverlening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B59C10-AAFD-90F6-E04F-4551A4928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Landelijke ontwikkelingen </a:t>
            </a:r>
            <a:r>
              <a:rPr lang="nl-NL" dirty="0" err="1"/>
              <a:t>ikv</a:t>
            </a:r>
            <a:r>
              <a:rPr lang="nl-NL" dirty="0"/>
              <a:t> Integraal Zorgakkoord ( IZA)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E090817-021D-9BFD-24CA-12C25B51997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50580C4-8A7E-3AA7-5B35-C1C9C204069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7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282879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1F1F7932-61F7-00DE-C0DC-00954404E81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431" r="25431"/>
          <a:stretch>
            <a:fillRect/>
          </a:stretch>
        </p:blipFill>
        <p:spPr/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3BE92A-C77C-D577-7B53-993B066A9C0D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nl-NL" dirty="0"/>
              <a:t>Psycho educatie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0036A0"/>
                </a:solidFill>
                <a:latin typeface="Roboto"/>
              </a:rPr>
              <a:t>G</a:t>
            </a:r>
            <a:r>
              <a:rPr lang="nl-NL" b="0" i="0" dirty="0">
                <a:solidFill>
                  <a:srgbClr val="0036A0"/>
                </a:solidFill>
                <a:effectLst/>
                <a:latin typeface="Roboto"/>
              </a:rPr>
              <a:t>roepsbehandeling, ouderbegeleiding en individuele behandeling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Oa</a:t>
            </a:r>
            <a:r>
              <a:rPr lang="nl-NL" dirty="0"/>
              <a:t>: Angst, Stemming, Trauma, Adhd &amp;  ASS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Jongeren én Ouders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Online medicatie consult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  <a:p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49F567A-B655-D521-C3E2-EFC0E23C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Youz-Online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EB7796F-452B-68EC-3B4F-A8093FBBA51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A02F17-DAD4-5D00-A87D-90E98F42AAA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8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14014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72C951-C15F-C620-0379-1F39A970B2F9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br>
              <a:rPr lang="nl-NL" b="1" i="0" dirty="0">
                <a:solidFill>
                  <a:srgbClr val="0036A1"/>
                </a:solidFill>
                <a:effectLst/>
                <a:latin typeface="Roboto"/>
              </a:rPr>
            </a:br>
            <a:r>
              <a:rPr lang="nl-NL" sz="2000" b="1" i="0" dirty="0">
                <a:solidFill>
                  <a:srgbClr val="0036A1"/>
                </a:solidFill>
                <a:effectLst/>
                <a:latin typeface="Roboto"/>
              </a:rPr>
              <a:t>Landelijke nummer: 088 358 88 88</a:t>
            </a:r>
          </a:p>
          <a:p>
            <a:r>
              <a:rPr lang="nl-NL" sz="2000" b="1" dirty="0">
                <a:solidFill>
                  <a:srgbClr val="0036A1"/>
                </a:solidFill>
                <a:latin typeface="Roboto"/>
              </a:rPr>
              <a:t>Locatie Gorinchem: 088 358 87 25</a:t>
            </a:r>
          </a:p>
          <a:p>
            <a:r>
              <a:rPr lang="nl-NL" sz="2000" b="1" dirty="0">
                <a:solidFill>
                  <a:srgbClr val="0036A1"/>
                </a:solidFill>
                <a:latin typeface="Roboto"/>
              </a:rPr>
              <a:t>Locatie Oud Beijerland: </a:t>
            </a:r>
          </a:p>
          <a:p>
            <a:endParaRPr lang="nl-NL" sz="2000" b="1" dirty="0">
              <a:solidFill>
                <a:srgbClr val="0036A1"/>
              </a:solidFill>
              <a:latin typeface="Roboto"/>
            </a:endParaRPr>
          </a:p>
          <a:p>
            <a:r>
              <a:rPr lang="nl-NL" sz="2000" b="1" dirty="0">
                <a:solidFill>
                  <a:srgbClr val="0036A1"/>
                </a:solidFill>
                <a:latin typeface="Roboto"/>
                <a:hlinkClick r:id="rId2"/>
              </a:rPr>
              <a:t>WWW.Youz.nl</a:t>
            </a:r>
            <a:endParaRPr lang="nl-NL" sz="2000" b="1" dirty="0">
              <a:solidFill>
                <a:srgbClr val="0036A1"/>
              </a:solidFill>
              <a:latin typeface="Roboto"/>
            </a:endParaRPr>
          </a:p>
          <a:p>
            <a:r>
              <a:rPr lang="nl-NL" sz="2000" dirty="0">
                <a:hlinkClick r:id="rId3"/>
              </a:rPr>
              <a:t>Aanmeldformulier Rijnmond/Zuid-Holland Zuid | Youz</a:t>
            </a:r>
            <a:endParaRPr lang="nl-NL" sz="2000" b="1" dirty="0">
              <a:solidFill>
                <a:srgbClr val="0036A1"/>
              </a:solidFill>
              <a:latin typeface="Roboto"/>
            </a:endParaRPr>
          </a:p>
          <a:p>
            <a:endParaRPr lang="nl-NL" b="1" dirty="0">
              <a:solidFill>
                <a:srgbClr val="0036A1"/>
              </a:solidFill>
              <a:latin typeface="Roboto"/>
            </a:endParaRPr>
          </a:p>
          <a:p>
            <a:endParaRPr lang="nl-NL" b="1" i="0" dirty="0">
              <a:solidFill>
                <a:srgbClr val="0036A1"/>
              </a:solidFill>
              <a:effectLst/>
              <a:latin typeface="Roboto"/>
            </a:endParaRPr>
          </a:p>
          <a:p>
            <a:endParaRPr lang="nl-NL" dirty="0">
              <a:solidFill>
                <a:srgbClr val="0036A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1963EDE-E1E5-98AF-D79D-070A46E7F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Contact 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853C30-BE82-D999-F198-80D8A15F27A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sz="1200" dirty="0"/>
              <a:t>Zuid-Holland Zuid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51E384-071F-067B-6166-0D75D00A2ED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F548814-5F46-44B6-A928-CAC12C513A65}" type="slidenum">
              <a:rPr lang="nl-NL" noProof="0" smtClean="0"/>
              <a:pPr/>
              <a:t>9</a:t>
            </a:fld>
            <a:endParaRPr lang="nl-NL" noProof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05E4E19-BDF9-B81F-5804-B9634B0546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783" y="144371"/>
            <a:ext cx="2691947" cy="3294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2D9F410-5354-5DBB-C0BD-7D9AD37A4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466" y="144370"/>
            <a:ext cx="2594216" cy="32943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14264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E1CaxOCR26HKvPVBjKQz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E1CaxOCR26HKvPVBjKQz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FiNsyPTqyjHcbo_aekP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FiNsyPTqyjHcbo_aekP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FiNsyPTqyjHcbo_aekP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FiNsyPTqyjHcbo_aekPg"/>
</p:tagLst>
</file>

<file path=ppt/theme/theme1.xml><?xml version="1.0" encoding="utf-8"?>
<a:theme xmlns:a="http://schemas.openxmlformats.org/drawingml/2006/main" name="youz_PP_template">
  <a:themeElements>
    <a:clrScheme name="Custom 16">
      <a:dk1>
        <a:sysClr val="windowText" lastClr="000000"/>
      </a:dk1>
      <a:lt1>
        <a:sysClr val="window" lastClr="FFFFFF"/>
      </a:lt1>
      <a:dk2>
        <a:srgbClr val="0036A0"/>
      </a:dk2>
      <a:lt2>
        <a:srgbClr val="05B55B"/>
      </a:lt2>
      <a:accent1>
        <a:srgbClr val="0036A0"/>
      </a:accent1>
      <a:accent2>
        <a:srgbClr val="05B55B"/>
      </a:accent2>
      <a:accent3>
        <a:srgbClr val="F20052"/>
      </a:accent3>
      <a:accent4>
        <a:srgbClr val="88D39B"/>
      </a:accent4>
      <a:accent5>
        <a:srgbClr val="C4E9CD"/>
      </a:accent5>
      <a:accent6>
        <a:srgbClr val="F8CCDC"/>
      </a:accent6>
      <a:hlink>
        <a:srgbClr val="0036A0"/>
      </a:hlink>
      <a:folHlink>
        <a:srgbClr val="F20052"/>
      </a:folHlink>
    </a:clrScheme>
    <a:fontScheme name="P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lauw">
      <a:srgbClr val="0036A1"/>
    </a:custClr>
    <a:custClr name="Paars">
      <a:srgbClr val="6378DE"/>
    </a:custClr>
    <a:custClr name="Midden Roze">
      <a:srgbClr val="F20052"/>
    </a:custClr>
    <a:custClr name="Groen">
      <a:srgbClr val="05B55C"/>
    </a:custClr>
    <a:custClr name="Oker">
      <a:srgbClr val="FAB800"/>
    </a:custClr>
    <a:custClr name="Oranje">
      <a:srgbClr val="ED8703"/>
    </a:custClr>
    <a:custClr name="Wit">
      <a:srgbClr val="FFFFFF"/>
    </a:custClr>
  </a:custClrLst>
  <a:extLst>
    <a:ext uri="{05A4C25C-085E-4340-85A3-A5531E510DB2}">
      <thm15:themeFamily xmlns:thm15="http://schemas.microsoft.com/office/thememl/2012/main" name="youz_PP_template_20190617.potx" id="{1B8BADB1-DFC1-41A5-9E3C-6643B4DEBEF3}" vid="{DC2C4BA9-D87B-4600-A425-8A500FBD4E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C19618C886C84A811944CBA8B68EAB" ma:contentTypeVersion="10" ma:contentTypeDescription="Een nieuw document maken." ma:contentTypeScope="" ma:versionID="73e0fb63cc980f0951b0e5c6b987f57b">
  <xsd:schema xmlns:xsd="http://www.w3.org/2001/XMLSchema" xmlns:xs="http://www.w3.org/2001/XMLSchema" xmlns:p="http://schemas.microsoft.com/office/2006/metadata/properties" xmlns:ns2="aa046d03-fbc0-498d-be69-7df17c4d1840" xmlns:ns3="55bf2377-8957-4c58-a329-7c1dbc58d397" targetNamespace="http://schemas.microsoft.com/office/2006/metadata/properties" ma:root="true" ma:fieldsID="a9d580352370a8b38440a174cec72133" ns2:_="" ns3:_="">
    <xsd:import namespace="aa046d03-fbc0-498d-be69-7df17c4d1840"/>
    <xsd:import namespace="55bf2377-8957-4c58-a329-7c1dbc58d3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046d03-fbc0-498d-be69-7df17c4d18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bf2377-8957-4c58-a329-7c1dbc58d39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7C9310-78EF-46B7-8772-572CEACF7BB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4DB133-4E60-4D67-AAC8-7D7ED4BFE1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046d03-fbc0-498d-be69-7df17c4d1840"/>
    <ds:schemaRef ds:uri="55bf2377-8957-4c58-a329-7c1dbc58d3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27FFCEF-9F5F-4CE5-A199-882D05DA5836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youz_PP_template_20190618</Template>
  <TotalTime>123</TotalTime>
  <Words>390</Words>
  <Application>Microsoft Office PowerPoint</Application>
  <PresentationFormat>Breedbeeld</PresentationFormat>
  <Paragraphs>89</Paragraphs>
  <Slides>9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</vt:lpstr>
      <vt:lpstr>youz_PP_template</vt:lpstr>
      <vt:lpstr>think-cell Slide</vt:lpstr>
      <vt:lpstr>Youz in Zuid-Holland Zuid</vt:lpstr>
      <vt:lpstr>Youz op de Zuid-Hollandse eilanden</vt:lpstr>
      <vt:lpstr>Parnassia Groep en Youz</vt:lpstr>
      <vt:lpstr>Youz</vt:lpstr>
      <vt:lpstr>Landelijk en regionaal aanbod </vt:lpstr>
      <vt:lpstr>Specialistisch aanbod Youz binnen ZHZ</vt:lpstr>
      <vt:lpstr>Landelijke ontwikkelingen ikv Integraal Zorgakkoord ( IZA)</vt:lpstr>
      <vt:lpstr>Youz-Online</vt:lpstr>
      <vt:lpstr>Contact </vt:lpstr>
    </vt:vector>
  </TitlesOfParts>
  <Company>Parnassia Groep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Kennismaking met Youz</dc:title>
  <dc:creator>Remko Edema</dc:creator>
  <cp:lastModifiedBy>Özdal, G (Gülay)</cp:lastModifiedBy>
  <cp:revision>7</cp:revision>
  <dcterms:created xsi:type="dcterms:W3CDTF">2023-11-16T14:31:01Z</dcterms:created>
  <dcterms:modified xsi:type="dcterms:W3CDTF">2024-03-14T09:09:30Z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0x01010016C19618C886C84A811944CBA8B68EAB</vt:lpwstr>
  </property>
</Properties>
</file>