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63" r:id="rId3"/>
    <p:sldId id="264" r:id="rId4"/>
    <p:sldId id="265" r:id="rId5"/>
    <p:sldId id="266" r:id="rId6"/>
    <p:sldId id="267" r:id="rId7"/>
    <p:sldId id="268"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6327"/>
  </p:normalViewPr>
  <p:slideViewPr>
    <p:cSldViewPr snapToGrid="0">
      <p:cViewPr varScale="1">
        <p:scale>
          <a:sx n="86" d="100"/>
          <a:sy n="86" d="100"/>
        </p:scale>
        <p:origin x="53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69BAF6-D098-94D9-B2F6-7906288E036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4143FF84-7E4D-1FC5-91E1-98C14535C9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795E220B-9710-02B1-2674-FFEEBFCFFA9E}"/>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5" name="Tijdelijke aanduiding voor voettekst 4">
            <a:extLst>
              <a:ext uri="{FF2B5EF4-FFF2-40B4-BE49-F238E27FC236}">
                <a16:creationId xmlns:a16="http://schemas.microsoft.com/office/drawing/2014/main" id="{31F94C3C-3D55-3387-FE44-65E7082D24B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72C6FD3-BB8D-37BE-F529-98182C88C52F}"/>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656518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71436-357A-03C2-3A57-DF9A4B31D85B}"/>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D012B779-2958-3FED-D3B2-BF847947EF1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F1DE1DF-AF24-400D-0B76-81FFEDEEA751}"/>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5" name="Tijdelijke aanduiding voor voettekst 4">
            <a:extLst>
              <a:ext uri="{FF2B5EF4-FFF2-40B4-BE49-F238E27FC236}">
                <a16:creationId xmlns:a16="http://schemas.microsoft.com/office/drawing/2014/main" id="{4E0949FE-A89B-C713-9B22-07415099E9A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721B13D-556E-DD04-9C0E-8801EB5558AC}"/>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3868471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00F90F03-6AB8-BBDA-6B2E-E06DACCBF55D}"/>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D64BB0B2-E349-ED49-E416-2A3DA9D207DB}"/>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EDDDDDC-F7E7-BEB8-8BCA-68B1D8026C64}"/>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5" name="Tijdelijke aanduiding voor voettekst 4">
            <a:extLst>
              <a:ext uri="{FF2B5EF4-FFF2-40B4-BE49-F238E27FC236}">
                <a16:creationId xmlns:a16="http://schemas.microsoft.com/office/drawing/2014/main" id="{3D813B9B-B8D2-F5A4-0E54-6A517C9CD1D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5EDC261-4B73-93C0-4FAB-47C70D942957}"/>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968960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471E09-3CEA-4103-3776-F2A6B769EE4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24E2906-CF0F-4061-D79F-BC396E3000DC}"/>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CA62889-0EAF-E97A-06C1-7A2E7E92083E}"/>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5" name="Tijdelijke aanduiding voor voettekst 4">
            <a:extLst>
              <a:ext uri="{FF2B5EF4-FFF2-40B4-BE49-F238E27FC236}">
                <a16:creationId xmlns:a16="http://schemas.microsoft.com/office/drawing/2014/main" id="{FF09D955-F439-920E-2117-86252FF6299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60DE224-6293-26E9-C2E2-4692801DCE14}"/>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1548293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8EF7FE-F416-B694-B9AE-E75C7BB0A57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A32090B8-933E-DE1B-CC21-DE2FC22DD0D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DC2C355-13C5-38FC-1E46-3D339E4DB779}"/>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5" name="Tijdelijke aanduiding voor voettekst 4">
            <a:extLst>
              <a:ext uri="{FF2B5EF4-FFF2-40B4-BE49-F238E27FC236}">
                <a16:creationId xmlns:a16="http://schemas.microsoft.com/office/drawing/2014/main" id="{EA73B7F5-550F-2A6D-2746-6844CC9A4D7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085D1A2-0A98-A841-842D-22E56D29FB7F}"/>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3723984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4925BB-8D60-E609-F3C6-7A2F2AE10A3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B7C3D7-C7D9-5C49-554A-755160850805}"/>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43E72D7C-1392-AF0E-321E-57396772CDEE}"/>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5FC99EA3-403F-EB45-0A1D-80D4878A868F}"/>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6" name="Tijdelijke aanduiding voor voettekst 5">
            <a:extLst>
              <a:ext uri="{FF2B5EF4-FFF2-40B4-BE49-F238E27FC236}">
                <a16:creationId xmlns:a16="http://schemas.microsoft.com/office/drawing/2014/main" id="{467A7040-78BB-B0E1-240E-59478E13077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7DF46B6-DE0B-DE81-A74D-E4815D633D50}"/>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37307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EE90F30-8627-1493-AF4E-72249024D94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7010EA59-65C0-821A-D63E-C2078992EC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04DCC2E-7EF1-B1A9-1A3E-63D1B581A82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1CA74E25-9594-60FA-274E-76F2B11505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9E6E89B-AA84-AEE1-A09E-4E0046A518F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52070C3-8801-405A-127F-F93CC8E12728}"/>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8" name="Tijdelijke aanduiding voor voettekst 7">
            <a:extLst>
              <a:ext uri="{FF2B5EF4-FFF2-40B4-BE49-F238E27FC236}">
                <a16:creationId xmlns:a16="http://schemas.microsoft.com/office/drawing/2014/main" id="{804B6BC1-CA7A-DDDB-6EEB-ED0EB87FF36D}"/>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51C02286-3C11-3FF9-3AE0-29A10D808185}"/>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2604477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40E4E1-3D71-9C43-75DA-EFFD2FF2A66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D96BDE25-49A3-F3E4-2EB0-A9353CEBC14A}"/>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4" name="Tijdelijke aanduiding voor voettekst 3">
            <a:extLst>
              <a:ext uri="{FF2B5EF4-FFF2-40B4-BE49-F238E27FC236}">
                <a16:creationId xmlns:a16="http://schemas.microsoft.com/office/drawing/2014/main" id="{75AB0250-97DD-3388-C30E-C88323FB70C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8099384-1588-364A-B8EA-AFFFC236C6FE}"/>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691760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8B00A1B-9374-7549-48B2-1B69C13D8ED3}"/>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3" name="Tijdelijke aanduiding voor voettekst 2">
            <a:extLst>
              <a:ext uri="{FF2B5EF4-FFF2-40B4-BE49-F238E27FC236}">
                <a16:creationId xmlns:a16="http://schemas.microsoft.com/office/drawing/2014/main" id="{E190B2CB-FC76-406E-F1C4-9ABB3B38A2DE}"/>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0279CE3C-42C3-DC4B-0BE5-3FD6B0486C14}"/>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2838513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643CDD-0399-6BF7-2CB9-6C760323807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D9F2E565-E0FC-6518-78AE-7EEF98BCD8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7120925-88B9-6455-F538-584DD4F010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CD06A1CB-AA0F-233E-AB4C-248EE57C4469}"/>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6" name="Tijdelijke aanduiding voor voettekst 5">
            <a:extLst>
              <a:ext uri="{FF2B5EF4-FFF2-40B4-BE49-F238E27FC236}">
                <a16:creationId xmlns:a16="http://schemas.microsoft.com/office/drawing/2014/main" id="{92B365C0-22D4-3F86-4D53-75A159BE3B5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7E2F9E8-0187-EA0E-44B3-A16011C2BE1D}"/>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40773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E8D76E-6EB5-2BDF-23FE-C7B4A3F6AE8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C376166-E7FF-C979-4270-119135104D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011B64E-18DC-35A0-7D24-EABFCD02AB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DAC5616-C677-1479-34FD-2EBAB4B98CC9}"/>
              </a:ext>
            </a:extLst>
          </p:cNvPr>
          <p:cNvSpPr>
            <a:spLocks noGrp="1"/>
          </p:cNvSpPr>
          <p:nvPr>
            <p:ph type="dt" sz="half" idx="10"/>
          </p:nvPr>
        </p:nvSpPr>
        <p:spPr/>
        <p:txBody>
          <a:bodyPr/>
          <a:lstStyle/>
          <a:p>
            <a:fld id="{50F0ADD8-9E14-CC47-B344-B6CBAB5AC1F1}" type="datetimeFigureOut">
              <a:rPr lang="nl-NL" smtClean="0"/>
              <a:t>30-1-2024</a:t>
            </a:fld>
            <a:endParaRPr lang="nl-NL"/>
          </a:p>
        </p:txBody>
      </p:sp>
      <p:sp>
        <p:nvSpPr>
          <p:cNvPr id="6" name="Tijdelijke aanduiding voor voettekst 5">
            <a:extLst>
              <a:ext uri="{FF2B5EF4-FFF2-40B4-BE49-F238E27FC236}">
                <a16:creationId xmlns:a16="http://schemas.microsoft.com/office/drawing/2014/main" id="{F27AE333-6D27-5F8C-C538-C75CD0625710}"/>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26C591C7-2F04-6E46-EFD0-7B2002990B22}"/>
              </a:ext>
            </a:extLst>
          </p:cNvPr>
          <p:cNvSpPr>
            <a:spLocks noGrp="1"/>
          </p:cNvSpPr>
          <p:nvPr>
            <p:ph type="sldNum" sz="quarter" idx="12"/>
          </p:nvPr>
        </p:nvSpPr>
        <p:spPr/>
        <p:txBody>
          <a:bodyPr/>
          <a:lstStyle/>
          <a:p>
            <a:fld id="{14A5DE2B-3225-8F4A-9B28-7354D50A31AD}" type="slidenum">
              <a:rPr lang="nl-NL" smtClean="0"/>
              <a:t>‹nr.›</a:t>
            </a:fld>
            <a:endParaRPr lang="nl-NL"/>
          </a:p>
        </p:txBody>
      </p:sp>
    </p:spTree>
    <p:extLst>
      <p:ext uri="{BB962C8B-B14F-4D97-AF65-F5344CB8AC3E}">
        <p14:creationId xmlns:p14="http://schemas.microsoft.com/office/powerpoint/2010/main" val="1857947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9924744-3E7E-606E-F3BF-73EF0ECFAB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ACAE6926-5D40-EB62-075F-CF6DD331B1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5E78015-D7FB-6EA3-6933-CA004A72A2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F0ADD8-9E14-CC47-B344-B6CBAB5AC1F1}" type="datetimeFigureOut">
              <a:rPr lang="nl-NL" smtClean="0"/>
              <a:t>30-1-2024</a:t>
            </a:fld>
            <a:endParaRPr lang="nl-NL"/>
          </a:p>
        </p:txBody>
      </p:sp>
      <p:sp>
        <p:nvSpPr>
          <p:cNvPr id="5" name="Tijdelijke aanduiding voor voettekst 4">
            <a:extLst>
              <a:ext uri="{FF2B5EF4-FFF2-40B4-BE49-F238E27FC236}">
                <a16:creationId xmlns:a16="http://schemas.microsoft.com/office/drawing/2014/main" id="{64AF0A2C-C17C-8C4F-8D7A-04F7EA035E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B478B5BC-2357-5318-E016-D6E6CF6097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A5DE2B-3225-8F4A-9B28-7354D50A31AD}" type="slidenum">
              <a:rPr lang="nl-NL" smtClean="0"/>
              <a:t>‹nr.›</a:t>
            </a:fld>
            <a:endParaRPr lang="nl-NL"/>
          </a:p>
        </p:txBody>
      </p:sp>
    </p:spTree>
    <p:extLst>
      <p:ext uri="{BB962C8B-B14F-4D97-AF65-F5344CB8AC3E}">
        <p14:creationId xmlns:p14="http://schemas.microsoft.com/office/powerpoint/2010/main" val="1580944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jp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699625-E7CC-B1CE-C19A-C8E35BEF31FF}"/>
              </a:ext>
            </a:extLst>
          </p:cNvPr>
          <p:cNvSpPr>
            <a:spLocks noGrp="1"/>
          </p:cNvSpPr>
          <p:nvPr>
            <p:ph type="ctrTitle"/>
          </p:nvPr>
        </p:nvSpPr>
        <p:spPr>
          <a:xfrm>
            <a:off x="1524000" y="1269292"/>
            <a:ext cx="9144000" cy="2062866"/>
          </a:xfrm>
        </p:spPr>
        <p:txBody>
          <a:bodyPr>
            <a:normAutofit fontScale="90000"/>
          </a:bodyPr>
          <a:lstStyle/>
          <a:p>
            <a:r>
              <a:rPr lang="nl-NL" sz="5600" b="1" dirty="0">
                <a:cs typeface="Poppins"/>
              </a:rPr>
              <a:t>   Om- en afbouw </a:t>
            </a:r>
            <a:br>
              <a:rPr lang="nl-NL" sz="5600" b="1" dirty="0">
                <a:cs typeface="Poppins"/>
              </a:rPr>
            </a:br>
            <a:r>
              <a:rPr lang="nl-NL" sz="5600" b="1" dirty="0">
                <a:cs typeface="Poppins"/>
              </a:rPr>
              <a:t>     Jeugdzorg</a:t>
            </a:r>
            <a:r>
              <a:rPr lang="nl-NL" sz="5600" b="1" baseline="30000" dirty="0">
                <a:cs typeface="Poppins"/>
              </a:rPr>
              <a:t>plus </a:t>
            </a:r>
            <a:br>
              <a:rPr lang="nl-NL" sz="5600" b="1" baseline="30000" dirty="0">
                <a:cs typeface="Poppins"/>
              </a:rPr>
            </a:br>
            <a:br>
              <a:rPr lang="nl-NL" sz="5600" b="1" baseline="30000" dirty="0">
                <a:cs typeface="Poppins"/>
              </a:rPr>
            </a:br>
            <a:r>
              <a:rPr lang="nl-NL" sz="5600" b="1" baseline="30000" dirty="0">
                <a:cs typeface="Poppins"/>
              </a:rPr>
              <a:t>       </a:t>
            </a:r>
            <a:r>
              <a:rPr lang="nl-NL" sz="2800" b="1" baseline="30000" dirty="0">
                <a:cs typeface="Poppins"/>
              </a:rPr>
              <a:t>(gesloten jeugdhulp)</a:t>
            </a:r>
            <a:br>
              <a:rPr lang="nl-NL" sz="2800" b="1" baseline="30000" dirty="0">
                <a:cs typeface="Poppins"/>
              </a:rPr>
            </a:br>
            <a:endParaRPr lang="nl-NL" sz="2800" dirty="0"/>
          </a:p>
        </p:txBody>
      </p:sp>
      <p:sp>
        <p:nvSpPr>
          <p:cNvPr id="3" name="Ondertitel 2">
            <a:extLst>
              <a:ext uri="{FF2B5EF4-FFF2-40B4-BE49-F238E27FC236}">
                <a16:creationId xmlns:a16="http://schemas.microsoft.com/office/drawing/2014/main" id="{AFE2DE36-2020-24D5-E389-7913301F94E0}"/>
              </a:ext>
            </a:extLst>
          </p:cNvPr>
          <p:cNvSpPr>
            <a:spLocks noGrp="1"/>
          </p:cNvSpPr>
          <p:nvPr>
            <p:ph type="subTitle" idx="1"/>
          </p:nvPr>
        </p:nvSpPr>
        <p:spPr>
          <a:xfrm>
            <a:off x="1524000" y="3931413"/>
            <a:ext cx="9144000" cy="1281687"/>
          </a:xfrm>
        </p:spPr>
        <p:txBody>
          <a:bodyPr>
            <a:normAutofit fontScale="77500" lnSpcReduction="20000"/>
          </a:bodyPr>
          <a:lstStyle/>
          <a:p>
            <a:r>
              <a:rPr lang="nl-NL" sz="2200" dirty="0"/>
              <a:t>Regio Zuid Holland-Zuid</a:t>
            </a:r>
          </a:p>
          <a:p>
            <a:endParaRPr lang="nl-NL" dirty="0"/>
          </a:p>
          <a:p>
            <a:r>
              <a:rPr lang="nl-NL" i="1" dirty="0"/>
              <a:t>Bestuurlijke Ontwikkeltafel </a:t>
            </a:r>
          </a:p>
          <a:p>
            <a:r>
              <a:rPr lang="nl-NL" i="1" dirty="0"/>
              <a:t>Dordrecht, 31 januari 2024</a:t>
            </a:r>
          </a:p>
        </p:txBody>
      </p:sp>
      <p:pic>
        <p:nvPicPr>
          <p:cNvPr id="4" name="Afbeelding 3" descr="Afbeelding met Lettertype, logo, Graphics, symbool&#10;&#10;Automatisch gegenereerde beschrijving">
            <a:extLst>
              <a:ext uri="{FF2B5EF4-FFF2-40B4-BE49-F238E27FC236}">
                <a16:creationId xmlns:a16="http://schemas.microsoft.com/office/drawing/2014/main" id="{40A49EA4-1C94-D92C-A2C7-02AB1637E5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2677" y="5612044"/>
            <a:ext cx="1152597" cy="420183"/>
          </a:xfrm>
          <a:prstGeom prst="rect">
            <a:avLst/>
          </a:prstGeom>
        </p:spPr>
      </p:pic>
      <p:pic>
        <p:nvPicPr>
          <p:cNvPr id="5" name="Afbeelding 4" descr="Afbeelding met Lettertype, Graphics, ontwerp&#10;&#10;Automatisch gegenereerde beschrijving">
            <a:extLst>
              <a:ext uri="{FF2B5EF4-FFF2-40B4-BE49-F238E27FC236}">
                <a16:creationId xmlns:a16="http://schemas.microsoft.com/office/drawing/2014/main" id="{C446EE15-B294-5A7A-4659-7905B68B4B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2248" y="6159903"/>
            <a:ext cx="1397032" cy="619933"/>
          </a:xfrm>
          <a:prstGeom prst="rect">
            <a:avLst/>
          </a:prstGeom>
        </p:spPr>
      </p:pic>
      <p:pic>
        <p:nvPicPr>
          <p:cNvPr id="6" name="Afbeelding 5" descr="Afbeelding met logo, Graphics, Lettertype, symbool&#10;&#10;Automatisch gegenereerde beschrijving">
            <a:extLst>
              <a:ext uri="{FF2B5EF4-FFF2-40B4-BE49-F238E27FC236}">
                <a16:creationId xmlns:a16="http://schemas.microsoft.com/office/drawing/2014/main" id="{4FC28061-33F5-90F9-5573-399F6979EE4A}"/>
              </a:ext>
            </a:extLst>
          </p:cNvPr>
          <p:cNvPicPr>
            <a:picLocks noChangeAspect="1"/>
          </p:cNvPicPr>
          <p:nvPr/>
        </p:nvPicPr>
        <p:blipFill rotWithShape="1">
          <a:blip r:embed="rId4">
            <a:extLst>
              <a:ext uri="{28A0092B-C50C-407E-A947-70E740481C1C}">
                <a14:useLocalDpi xmlns:a14="http://schemas.microsoft.com/office/drawing/2010/main" val="0"/>
              </a:ext>
            </a:extLst>
          </a:blip>
          <a:srcRect l="19689" t="29718" r="17032" b="32579"/>
          <a:stretch/>
        </p:blipFill>
        <p:spPr>
          <a:xfrm>
            <a:off x="3563590" y="6137872"/>
            <a:ext cx="1300155" cy="663994"/>
          </a:xfrm>
          <a:prstGeom prst="rect">
            <a:avLst/>
          </a:prstGeom>
        </p:spPr>
      </p:pic>
      <p:pic>
        <p:nvPicPr>
          <p:cNvPr id="7" name="Afbeelding 6" descr="Afbeelding met tekst, logo, Lettertype, schermopname&#10;&#10;Automatisch gegenereerde beschrijving">
            <a:extLst>
              <a:ext uri="{FF2B5EF4-FFF2-40B4-BE49-F238E27FC236}">
                <a16:creationId xmlns:a16="http://schemas.microsoft.com/office/drawing/2014/main" id="{25716670-D19E-F67B-B4F7-42A90DB8CC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3753" y="6159903"/>
            <a:ext cx="1851333" cy="459050"/>
          </a:xfrm>
          <a:prstGeom prst="rect">
            <a:avLst/>
          </a:prstGeom>
        </p:spPr>
      </p:pic>
      <p:pic>
        <p:nvPicPr>
          <p:cNvPr id="8" name="Afbeelding 7" descr="Afbeelding met Lettertype, tekst, ontwerp&#10;&#10;Automatisch gegenereerde beschrijving">
            <a:extLst>
              <a:ext uri="{FF2B5EF4-FFF2-40B4-BE49-F238E27FC236}">
                <a16:creationId xmlns:a16="http://schemas.microsoft.com/office/drawing/2014/main" id="{52C7EA72-32FA-5150-C433-60351F990563}"/>
              </a:ext>
            </a:extLst>
          </p:cNvPr>
          <p:cNvPicPr>
            <a:picLocks noChangeAspect="1"/>
          </p:cNvPicPr>
          <p:nvPr/>
        </p:nvPicPr>
        <p:blipFill rotWithShape="1">
          <a:blip r:embed="rId6">
            <a:extLst>
              <a:ext uri="{28A0092B-C50C-407E-A947-70E740481C1C}">
                <a14:useLocalDpi xmlns:a14="http://schemas.microsoft.com/office/drawing/2010/main" val="0"/>
              </a:ext>
            </a:extLst>
          </a:blip>
          <a:srcRect l="10694" t="17937" r="11426" b="14090"/>
          <a:stretch/>
        </p:blipFill>
        <p:spPr>
          <a:xfrm>
            <a:off x="7357783" y="6137872"/>
            <a:ext cx="1521523" cy="663994"/>
          </a:xfrm>
          <a:prstGeom prst="rect">
            <a:avLst/>
          </a:prstGeom>
        </p:spPr>
      </p:pic>
      <p:pic>
        <p:nvPicPr>
          <p:cNvPr id="9" name="Afbeelding 8" descr="Afbeelding met Lettertype, Graphics, grafische vormgeving, logo&#10;&#10;Automatisch gegenereerde beschrijving">
            <a:extLst>
              <a:ext uri="{FF2B5EF4-FFF2-40B4-BE49-F238E27FC236}">
                <a16:creationId xmlns:a16="http://schemas.microsoft.com/office/drawing/2014/main" id="{E9C71DEC-136C-5FE4-1A81-1C32F73457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40363" y="5549217"/>
            <a:ext cx="1498113" cy="372840"/>
          </a:xfrm>
          <a:prstGeom prst="rect">
            <a:avLst/>
          </a:prstGeom>
        </p:spPr>
      </p:pic>
      <p:pic>
        <p:nvPicPr>
          <p:cNvPr id="10" name="Afbeelding 9" descr="Afbeelding met logo, Lettertype, Graphics, tekst&#10;&#10;Automatisch gegenereerde beschrijving">
            <a:extLst>
              <a:ext uri="{FF2B5EF4-FFF2-40B4-BE49-F238E27FC236}">
                <a16:creationId xmlns:a16="http://schemas.microsoft.com/office/drawing/2014/main" id="{DE061340-8EE0-A851-0E8C-B75B0AF650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75243" y="5538616"/>
            <a:ext cx="1152597" cy="606236"/>
          </a:xfrm>
          <a:prstGeom prst="rect">
            <a:avLst/>
          </a:prstGeom>
        </p:spPr>
      </p:pic>
      <p:pic>
        <p:nvPicPr>
          <p:cNvPr id="11" name="Afbeelding 10" descr="Afbeelding met Lettertype, tekst, Graphics, logo&#10;&#10;Automatisch gegenereerde beschrijving">
            <a:extLst>
              <a:ext uri="{FF2B5EF4-FFF2-40B4-BE49-F238E27FC236}">
                <a16:creationId xmlns:a16="http://schemas.microsoft.com/office/drawing/2014/main" id="{CCEBF923-1D5A-8FE5-BB33-90A121097E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54760" y="5702333"/>
            <a:ext cx="1653624" cy="295515"/>
          </a:xfrm>
          <a:prstGeom prst="rect">
            <a:avLst/>
          </a:prstGeom>
        </p:spPr>
      </p:pic>
      <p:pic>
        <p:nvPicPr>
          <p:cNvPr id="12" name="Afbeelding 11" descr="Afbeelding met symbool, Lettertype, logo, Graphics&#10;&#10;Automatisch gegenereerde beschrijving">
            <a:extLst>
              <a:ext uri="{FF2B5EF4-FFF2-40B4-BE49-F238E27FC236}">
                <a16:creationId xmlns:a16="http://schemas.microsoft.com/office/drawing/2014/main" id="{4D9DEDF9-9040-5354-C86C-D1378B0D49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44282" y="5527580"/>
            <a:ext cx="1319462" cy="689526"/>
          </a:xfrm>
          <a:prstGeom prst="rect">
            <a:avLst/>
          </a:prstGeom>
        </p:spPr>
      </p:pic>
      <p:pic>
        <p:nvPicPr>
          <p:cNvPr id="13" name="Afbeelding 12">
            <a:extLst>
              <a:ext uri="{FF2B5EF4-FFF2-40B4-BE49-F238E27FC236}">
                <a16:creationId xmlns:a16="http://schemas.microsoft.com/office/drawing/2014/main" id="{3BD0D873-EDB3-DBD1-3F0A-F43DC1BECA8D}"/>
              </a:ext>
            </a:extLst>
          </p:cNvPr>
          <p:cNvPicPr>
            <a:picLocks noChangeAspect="1"/>
          </p:cNvPicPr>
          <p:nvPr/>
        </p:nvPicPr>
        <p:blipFill>
          <a:blip r:embed="rId11"/>
          <a:stretch>
            <a:fillRect/>
          </a:stretch>
        </p:blipFill>
        <p:spPr>
          <a:xfrm>
            <a:off x="9427810" y="6217106"/>
            <a:ext cx="1397032" cy="505527"/>
          </a:xfrm>
          <a:prstGeom prst="rect">
            <a:avLst/>
          </a:prstGeom>
        </p:spPr>
      </p:pic>
    </p:spTree>
    <p:extLst>
      <p:ext uri="{BB962C8B-B14F-4D97-AF65-F5344CB8AC3E}">
        <p14:creationId xmlns:p14="http://schemas.microsoft.com/office/powerpoint/2010/main" val="831231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2FFCB5-39F1-4E9F-AE53-C4E38D1737C9}"/>
              </a:ext>
            </a:extLst>
          </p:cNvPr>
          <p:cNvSpPr>
            <a:spLocks noGrp="1"/>
          </p:cNvSpPr>
          <p:nvPr>
            <p:ph type="title"/>
          </p:nvPr>
        </p:nvSpPr>
        <p:spPr/>
        <p:txBody>
          <a:bodyPr/>
          <a:lstStyle/>
          <a:p>
            <a:r>
              <a:rPr lang="nl-NL" b="1" dirty="0"/>
              <a:t>Agenda</a:t>
            </a:r>
          </a:p>
        </p:txBody>
      </p:sp>
      <p:sp>
        <p:nvSpPr>
          <p:cNvPr id="3" name="Tijdelijke aanduiding voor inhoud 2">
            <a:extLst>
              <a:ext uri="{FF2B5EF4-FFF2-40B4-BE49-F238E27FC236}">
                <a16:creationId xmlns:a16="http://schemas.microsoft.com/office/drawing/2014/main" id="{EC7BF221-E865-9BCC-78C6-905F9CE4A0D1}"/>
              </a:ext>
            </a:extLst>
          </p:cNvPr>
          <p:cNvSpPr>
            <a:spLocks noGrp="1"/>
          </p:cNvSpPr>
          <p:nvPr>
            <p:ph idx="1"/>
          </p:nvPr>
        </p:nvSpPr>
        <p:spPr/>
        <p:txBody>
          <a:bodyPr>
            <a:normAutofit/>
          </a:bodyPr>
          <a:lstStyle/>
          <a:p>
            <a:r>
              <a:rPr lang="nl-NL" sz="1800" dirty="0"/>
              <a:t>Aanleiding</a:t>
            </a:r>
          </a:p>
          <a:p>
            <a:r>
              <a:rPr lang="nl-NL" sz="1800" dirty="0"/>
              <a:t>Voorkomen en afbouwen Jeugdzorg</a:t>
            </a:r>
            <a:r>
              <a:rPr lang="nl-NL" sz="1800" baseline="30000" dirty="0"/>
              <a:t>Plus</a:t>
            </a:r>
            <a:r>
              <a:rPr lang="nl-NL" sz="1800" dirty="0"/>
              <a:t>: 2 casussen 1 verhaal </a:t>
            </a:r>
          </a:p>
          <a:p>
            <a:r>
              <a:rPr lang="nl-NL" sz="1800" dirty="0"/>
              <a:t>Vragen aan BO</a:t>
            </a:r>
          </a:p>
        </p:txBody>
      </p:sp>
    </p:spTree>
    <p:extLst>
      <p:ext uri="{BB962C8B-B14F-4D97-AF65-F5344CB8AC3E}">
        <p14:creationId xmlns:p14="http://schemas.microsoft.com/office/powerpoint/2010/main" val="7748719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A0C4EFDD-748F-960C-3FB3-723292B65869}"/>
              </a:ext>
            </a:extLst>
          </p:cNvPr>
          <p:cNvSpPr>
            <a:spLocks noMove="1" noResize="1"/>
          </p:cNvSpPr>
          <p:nvPr/>
        </p:nvSpPr>
        <p:spPr>
          <a:xfrm>
            <a:off x="0" y="0"/>
            <a:ext cx="12191996" cy="6858000"/>
          </a:xfrm>
          <a:prstGeom prst="rect">
            <a:avLst/>
          </a:prstGeom>
          <a:solidFill>
            <a:srgbClr val="0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pic>
        <p:nvPicPr>
          <p:cNvPr id="3" name="Picture 3" descr="Ogen op een snoepje">
            <a:extLst>
              <a:ext uri="{FF2B5EF4-FFF2-40B4-BE49-F238E27FC236}">
                <a16:creationId xmlns:a16="http://schemas.microsoft.com/office/drawing/2014/main" id="{E67C6478-3F38-E2D0-427D-24D1292EE4EB}"/>
              </a:ext>
            </a:extLst>
          </p:cNvPr>
          <p:cNvPicPr>
            <a:picLocks noChangeAspect="1"/>
          </p:cNvPicPr>
          <p:nvPr/>
        </p:nvPicPr>
        <p:blipFill>
          <a:blip r:embed="rId2"/>
          <a:srcRect b="25100"/>
          <a:stretch>
            <a:fillRect/>
          </a:stretch>
        </p:blipFill>
        <p:spPr>
          <a:xfrm>
            <a:off x="18" y="9"/>
            <a:ext cx="12191978" cy="6095993"/>
          </a:xfrm>
          <a:prstGeom prst="rect">
            <a:avLst/>
          </a:prstGeom>
          <a:noFill/>
          <a:ln cap="flat">
            <a:noFill/>
          </a:ln>
          <a:effectLst>
            <a:outerShdw dist="152403" dir="5400000" algn="tl">
              <a:srgbClr val="000000">
                <a:alpha val="20000"/>
              </a:srgbClr>
            </a:outerShdw>
          </a:effectLst>
        </p:spPr>
      </p:pic>
      <p:sp>
        <p:nvSpPr>
          <p:cNvPr id="4" name="Rectangle 41">
            <a:extLst>
              <a:ext uri="{FF2B5EF4-FFF2-40B4-BE49-F238E27FC236}">
                <a16:creationId xmlns:a16="http://schemas.microsoft.com/office/drawing/2014/main" id="{9B691127-B5F0-49BB-E8A3-DAFF5E120219}"/>
              </a:ext>
            </a:extLst>
          </p:cNvPr>
          <p:cNvSpPr>
            <a:spLocks noMove="1" noResize="1"/>
          </p:cNvSpPr>
          <p:nvPr/>
        </p:nvSpPr>
        <p:spPr>
          <a:xfrm>
            <a:off x="0" y="0"/>
            <a:ext cx="12198352" cy="6038853"/>
          </a:xfrm>
          <a:custGeom>
            <a:avLst/>
            <a:gdLst>
              <a:gd name="f0" fmla="val 10800000"/>
              <a:gd name="f1" fmla="val 5400000"/>
              <a:gd name="f2" fmla="val 180"/>
              <a:gd name="f3" fmla="val w"/>
              <a:gd name="f4" fmla="val h"/>
              <a:gd name="f5" fmla="val 0"/>
              <a:gd name="f6" fmla="val 12198350"/>
              <a:gd name="f7" fmla="val 6038850"/>
              <a:gd name="f8" fmla="val 12192000"/>
              <a:gd name="f9" fmla="val 12194117"/>
              <a:gd name="f10" fmla="val 1168400"/>
              <a:gd name="f11" fmla="val 12196233"/>
              <a:gd name="f12" fmla="val 2336800"/>
              <a:gd name="f13" fmla="val 3505200"/>
              <a:gd name="f14" fmla="val 11828992"/>
              <a:gd name="f15" fmla="val 3872442"/>
              <a:gd name="f16" fmla="val 11606741"/>
              <a:gd name="f17" fmla="val 4015317"/>
              <a:gd name="f18" fmla="val 11341100"/>
              <a:gd name="f19" fmla="val 4267200"/>
              <a:gd name="f20" fmla="val 11005609"/>
              <a:gd name="f21" fmla="val 4512733"/>
              <a:gd name="f22" fmla="val 10677525"/>
              <a:gd name="f23" fmla="val 4705350"/>
              <a:gd name="f24" fmla="val 10185400"/>
              <a:gd name="f25" fmla="val 4978400"/>
              <a:gd name="f26" fmla="val 9693275"/>
              <a:gd name="f27" fmla="val 5251450"/>
              <a:gd name="f28" fmla="val 9381067"/>
              <a:gd name="f29" fmla="val 5540375"/>
              <a:gd name="f30" fmla="val 8813800"/>
              <a:gd name="f31" fmla="val 5746750"/>
              <a:gd name="f32" fmla="val 7219950"/>
              <a:gd name="f33" fmla="val 4883150"/>
              <a:gd name="f34" fmla="val 5924550"/>
              <a:gd name="f35" fmla="val 3663950"/>
              <a:gd name="f36" fmla="val 5842000"/>
              <a:gd name="f37" fmla="val 1727200"/>
              <a:gd name="f38" fmla="val 5486400"/>
              <a:gd name="f39" fmla="val 5835650"/>
              <a:gd name="f40" fmla="+- 0 0 -90"/>
              <a:gd name="f41" fmla="*/ f3 1 12198350"/>
              <a:gd name="f42" fmla="*/ f4 1 6038850"/>
              <a:gd name="f43" fmla="+- f7 0 f5"/>
              <a:gd name="f44" fmla="+- f6 0 f5"/>
              <a:gd name="f45" fmla="*/ f40 f0 1"/>
              <a:gd name="f46" fmla="*/ f44 1 12198350"/>
              <a:gd name="f47" fmla="*/ f43 1 6038850"/>
              <a:gd name="f48" fmla="*/ 0 f44 1"/>
              <a:gd name="f49" fmla="*/ 12192000 f44 1"/>
              <a:gd name="f50" fmla="*/ 12198350 f44 1"/>
              <a:gd name="f51" fmla="*/ 1727200 f44 1"/>
              <a:gd name="f52" fmla="*/ 3663950 f44 1"/>
              <a:gd name="f53" fmla="*/ 4883150 f44 1"/>
              <a:gd name="f54" fmla="*/ 0 f43 1"/>
              <a:gd name="f55" fmla="*/ 3505200 f43 1"/>
              <a:gd name="f56" fmla="*/ 5835650 f43 1"/>
              <a:gd name="f57" fmla="*/ 7219950 f44 1"/>
              <a:gd name="f58" fmla="*/ 6038850 f43 1"/>
              <a:gd name="f59" fmla="*/ 5924550 f43 1"/>
              <a:gd name="f60" fmla="*/ 5842000 f43 1"/>
              <a:gd name="f61" fmla="*/ 5486400 f43 1"/>
              <a:gd name="f62" fmla="*/ 8813800 f44 1"/>
              <a:gd name="f63" fmla="*/ 5746750 f43 1"/>
              <a:gd name="f64" fmla="*/ 4978400 f43 1"/>
              <a:gd name="f65" fmla="*/ 10185400 f44 1"/>
              <a:gd name="f66" fmla="*/ 11341100 f44 1"/>
              <a:gd name="f67" fmla="*/ 4267200 f43 1"/>
              <a:gd name="f68" fmla="*/ f45 1 f2"/>
              <a:gd name="f69" fmla="*/ f48 1 12198350"/>
              <a:gd name="f70" fmla="*/ f49 1 12198350"/>
              <a:gd name="f71" fmla="*/ f50 1 12198350"/>
              <a:gd name="f72" fmla="*/ f51 1 12198350"/>
              <a:gd name="f73" fmla="*/ f52 1 12198350"/>
              <a:gd name="f74" fmla="*/ f53 1 12198350"/>
              <a:gd name="f75" fmla="*/ f54 1 6038850"/>
              <a:gd name="f76" fmla="*/ f55 1 6038850"/>
              <a:gd name="f77" fmla="*/ f56 1 6038850"/>
              <a:gd name="f78" fmla="*/ f57 1 12198350"/>
              <a:gd name="f79" fmla="*/ f58 1 6038850"/>
              <a:gd name="f80" fmla="*/ f59 1 6038850"/>
              <a:gd name="f81" fmla="*/ f60 1 6038850"/>
              <a:gd name="f82" fmla="*/ f61 1 6038850"/>
              <a:gd name="f83" fmla="*/ f62 1 12198350"/>
              <a:gd name="f84" fmla="*/ f63 1 6038850"/>
              <a:gd name="f85" fmla="*/ f64 1 6038850"/>
              <a:gd name="f86" fmla="*/ f65 1 12198350"/>
              <a:gd name="f87" fmla="*/ f66 1 12198350"/>
              <a:gd name="f88" fmla="*/ f67 1 6038850"/>
              <a:gd name="f89" fmla="*/ f5 1 f46"/>
              <a:gd name="f90" fmla="*/ f6 1 f46"/>
              <a:gd name="f91" fmla="*/ f5 1 f47"/>
              <a:gd name="f92" fmla="*/ f7 1 f47"/>
              <a:gd name="f93" fmla="+- f68 0 f1"/>
              <a:gd name="f94" fmla="*/ f69 1 f46"/>
              <a:gd name="f95" fmla="*/ f75 1 f47"/>
              <a:gd name="f96" fmla="*/ f70 1 f46"/>
              <a:gd name="f97" fmla="*/ f71 1 f46"/>
              <a:gd name="f98" fmla="*/ f76 1 f47"/>
              <a:gd name="f99" fmla="*/ f87 1 f46"/>
              <a:gd name="f100" fmla="*/ f88 1 f47"/>
              <a:gd name="f101" fmla="*/ f86 1 f46"/>
              <a:gd name="f102" fmla="*/ f85 1 f47"/>
              <a:gd name="f103" fmla="*/ f83 1 f46"/>
              <a:gd name="f104" fmla="*/ f84 1 f47"/>
              <a:gd name="f105" fmla="*/ f78 1 f46"/>
              <a:gd name="f106" fmla="*/ f79 1 f47"/>
              <a:gd name="f107" fmla="*/ f74 1 f46"/>
              <a:gd name="f108" fmla="*/ f80 1 f47"/>
              <a:gd name="f109" fmla="*/ f73 1 f46"/>
              <a:gd name="f110" fmla="*/ f81 1 f47"/>
              <a:gd name="f111" fmla="*/ f72 1 f46"/>
              <a:gd name="f112" fmla="*/ f82 1 f47"/>
              <a:gd name="f113" fmla="*/ f77 1 f47"/>
              <a:gd name="f114" fmla="*/ f89 f41 1"/>
              <a:gd name="f115" fmla="*/ f90 f41 1"/>
              <a:gd name="f116" fmla="*/ f92 f42 1"/>
              <a:gd name="f117" fmla="*/ f91 f42 1"/>
              <a:gd name="f118" fmla="*/ f94 f41 1"/>
              <a:gd name="f119" fmla="*/ f95 f42 1"/>
              <a:gd name="f120" fmla="*/ f96 f41 1"/>
              <a:gd name="f121" fmla="*/ f97 f41 1"/>
              <a:gd name="f122" fmla="*/ f98 f42 1"/>
              <a:gd name="f123" fmla="*/ f99 f41 1"/>
              <a:gd name="f124" fmla="*/ f100 f42 1"/>
              <a:gd name="f125" fmla="*/ f101 f41 1"/>
              <a:gd name="f126" fmla="*/ f102 f42 1"/>
              <a:gd name="f127" fmla="*/ f103 f41 1"/>
              <a:gd name="f128" fmla="*/ f104 f42 1"/>
              <a:gd name="f129" fmla="*/ f105 f41 1"/>
              <a:gd name="f130" fmla="*/ f106 f42 1"/>
              <a:gd name="f131" fmla="*/ f107 f41 1"/>
              <a:gd name="f132" fmla="*/ f108 f42 1"/>
              <a:gd name="f133" fmla="*/ f109 f41 1"/>
              <a:gd name="f134" fmla="*/ f110 f42 1"/>
              <a:gd name="f135" fmla="*/ f111 f41 1"/>
              <a:gd name="f136" fmla="*/ f112 f42 1"/>
              <a:gd name="f137" fmla="*/ f113 f42 1"/>
            </a:gdLst>
            <a:ahLst/>
            <a:cxnLst>
              <a:cxn ang="3cd4">
                <a:pos x="hc" y="t"/>
              </a:cxn>
              <a:cxn ang="0">
                <a:pos x="r" y="vc"/>
              </a:cxn>
              <a:cxn ang="cd4">
                <a:pos x="hc" y="b"/>
              </a:cxn>
              <a:cxn ang="cd2">
                <a:pos x="l" y="vc"/>
              </a:cxn>
              <a:cxn ang="f93">
                <a:pos x="f118" y="f119"/>
              </a:cxn>
              <a:cxn ang="f93">
                <a:pos x="f120" y="f119"/>
              </a:cxn>
              <a:cxn ang="f93">
                <a:pos x="f121" y="f122"/>
              </a:cxn>
              <a:cxn ang="f93">
                <a:pos x="f123" y="f124"/>
              </a:cxn>
              <a:cxn ang="f93">
                <a:pos x="f125" y="f126"/>
              </a:cxn>
              <a:cxn ang="f93">
                <a:pos x="f127" y="f128"/>
              </a:cxn>
              <a:cxn ang="f93">
                <a:pos x="f129" y="f130"/>
              </a:cxn>
              <a:cxn ang="f93">
                <a:pos x="f131" y="f132"/>
              </a:cxn>
              <a:cxn ang="f93">
                <a:pos x="f133" y="f134"/>
              </a:cxn>
              <a:cxn ang="f93">
                <a:pos x="f135" y="f136"/>
              </a:cxn>
              <a:cxn ang="f93">
                <a:pos x="f118" y="f137"/>
              </a:cxn>
              <a:cxn ang="f93">
                <a:pos x="f118" y="f119"/>
              </a:cxn>
            </a:cxnLst>
            <a:rect l="f114" t="f117" r="f115" b="f116"/>
            <a:pathLst>
              <a:path w="12198350" h="6038850">
                <a:moveTo>
                  <a:pt x="f5" y="f5"/>
                </a:moveTo>
                <a:lnTo>
                  <a:pt x="f8" y="f5"/>
                </a:lnTo>
                <a:cubicBezTo>
                  <a:pt x="f9" y="f10"/>
                  <a:pt x="f11" y="f12"/>
                  <a:pt x="f6" y="f13"/>
                </a:cubicBezTo>
                <a:cubicBezTo>
                  <a:pt x="f14" y="f15"/>
                  <a:pt x="f16" y="f17"/>
                  <a:pt x="f18" y="f19"/>
                </a:cubicBezTo>
                <a:cubicBezTo>
                  <a:pt x="f20" y="f21"/>
                  <a:pt x="f22" y="f23"/>
                  <a:pt x="f24" y="f25"/>
                </a:cubicBezTo>
                <a:cubicBezTo>
                  <a:pt x="f26" y="f27"/>
                  <a:pt x="f28" y="f29"/>
                  <a:pt x="f30" y="f31"/>
                </a:cubicBezTo>
                <a:lnTo>
                  <a:pt x="f32" y="f7"/>
                </a:lnTo>
                <a:lnTo>
                  <a:pt x="f33" y="f34"/>
                </a:lnTo>
                <a:lnTo>
                  <a:pt x="f35" y="f36"/>
                </a:lnTo>
                <a:lnTo>
                  <a:pt x="f37" y="f38"/>
                </a:lnTo>
                <a:lnTo>
                  <a:pt x="f5" y="f39"/>
                </a:lnTo>
                <a:lnTo>
                  <a:pt x="f5" y="f5"/>
                </a:lnTo>
                <a:close/>
              </a:path>
            </a:pathLst>
          </a:custGeom>
          <a:gradFill>
            <a:gsLst>
              <a:gs pos="0">
                <a:srgbClr val="000000">
                  <a:alpha val="60000"/>
                </a:srgbClr>
              </a:gs>
              <a:gs pos="100000">
                <a:srgbClr val="000000">
                  <a:alpha val="40000"/>
                </a:srgbClr>
              </a:gs>
            </a:gsLst>
            <a:lin ang="0"/>
          </a:gra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grpSp>
        <p:nvGrpSpPr>
          <p:cNvPr id="5" name="Group 12">
            <a:extLst>
              <a:ext uri="{FF2B5EF4-FFF2-40B4-BE49-F238E27FC236}">
                <a16:creationId xmlns:a16="http://schemas.microsoft.com/office/drawing/2014/main" id="{04D46877-5205-8D88-314C-D828E93B74FA}"/>
              </a:ext>
            </a:extLst>
          </p:cNvPr>
          <p:cNvGrpSpPr/>
          <p:nvPr/>
        </p:nvGrpSpPr>
        <p:grpSpPr>
          <a:xfrm>
            <a:off x="539" y="3296009"/>
            <a:ext cx="12191457" cy="2849974"/>
            <a:chOff x="539" y="3296009"/>
            <a:chExt cx="12191457" cy="2849974"/>
          </a:xfrm>
        </p:grpSpPr>
        <p:sp>
          <p:nvSpPr>
            <p:cNvPr id="6" name="Freeform: Shape 13">
              <a:extLst>
                <a:ext uri="{FF2B5EF4-FFF2-40B4-BE49-F238E27FC236}">
                  <a16:creationId xmlns:a16="http://schemas.microsoft.com/office/drawing/2014/main" id="{6BF2E498-018F-5001-7C95-360A92235C7F}"/>
                </a:ext>
              </a:extLst>
            </p:cNvPr>
            <p:cNvSpPr/>
            <p:nvPr/>
          </p:nvSpPr>
          <p:spPr>
            <a:xfrm>
              <a:off x="539" y="3296009"/>
              <a:ext cx="12191457" cy="2849974"/>
            </a:xfrm>
            <a:custGeom>
              <a:avLst/>
              <a:gdLst>
                <a:gd name="f0" fmla="val 10800000"/>
                <a:gd name="f1" fmla="val 5400000"/>
                <a:gd name="f2" fmla="val 180"/>
                <a:gd name="f3" fmla="val w"/>
                <a:gd name="f4" fmla="val h"/>
                <a:gd name="f5" fmla="val 0"/>
                <a:gd name="f6" fmla="val 6095524"/>
                <a:gd name="f7" fmla="val 1424940"/>
                <a:gd name="f8" fmla="val 7811"/>
                <a:gd name="f9" fmla="val 12573"/>
                <a:gd name="f10" fmla="val 17431"/>
                <a:gd name="f11" fmla="val 216290"/>
                <a:gd name="f12" fmla="val 6079998"/>
                <a:gd name="f13" fmla="val 230600"/>
                <a:gd name="f14" fmla="val 6058567"/>
                <a:gd name="f15" fmla="val 241363"/>
                <a:gd name="f16" fmla="val 6035706"/>
                <a:gd name="f17" fmla="val 251079"/>
                <a:gd name="f18" fmla="val 6012751"/>
                <a:gd name="f19" fmla="val 260699"/>
                <a:gd name="f20" fmla="val 6006084"/>
                <a:gd name="f21" fmla="val 263462"/>
                <a:gd name="f22" fmla="val 5998749"/>
                <a:gd name="f23" fmla="val 264986"/>
                <a:gd name="f24" fmla="val 5992749"/>
                <a:gd name="f25" fmla="val 268700"/>
                <a:gd name="f26" fmla="val 5965126"/>
                <a:gd name="f27" fmla="val 285655"/>
                <a:gd name="f28" fmla="val 5938361"/>
                <a:gd name="f29" fmla="val 303943"/>
                <a:gd name="f30" fmla="val 5910358"/>
                <a:gd name="f31" fmla="val 320231"/>
                <a:gd name="f32" fmla="val 5881497"/>
                <a:gd name="f33" fmla="val 337090"/>
                <a:gd name="f34" fmla="val 5855684"/>
                <a:gd name="f35" fmla="val 356997"/>
                <a:gd name="f36" fmla="val 5835777"/>
                <a:gd name="f37" fmla="val 383953"/>
                <a:gd name="f38" fmla="val 5817298"/>
                <a:gd name="f39" fmla="val 409004"/>
                <a:gd name="f40" fmla="val 5799391"/>
                <a:gd name="f41" fmla="val 434435"/>
                <a:gd name="f42" fmla="val 5781008"/>
                <a:gd name="f43" fmla="val 459581"/>
                <a:gd name="f44" fmla="val 5776341"/>
                <a:gd name="f45" fmla="val 465963"/>
                <a:gd name="f46" fmla="val 5772054"/>
                <a:gd name="f47" fmla="val 473488"/>
                <a:gd name="f48" fmla="val 5765673"/>
                <a:gd name="f49" fmla="val 477584"/>
                <a:gd name="f50" fmla="val 5752433"/>
                <a:gd name="f51" fmla="val 486156"/>
                <a:gd name="f52" fmla="val 5737955"/>
                <a:gd name="f53" fmla="val 493109"/>
                <a:gd name="f54" fmla="val 5723763"/>
                <a:gd name="f55" fmla="val 500158"/>
                <a:gd name="f56" fmla="val 5711571"/>
                <a:gd name="f57" fmla="val 506159"/>
                <a:gd name="f58" fmla="val 5698617"/>
                <a:gd name="f59" fmla="val 510635"/>
                <a:gd name="f60" fmla="val 5686711"/>
                <a:gd name="f61" fmla="val 517112"/>
                <a:gd name="f62" fmla="val 5677186"/>
                <a:gd name="f63" fmla="val 522256"/>
                <a:gd name="f64" fmla="val 5668708"/>
                <a:gd name="f65" fmla="val 529400"/>
                <a:gd name="f66" fmla="val 5659850"/>
                <a:gd name="f67" fmla="val 535877"/>
                <a:gd name="f68" fmla="val 5652135"/>
                <a:gd name="f69" fmla="val 541496"/>
                <a:gd name="f70" fmla="val 5643658"/>
                <a:gd name="f71" fmla="val 546354"/>
                <a:gd name="f72" fmla="val 5637181"/>
                <a:gd name="f73" fmla="val 553117"/>
                <a:gd name="f74" fmla="val 5621369"/>
                <a:gd name="f75" fmla="val 569500"/>
                <a:gd name="f76" fmla="val 5605462"/>
                <a:gd name="f77" fmla="val 585597"/>
                <a:gd name="f78" fmla="val 5585841"/>
                <a:gd name="f79" fmla="val 597694"/>
                <a:gd name="f80" fmla="val 5566505"/>
                <a:gd name="f81" fmla="val 609695"/>
                <a:gd name="f82" fmla="val 5548217"/>
                <a:gd name="f83" fmla="val 623126"/>
                <a:gd name="f84" fmla="val 5528977"/>
                <a:gd name="f85" fmla="val 635318"/>
                <a:gd name="f86" fmla="val 5510117"/>
                <a:gd name="f87" fmla="val 647224"/>
                <a:gd name="f88" fmla="val 5493067"/>
                <a:gd name="f89" fmla="val 660273"/>
                <a:gd name="f90" fmla="val 5483256"/>
                <a:gd name="f91" fmla="val 681419"/>
                <a:gd name="f92" fmla="val 5478875"/>
                <a:gd name="f93" fmla="val 690753"/>
                <a:gd name="f94" fmla="val 5472684"/>
                <a:gd name="f95" fmla="val 700945"/>
                <a:gd name="f96" fmla="val 5464397"/>
                <a:gd name="f97" fmla="val 706374"/>
                <a:gd name="f98" fmla="val 5452586"/>
                <a:gd name="f99" fmla="val 714089"/>
                <a:gd name="f100" fmla="val 5437632"/>
                <a:gd name="f101" fmla="val 716852"/>
                <a:gd name="f102" fmla="val 5424773"/>
                <a:gd name="f103" fmla="val 723424"/>
                <a:gd name="f104" fmla="val 5409628"/>
                <a:gd name="f105" fmla="val 731139"/>
                <a:gd name="f106" fmla="val 5392103"/>
                <a:gd name="f107" fmla="val 737807"/>
                <a:gd name="f108" fmla="val 5381815"/>
                <a:gd name="f109" fmla="val 750094"/>
                <a:gd name="f110" fmla="val 5372671"/>
                <a:gd name="f111" fmla="val 761048"/>
                <a:gd name="f112" fmla="val 5363432"/>
                <a:gd name="f113" fmla="val 769620"/>
                <a:gd name="f114" fmla="val 5351335"/>
                <a:gd name="f115" fmla="val 776573"/>
                <a:gd name="f116" fmla="val 5342858"/>
                <a:gd name="f117" fmla="val 781431"/>
                <a:gd name="f118" fmla="val 5336572"/>
                <a:gd name="f119" fmla="val 790289"/>
                <a:gd name="f120" fmla="val 5327809"/>
                <a:gd name="f121" fmla="val 794290"/>
                <a:gd name="f122" fmla="val 5316284"/>
                <a:gd name="f123" fmla="val 799624"/>
                <a:gd name="f124" fmla="val 5304663"/>
                <a:gd name="f125" fmla="val 803815"/>
                <a:gd name="f126" fmla="val 5294566"/>
                <a:gd name="f127" fmla="val 812102"/>
                <a:gd name="f128" fmla="val 5284089"/>
                <a:gd name="f129" fmla="val 820674"/>
                <a:gd name="f130" fmla="val 5272183"/>
                <a:gd name="f131" fmla="val 827437"/>
                <a:gd name="f132" fmla="val 5261229"/>
                <a:gd name="f133" fmla="val 835438"/>
                <a:gd name="f134" fmla="val 5255419"/>
                <a:gd name="f135" fmla="val 839724"/>
                <a:gd name="f136" fmla="val 5250656"/>
                <a:gd name="f137" fmla="val 845344"/>
                <a:gd name="f138" fmla="val 5245037"/>
                <a:gd name="f139" fmla="val 849821"/>
                <a:gd name="f140" fmla="val 5234750"/>
                <a:gd name="f141" fmla="val 858012"/>
                <a:gd name="f142" fmla="val 5224272"/>
                <a:gd name="f143" fmla="val 866013"/>
                <a:gd name="f144" fmla="val 5213699"/>
                <a:gd name="f145" fmla="val 873728"/>
                <a:gd name="f146" fmla="val 5203127"/>
                <a:gd name="f147" fmla="val 881444"/>
                <a:gd name="f148" fmla="val 5193030"/>
                <a:gd name="f149" fmla="val 890397"/>
                <a:gd name="f150" fmla="val 5181409"/>
                <a:gd name="f151" fmla="val 896017"/>
                <a:gd name="f152" fmla="val 5161598"/>
                <a:gd name="f153" fmla="val 905542"/>
                <a:gd name="f154" fmla="val 5139976"/>
                <a:gd name="f155" fmla="val 911257"/>
                <a:gd name="f156" fmla="val 5120735"/>
                <a:gd name="f157" fmla="val 921544"/>
                <a:gd name="f158" fmla="val 5101209"/>
                <a:gd name="f159" fmla="val 932021"/>
                <a:gd name="f160" fmla="val 5082826"/>
                <a:gd name="f161" fmla="val 945166"/>
                <a:gd name="f162" fmla="val 5065490"/>
                <a:gd name="f163" fmla="val 959072"/>
                <a:gd name="f164" fmla="val 5051774"/>
                <a:gd name="f165" fmla="val 970026"/>
                <a:gd name="f166" fmla="val 5038916"/>
                <a:gd name="f167" fmla="val 980885"/>
                <a:gd name="f168" fmla="val 5021675"/>
                <a:gd name="f169" fmla="val 986504"/>
                <a:gd name="f170" fmla="val 5012055"/>
                <a:gd name="f171" fmla="val 989648"/>
                <a:gd name="f172" fmla="val 5001959"/>
                <a:gd name="f173" fmla="val 996506"/>
                <a:gd name="f174" fmla="val 4996148"/>
                <a:gd name="f175" fmla="val 1004507"/>
                <a:gd name="f176" fmla="val 4983575"/>
                <a:gd name="f177" fmla="val 1021937"/>
                <a:gd name="f178" fmla="val 4967478"/>
                <a:gd name="f179" fmla="val 1034225"/>
                <a:gd name="f180" fmla="val 4949285"/>
                <a:gd name="f181" fmla="val 1044702"/>
                <a:gd name="f182" fmla="val 4924996"/>
                <a:gd name="f183" fmla="val 1058799"/>
                <a:gd name="f184" fmla="val 4900993"/>
                <a:gd name="f185" fmla="val 1073182"/>
                <a:gd name="f186" fmla="val 4876609"/>
                <a:gd name="f187" fmla="val 1086993"/>
                <a:gd name="f188" fmla="val 4862227"/>
                <a:gd name="f189" fmla="val 1095185"/>
                <a:gd name="f190" fmla="val 4847940"/>
                <a:gd name="f191" fmla="val 1103852"/>
                <a:gd name="f192" fmla="val 4832699"/>
                <a:gd name="f193" fmla="val 1109853"/>
                <a:gd name="f194" fmla="val 4801553"/>
                <a:gd name="f195" fmla="val 1122236"/>
                <a:gd name="f196" fmla="val 4769644"/>
                <a:gd name="f197" fmla="val 1132808"/>
                <a:gd name="f198" fmla="val 4738211"/>
                <a:gd name="f199" fmla="val 1144334"/>
                <a:gd name="f200" fmla="val 4727924"/>
                <a:gd name="f201" fmla="val 1148048"/>
                <a:gd name="f202" fmla="val 4718209"/>
                <a:gd name="f203" fmla="val 1153382"/>
                <a:gd name="f204" fmla="val 4707731"/>
                <a:gd name="f205" fmla="val 1156621"/>
                <a:gd name="f206" fmla="val 4696396"/>
                <a:gd name="f207" fmla="val 1160145"/>
                <a:gd name="f208" fmla="val 4684205"/>
                <a:gd name="f209" fmla="val 1161193"/>
                <a:gd name="f210" fmla="val 4672870"/>
                <a:gd name="f211" fmla="val 1164717"/>
                <a:gd name="f212" fmla="val 4654010"/>
                <a:gd name="f213" fmla="val 1170527"/>
                <a:gd name="f214" fmla="val 4635722"/>
                <a:gd name="f215" fmla="val 1177957"/>
                <a:gd name="f216" fmla="val 4616863"/>
                <a:gd name="f217" fmla="val 1183862"/>
                <a:gd name="f218" fmla="val 4580477"/>
                <a:gd name="f219" fmla="val 1195197"/>
                <a:gd name="f220" fmla="val 4543996"/>
                <a:gd name="f221" fmla="val 1206056"/>
                <a:gd name="f222" fmla="val 4507516"/>
                <a:gd name="f223" fmla="val 1216819"/>
                <a:gd name="f224" fmla="val 4499706"/>
                <a:gd name="f225" fmla="val 1219105"/>
                <a:gd name="f226" fmla="val 4491228"/>
                <a:gd name="f227" fmla="val 1219391"/>
                <a:gd name="f228" fmla="val 4483513"/>
                <a:gd name="f229" fmla="val 1221867"/>
                <a:gd name="f230" fmla="val 4463034"/>
                <a:gd name="f231" fmla="val 1228535"/>
                <a:gd name="f232" fmla="val 4442650"/>
                <a:gd name="f233" fmla="val 1235773"/>
                <a:gd name="f234" fmla="val 4422362"/>
                <a:gd name="f235" fmla="val 1243108"/>
                <a:gd name="f236" fmla="val 4410075"/>
                <a:gd name="f237" fmla="val 1247585"/>
                <a:gd name="f238" fmla="val 4398073"/>
                <a:gd name="f239" fmla="val 1253109"/>
                <a:gd name="f240" fmla="val 4385691"/>
                <a:gd name="f241" fmla="val 1257395"/>
                <a:gd name="f242" fmla="val 4375785"/>
                <a:gd name="f243" fmla="val 1260824"/>
                <a:gd name="f244" fmla="val 4365593"/>
                <a:gd name="f245" fmla="val 1263491"/>
                <a:gd name="f246" fmla="val 4355306"/>
                <a:gd name="f247" fmla="val 1265587"/>
                <a:gd name="f248" fmla="val 4346448"/>
                <a:gd name="f249" fmla="val 1267397"/>
                <a:gd name="f250" fmla="val 4337209"/>
                <a:gd name="f251" fmla="val 1267206"/>
                <a:gd name="f252" fmla="val 4328446"/>
                <a:gd name="f253" fmla="val 1269397"/>
                <a:gd name="f254" fmla="val 4304728"/>
                <a:gd name="f255" fmla="val 1275302"/>
                <a:gd name="f256" fmla="val 4281297"/>
                <a:gd name="f257" fmla="val 1281970"/>
                <a:gd name="f258" fmla="val 4257770"/>
                <a:gd name="f259" fmla="val 1288256"/>
                <a:gd name="f260" fmla="val 4248341"/>
                <a:gd name="f261" fmla="val 1290733"/>
                <a:gd name="f262" fmla="val 4238720"/>
                <a:gd name="f263" fmla="val 1292543"/>
                <a:gd name="f264" fmla="val 4229576"/>
                <a:gd name="f265" fmla="val 1295686"/>
                <a:gd name="f266" fmla="val 4205097"/>
                <a:gd name="f267" fmla="val 1303973"/>
                <a:gd name="f268" fmla="val 4180999"/>
                <a:gd name="f269" fmla="val 1313402"/>
                <a:gd name="f270" fmla="val 4156424"/>
                <a:gd name="f271" fmla="val 1321213"/>
                <a:gd name="f272" fmla="val 4136041"/>
                <a:gd name="f273" fmla="val 1327690"/>
                <a:gd name="f274" fmla="val 4115086"/>
                <a:gd name="f275" fmla="val 1332357"/>
                <a:gd name="f276" fmla="val 4094416"/>
                <a:gd name="f277" fmla="val 1338072"/>
                <a:gd name="f278" fmla="val 4085653"/>
                <a:gd name="f279" fmla="val 1340549"/>
                <a:gd name="f280" fmla="val 4077271"/>
                <a:gd name="f281" fmla="val 1344073"/>
                <a:gd name="f282" fmla="val 4068509"/>
                <a:gd name="f283" fmla="val 1346168"/>
                <a:gd name="f284" fmla="val 4048887"/>
                <a:gd name="f285" fmla="val 1350931"/>
                <a:gd name="f286" fmla="val 4028980"/>
                <a:gd name="f287" fmla="val 1354931"/>
                <a:gd name="f288" fmla="val 4009263"/>
                <a:gd name="f289" fmla="val 1359694"/>
                <a:gd name="f290" fmla="val 3998023"/>
                <a:gd name="f291" fmla="val 1362456"/>
                <a:gd name="f292" fmla="val 3987165"/>
                <a:gd name="f293" fmla="val 1367409"/>
                <a:gd name="f294" fmla="val 3975735"/>
                <a:gd name="f295" fmla="val 1369219"/>
                <a:gd name="f296" fmla="val 3948589"/>
                <a:gd name="f297" fmla="val 1373505"/>
                <a:gd name="f298" fmla="val 3921252"/>
                <a:gd name="f299" fmla="val 1376553"/>
                <a:gd name="f300" fmla="val 3893915"/>
                <a:gd name="f301" fmla="val 1379982"/>
                <a:gd name="f302" fmla="val 3865722"/>
                <a:gd name="f303" fmla="val 1383506"/>
                <a:gd name="f304" fmla="val 3837623"/>
                <a:gd name="f305" fmla="val 1387221"/>
                <a:gd name="f306" fmla="val 3809428"/>
                <a:gd name="f307" fmla="val 1390364"/>
                <a:gd name="f308" fmla="val 3793998"/>
                <a:gd name="f309" fmla="val 1391984"/>
                <a:gd name="f310" fmla="val 3778472"/>
                <a:gd name="f311" fmla="val 1392269"/>
                <a:gd name="f312" fmla="val 3763042"/>
                <a:gd name="f313" fmla="val 1393793"/>
                <a:gd name="f314" fmla="val 3749516"/>
                <a:gd name="f315" fmla="val 1395127"/>
                <a:gd name="f316" fmla="val 3736086"/>
                <a:gd name="f317" fmla="val 1397603"/>
                <a:gd name="f318" fmla="val 3722561"/>
                <a:gd name="f319" fmla="val 1399223"/>
                <a:gd name="f320" fmla="val 3710845"/>
                <a:gd name="f321" fmla="val 1400556"/>
                <a:gd name="f322" fmla="val 3699034"/>
                <a:gd name="f323" fmla="val 1401318"/>
                <a:gd name="f324" fmla="val 3687318"/>
                <a:gd name="f325" fmla="val 1402652"/>
                <a:gd name="f326" fmla="val 3668554"/>
                <a:gd name="f327" fmla="val 1404842"/>
                <a:gd name="f328" fmla="val 3649885"/>
                <a:gd name="f329" fmla="val 1407319"/>
                <a:gd name="f330" fmla="val 3631216"/>
                <a:gd name="f331" fmla="val 1409605"/>
                <a:gd name="f332" fmla="val 3623406"/>
                <a:gd name="f333" fmla="val 1410462"/>
                <a:gd name="f334" fmla="val 3615214"/>
                <a:gd name="f335" fmla="val 1412843"/>
                <a:gd name="f336" fmla="val 3607880"/>
                <a:gd name="f337" fmla="val 1411415"/>
                <a:gd name="f338" fmla="val 3589401"/>
                <a:gd name="f339" fmla="val 1407795"/>
                <a:gd name="f340" fmla="val 3571208"/>
                <a:gd name="f341" fmla="val 1408843"/>
                <a:gd name="f342" fmla="val 3552825"/>
                <a:gd name="f343" fmla="val 1411319"/>
                <a:gd name="f344" fmla="val 3546539"/>
                <a:gd name="f345" fmla="val 1412177"/>
                <a:gd name="f346" fmla="val 3539776"/>
                <a:gd name="f347" fmla="val 1411986"/>
                <a:gd name="f348" fmla="val 3533680"/>
                <a:gd name="f349" fmla="val 1410367"/>
                <a:gd name="f350" fmla="val 3521202"/>
                <a:gd name="f351" fmla="val 1407128"/>
                <a:gd name="f352" fmla="val 3509106"/>
                <a:gd name="f353" fmla="val 1402556"/>
                <a:gd name="f354" fmla="val 3496818"/>
                <a:gd name="f355" fmla="val 1398556"/>
                <a:gd name="f356" fmla="val 3495484"/>
                <a:gd name="f357" fmla="val 1398080"/>
                <a:gd name="f358" fmla="val 3493865"/>
                <a:gd name="f359" fmla="val 1397984"/>
                <a:gd name="f360" fmla="val 3492437"/>
                <a:gd name="f361" fmla="val 1397699"/>
                <a:gd name="f362" fmla="val 3484340"/>
                <a:gd name="f363" fmla="val 1396079"/>
                <a:gd name="f364" fmla="val 3476340"/>
                <a:gd name="f365" fmla="val 1394460"/>
                <a:gd name="f366" fmla="val 3468243"/>
                <a:gd name="f367" fmla="val 1393031"/>
                <a:gd name="f368" fmla="val 3463862"/>
                <a:gd name="f369" fmla="val 3459385"/>
                <a:gd name="f370" fmla="val 1392174"/>
                <a:gd name="f371" fmla="val 3455003"/>
                <a:gd name="f372" fmla="val 1391507"/>
                <a:gd name="f373" fmla="val 3438049"/>
                <a:gd name="f374" fmla="val 1388840"/>
                <a:gd name="f375" fmla="val 3419380"/>
                <a:gd name="f376" fmla="val 1393317"/>
                <a:gd name="f377" fmla="val 3404711"/>
                <a:gd name="f378" fmla="val 1381792"/>
                <a:gd name="f379" fmla="val 3395186"/>
                <a:gd name="f380" fmla="val 1374362"/>
                <a:gd name="f381" fmla="val 3385947"/>
                <a:gd name="f382" fmla="val 1376077"/>
                <a:gd name="f383" fmla="val 3375756"/>
                <a:gd name="f384" fmla="val 1377220"/>
                <a:gd name="f385" fmla="val 3368040"/>
                <a:gd name="f386" fmla="val 1378077"/>
                <a:gd name="f387" fmla="val 3360134"/>
                <a:gd name="f388" fmla="val 1377791"/>
                <a:gd name="f389" fmla="val 3352324"/>
                <a:gd name="f390" fmla="val 1377887"/>
                <a:gd name="f391" fmla="val 3338608"/>
                <a:gd name="f392" fmla="val 1378172"/>
                <a:gd name="f393" fmla="val 3324892"/>
                <a:gd name="f394" fmla="val 1378268"/>
                <a:gd name="f395" fmla="val 3311176"/>
                <a:gd name="f396" fmla="val 1378744"/>
                <a:gd name="f397" fmla="val 3306794"/>
                <a:gd name="f398" fmla="val 1378934"/>
                <a:gd name="f399" fmla="val 3302318"/>
                <a:gd name="f400" fmla="val 1381316"/>
                <a:gd name="f401" fmla="val 3298031"/>
                <a:gd name="f402" fmla="val 1380935"/>
                <a:gd name="f403" fmla="val 3278219"/>
                <a:gd name="f404" fmla="val 1379125"/>
                <a:gd name="f405" fmla="val 3258407"/>
                <a:gd name="f406" fmla="val 1376267"/>
                <a:gd name="f407" fmla="val 3238595"/>
                <a:gd name="f408" fmla="val 1374648"/>
                <a:gd name="f409" fmla="val 3227356"/>
                <a:gd name="f410" fmla="val 1373696"/>
                <a:gd name="f411" fmla="val 3215830"/>
                <a:gd name="f412" fmla="val 1375505"/>
                <a:gd name="f413" fmla="val 3204686"/>
                <a:gd name="f414" fmla="val 1374172"/>
                <a:gd name="f415" fmla="val 3191828"/>
                <a:gd name="f416" fmla="val 1372648"/>
                <a:gd name="f417" fmla="val 3179255"/>
                <a:gd name="f418" fmla="val 1368743"/>
                <a:gd name="f419" fmla="val 3166491"/>
                <a:gd name="f420" fmla="val 1366361"/>
                <a:gd name="f421" fmla="val 3162967"/>
                <a:gd name="f422" fmla="val 1365695"/>
                <a:gd name="f423" fmla="val 3159062"/>
                <a:gd name="f424" fmla="val 1366552"/>
                <a:gd name="f425" fmla="val 3155347"/>
                <a:gd name="f426" fmla="val 1366742"/>
                <a:gd name="f427" fmla="val 3151156"/>
                <a:gd name="f428" fmla="val 1366933"/>
                <a:gd name="f429" fmla="val 3147060"/>
                <a:gd name="f430" fmla="val 1367314"/>
                <a:gd name="f431" fmla="val 3142869"/>
                <a:gd name="f432" fmla="val 3130105"/>
                <a:gd name="f433" fmla="val 1367600"/>
                <a:gd name="f434" fmla="val 3117342"/>
                <a:gd name="f435" fmla="val 3104578"/>
                <a:gd name="f436" fmla="val 1367981"/>
                <a:gd name="f437" fmla="val 3096768"/>
                <a:gd name="f438" fmla="val 1368362"/>
                <a:gd name="f439" fmla="val 3088577"/>
                <a:gd name="f440" fmla="val 1372267"/>
                <a:gd name="f441" fmla="val 3081337"/>
                <a:gd name="f442" fmla="val 1370838"/>
                <a:gd name="f443" fmla="val 3066574"/>
                <a:gd name="f444" fmla="val 1368076"/>
                <a:gd name="f445" fmla="val 3051810"/>
                <a:gd name="f446" fmla="val 1374267"/>
                <a:gd name="f447" fmla="val 3037047"/>
                <a:gd name="f448" fmla="val 1369124"/>
                <a:gd name="f449" fmla="val 3032474"/>
                <a:gd name="f450" fmla="val 3026188"/>
                <a:gd name="f451" fmla="val 1371410"/>
                <a:gd name="f452" fmla="val 3020663"/>
                <a:gd name="f453" fmla="val 1371600"/>
                <a:gd name="f454" fmla="val 3006852"/>
                <a:gd name="f455" fmla="val 1372076"/>
                <a:gd name="f456" fmla="val 2993041"/>
                <a:gd name="f457" fmla="val 1371981"/>
                <a:gd name="f458" fmla="val 2979230"/>
                <a:gd name="f459" fmla="val 1371886"/>
                <a:gd name="f460" fmla="val 2966847"/>
                <a:gd name="f461" fmla="val 1371791"/>
                <a:gd name="f462" fmla="val 2953988"/>
                <a:gd name="f463" fmla="val 1373124"/>
                <a:gd name="f464" fmla="val 2942082"/>
                <a:gd name="f465" fmla="val 1370457"/>
                <a:gd name="f466" fmla="val 2929604"/>
                <a:gd name="f467" fmla="val 2918365"/>
                <a:gd name="f468" fmla="val 2906268"/>
                <a:gd name="f469" fmla="val 1371219"/>
                <a:gd name="f470" fmla="val 2897981"/>
                <a:gd name="f471" fmla="val 1373410"/>
                <a:gd name="f472" fmla="val 2889218"/>
                <a:gd name="f473" fmla="val 2880646"/>
                <a:gd name="f474" fmla="val 2871407"/>
                <a:gd name="f475" fmla="val 1375124"/>
                <a:gd name="f476" fmla="val 2861215"/>
                <a:gd name="f477" fmla="val 2852833"/>
                <a:gd name="f478" fmla="val 2827877"/>
                <a:gd name="f479" fmla="val 1385602"/>
                <a:gd name="f480" fmla="val 2802255"/>
                <a:gd name="f481" fmla="val 1387602"/>
                <a:gd name="f482" fmla="val 2776157"/>
                <a:gd name="f483" fmla="val 2771394"/>
                <a:gd name="f484" fmla="val 2766536"/>
                <a:gd name="f485" fmla="val 1386269"/>
                <a:gd name="f486" fmla="val 2761965"/>
                <a:gd name="f487" fmla="val 1384840"/>
                <a:gd name="f488" fmla="val 2735294"/>
                <a:gd name="f489" fmla="val 2708529"/>
                <a:gd name="f490" fmla="val 1377029"/>
                <a:gd name="f491" fmla="val 2681383"/>
                <a:gd name="f492" fmla="val 1382268"/>
                <a:gd name="f493" fmla="val 2675763"/>
                <a:gd name="f494" fmla="val 1383411"/>
                <a:gd name="f495" fmla="val 2669477"/>
                <a:gd name="f496" fmla="val 1383602"/>
                <a:gd name="f497" fmla="val 2663857"/>
                <a:gd name="f498" fmla="val 1382459"/>
                <a:gd name="f499" fmla="val 2648045"/>
                <a:gd name="f500" fmla="val 2632710"/>
                <a:gd name="f501" fmla="val 1373600"/>
                <a:gd name="f502" fmla="val 2616803"/>
                <a:gd name="f503" fmla="val 2590515"/>
                <a:gd name="f504" fmla="val 2567750"/>
                <a:gd name="f505" fmla="val 1380458"/>
                <a:gd name="f506" fmla="val 2544223"/>
                <a:gd name="f507" fmla="val 1389031"/>
                <a:gd name="f508" fmla="val 2521839"/>
                <a:gd name="f509" fmla="val 1397127"/>
                <a:gd name="f510" fmla="val 2502789"/>
                <a:gd name="f511" fmla="val 1415415"/>
                <a:gd name="f512" fmla="val 2476309"/>
                <a:gd name="f513" fmla="val 2473643"/>
                <a:gd name="f514" fmla="val 1410938"/>
                <a:gd name="f515" fmla="val 2470690"/>
                <a:gd name="f516" fmla="val 1413510"/>
                <a:gd name="f517" fmla="val 2467737"/>
                <a:gd name="f518" fmla="val 1414177"/>
                <a:gd name="f519" fmla="val 2459641"/>
                <a:gd name="f520" fmla="val 1415987"/>
                <a:gd name="f521" fmla="val 2451545"/>
                <a:gd name="f522" fmla="val 1418177"/>
                <a:gd name="f523" fmla="val 2443353"/>
                <a:gd name="f524" fmla="val 1419035"/>
                <a:gd name="f525" fmla="val 2433352"/>
                <a:gd name="f526" fmla="val 1420178"/>
                <a:gd name="f527" fmla="val 2423160"/>
                <a:gd name="f528" fmla="val 1419797"/>
                <a:gd name="f529" fmla="val 2413159"/>
                <a:gd name="f530" fmla="val 1420749"/>
                <a:gd name="f531" fmla="val 2400300"/>
                <a:gd name="f532" fmla="val 1421892"/>
                <a:gd name="f533" fmla="val 2387632"/>
                <a:gd name="f534" fmla="val 2374868"/>
                <a:gd name="f535" fmla="val 2364581"/>
                <a:gd name="f536" fmla="val 2354389"/>
                <a:gd name="f537" fmla="val 1421416"/>
                <a:gd name="f538" fmla="val 2344198"/>
                <a:gd name="f539" fmla="val 1419701"/>
                <a:gd name="f540" fmla="val 2329815"/>
                <a:gd name="f541" fmla="val 1417320"/>
                <a:gd name="f542" fmla="val 2314003"/>
                <a:gd name="f543" fmla="val 1417987"/>
                <a:gd name="f544" fmla="val 2301335"/>
                <a:gd name="f545" fmla="val 1411891"/>
                <a:gd name="f546" fmla="val 2287810"/>
                <a:gd name="f547" fmla="val 1405414"/>
                <a:gd name="f548" fmla="val 2274951"/>
                <a:gd name="f549" fmla="val 1402461"/>
                <a:gd name="f550" fmla="val 2260949"/>
                <a:gd name="f551" fmla="val 1404461"/>
                <a:gd name="f552" fmla="val 2256282"/>
                <a:gd name="f553" fmla="val 1405128"/>
                <a:gd name="f554" fmla="val 2250281"/>
                <a:gd name="f555" fmla="val 1409129"/>
                <a:gd name="f556" fmla="val 2248186"/>
                <a:gd name="f557" fmla="val 1413224"/>
                <a:gd name="f558" fmla="val 2243518"/>
                <a:gd name="f559" fmla="val 1422368"/>
                <a:gd name="f560" fmla="val 2237137"/>
                <a:gd name="f561" fmla="val 1423988"/>
                <a:gd name="f562" fmla="val 2228469"/>
                <a:gd name="f563" fmla="val 1420844"/>
                <a:gd name="f564" fmla="val 2220944"/>
                <a:gd name="f565" fmla="val 2211705"/>
                <a:gd name="f566" fmla="val 1416844"/>
                <a:gd name="f567" fmla="val 2206562"/>
                <a:gd name="f568" fmla="val 1411700"/>
                <a:gd name="f569" fmla="val 2191988"/>
                <a:gd name="f570" fmla="val 2173414"/>
                <a:gd name="f571" fmla="val 1396651"/>
                <a:gd name="f572" fmla="val 2155317"/>
                <a:gd name="f573" fmla="val 1392746"/>
                <a:gd name="f574" fmla="val 2144269"/>
                <a:gd name="f575" fmla="val 2133981"/>
                <a:gd name="f576" fmla="val 1390269"/>
                <a:gd name="f577" fmla="val 2122932"/>
                <a:gd name="f578" fmla="val 1391888"/>
                <a:gd name="f579" fmla="val 2098930"/>
                <a:gd name="f580" fmla="val 1395508"/>
                <a:gd name="f581" fmla="val 2075593"/>
                <a:gd name="f582" fmla="val 2052542"/>
                <a:gd name="f583" fmla="val 1383792"/>
                <a:gd name="f584" fmla="val 2037302"/>
                <a:gd name="f585" fmla="val 1379411"/>
                <a:gd name="f586" fmla="val 2021681"/>
                <a:gd name="f587" fmla="val 1376744"/>
                <a:gd name="f588" fmla="val 2006537"/>
                <a:gd name="f589" fmla="val 1995202"/>
                <a:gd name="f590" fmla="val 1368838"/>
                <a:gd name="f591" fmla="val 1983868"/>
                <a:gd name="f592" fmla="val 1364742"/>
                <a:gd name="f593" fmla="val 1973486"/>
                <a:gd name="f594" fmla="val 1359218"/>
                <a:gd name="f595" fmla="val 1958435"/>
                <a:gd name="f596" fmla="val 1351121"/>
                <a:gd name="f597" fmla="val 1945292"/>
                <a:gd name="f598" fmla="val 1338929"/>
                <a:gd name="f599" fmla="val 1926146"/>
                <a:gd name="f600" fmla="val 1342168"/>
                <a:gd name="f601" fmla="val 1909286"/>
                <a:gd name="f602" fmla="val 1345025"/>
                <a:gd name="f603" fmla="val 1894047"/>
                <a:gd name="f604" fmla="val 1339025"/>
                <a:gd name="f605" fmla="val 1878616"/>
                <a:gd name="f606" fmla="val 1333310"/>
                <a:gd name="f607" fmla="val 1867281"/>
                <a:gd name="f608" fmla="val 1329119"/>
                <a:gd name="f609" fmla="val 1855948"/>
                <a:gd name="f610" fmla="val 1324832"/>
                <a:gd name="f611" fmla="val 1844231"/>
                <a:gd name="f612" fmla="val 1322165"/>
                <a:gd name="f613" fmla="val 1830324"/>
                <a:gd name="f614" fmla="val 1319022"/>
                <a:gd name="f615" fmla="val 1814608"/>
                <a:gd name="f616" fmla="val 1320356"/>
                <a:gd name="f617" fmla="val 1802225"/>
                <a:gd name="f618" fmla="val 1314545"/>
                <a:gd name="f619" fmla="val 1789271"/>
                <a:gd name="f620" fmla="val 1308449"/>
                <a:gd name="f621" fmla="val 1778509"/>
                <a:gd name="f622" fmla="val 1312545"/>
                <a:gd name="f623" fmla="val 1766983"/>
                <a:gd name="f624" fmla="val 1314260"/>
                <a:gd name="f625" fmla="val 1748600"/>
                <a:gd name="f626" fmla="val 1316927"/>
                <a:gd name="f627" fmla="val 1730311"/>
                <a:gd name="f628" fmla="val 1321880"/>
                <a:gd name="f629" fmla="val 1711738"/>
                <a:gd name="f630" fmla="val 1315593"/>
                <a:gd name="f631" fmla="val 1689164"/>
                <a:gd name="f632" fmla="val 1307973"/>
                <a:gd name="f633" fmla="val 1666780"/>
                <a:gd name="f634" fmla="val 1299782"/>
                <a:gd name="f635" fmla="val 1644111"/>
                <a:gd name="f636" fmla="val 1635347"/>
                <a:gd name="f637" fmla="val 1289780"/>
                <a:gd name="f638" fmla="val 1625919"/>
                <a:gd name="f639" fmla="val 1288637"/>
                <a:gd name="f640" fmla="val 1616774"/>
                <a:gd name="f641" fmla="val 1287399"/>
                <a:gd name="f642" fmla="val 1608107"/>
                <a:gd name="f643" fmla="val 1286351"/>
                <a:gd name="f644" fmla="val 1597725"/>
                <a:gd name="f645" fmla="val 1289018"/>
                <a:gd name="f646" fmla="val 1591056"/>
                <a:gd name="f647" fmla="val 1285018"/>
                <a:gd name="f648" fmla="val 1573911"/>
                <a:gd name="f649" fmla="val 1274731"/>
                <a:gd name="f650" fmla="val 1556291"/>
                <a:gd name="f651" fmla="val 1269683"/>
                <a:gd name="f652" fmla="val 1536478"/>
                <a:gd name="f653" fmla="val 1529048"/>
                <a:gd name="f654" fmla="val 1521809"/>
                <a:gd name="f655" fmla="val 1265396"/>
                <a:gd name="f656" fmla="val 1514285"/>
                <a:gd name="f657" fmla="val 1264634"/>
                <a:gd name="f658" fmla="val 1503997"/>
                <a:gd name="f659" fmla="val 1263682"/>
                <a:gd name="f660" fmla="val 1492186"/>
                <a:gd name="f661" fmla="val 1261110"/>
                <a:gd name="f662" fmla="val 1483233"/>
                <a:gd name="f663" fmla="val 1264730"/>
                <a:gd name="f664" fmla="val 1462183"/>
                <a:gd name="f665" fmla="val 1273302"/>
                <a:gd name="f666" fmla="val 1445134"/>
                <a:gd name="f667" fmla="val 1266158"/>
                <a:gd name="f668" fmla="val 1426750"/>
                <a:gd name="f669" fmla="val 1257681"/>
                <a:gd name="f670" fmla="val 1408652"/>
                <a:gd name="f671" fmla="val 1249299"/>
                <a:gd name="f672" fmla="val 1389602"/>
                <a:gd name="f673" fmla="val 1242632"/>
                <a:gd name="f674" fmla="val 1370362"/>
                <a:gd name="f675" fmla="val 1237107"/>
                <a:gd name="f676" fmla="val 1363123"/>
                <a:gd name="f677" fmla="val 1235107"/>
                <a:gd name="f678" fmla="val 1354456"/>
                <a:gd name="f679" fmla="val 1238441"/>
                <a:gd name="f680" fmla="val 1346454"/>
                <a:gd name="f681" fmla="val 1239107"/>
                <a:gd name="f682" fmla="val 1343596"/>
                <a:gd name="f683" fmla="val 1239298"/>
                <a:gd name="f684" fmla="val 1340453"/>
                <a:gd name="f685" fmla="val 1239584"/>
                <a:gd name="f686" fmla="val 1337882"/>
                <a:gd name="f687" fmla="val 1238631"/>
                <a:gd name="f688" fmla="val 1313022"/>
                <a:gd name="f689" fmla="val 1229487"/>
                <a:gd name="f690" fmla="val 1287780"/>
                <a:gd name="f691" fmla="val 1222534"/>
                <a:gd name="f692" fmla="val 1260825"/>
                <a:gd name="f693" fmla="val 1227296"/>
                <a:gd name="f694" fmla="val 1258349"/>
                <a:gd name="f695" fmla="val 1227773"/>
                <a:gd name="f696" fmla="val 1255586"/>
                <a:gd name="f697" fmla="val 1226725"/>
                <a:gd name="f698" fmla="val 1226058"/>
                <a:gd name="f699" fmla="val 1241012"/>
                <a:gd name="f700" fmla="val 1222629"/>
                <a:gd name="f701" fmla="val 1229201"/>
                <a:gd name="f702" fmla="val 1217200"/>
                <a:gd name="f703" fmla="val 1216915"/>
                <a:gd name="f704" fmla="val 1215962"/>
                <a:gd name="f705" fmla="val 1186625"/>
                <a:gd name="f706" fmla="val 1212914"/>
                <a:gd name="f707" fmla="val 1156146"/>
                <a:gd name="f708" fmla="val 1211675"/>
                <a:gd name="f709" fmla="val 1125664"/>
                <a:gd name="f710" fmla="val 1209675"/>
                <a:gd name="f711" fmla="val 1123759"/>
                <a:gd name="f712" fmla="val 1209580"/>
                <a:gd name="f713" fmla="val 1121759"/>
                <a:gd name="f714" fmla="val 1120045"/>
                <a:gd name="f715" fmla="val 1208913"/>
                <a:gd name="f716" fmla="val 1108805"/>
                <a:gd name="f717" fmla="val 1204817"/>
                <a:gd name="f718" fmla="val 1098995"/>
                <a:gd name="f719" fmla="val 1206151"/>
                <a:gd name="f720" fmla="val 1089469"/>
                <a:gd name="f721" fmla="val 1213961"/>
                <a:gd name="f722" fmla="val 1085278"/>
                <a:gd name="f723" fmla="val 1217390"/>
                <a:gd name="f724" fmla="val 1079563"/>
                <a:gd name="f725" fmla="val 1219200"/>
                <a:gd name="f726" fmla="val 1074325"/>
                <a:gd name="f727" fmla="val 1221105"/>
                <a:gd name="f728" fmla="val 1066609"/>
                <a:gd name="f729" fmla="val 1223963"/>
                <a:gd name="f730" fmla="val 1058704"/>
                <a:gd name="f731" fmla="val 1050703"/>
                <a:gd name="f732" fmla="val 1042797"/>
                <a:gd name="f733" fmla="val 1230249"/>
                <a:gd name="f734" fmla="val 1034320"/>
                <a:gd name="f735" fmla="val 1232630"/>
                <a:gd name="f736" fmla="val 1026700"/>
                <a:gd name="f737" fmla="val 1231297"/>
                <a:gd name="f738" fmla="val 1012984"/>
                <a:gd name="f739" fmla="val 1228916"/>
                <a:gd name="f740" fmla="val 999934"/>
                <a:gd name="f741" fmla="val 1223582"/>
                <a:gd name="f742" fmla="val 986409"/>
                <a:gd name="f743" fmla="val 1220057"/>
                <a:gd name="f744" fmla="val 981742"/>
                <a:gd name="f745" fmla="val 1218819"/>
                <a:gd name="f746" fmla="val 976598"/>
                <a:gd name="f747" fmla="val 1219010"/>
                <a:gd name="f748" fmla="val 971741"/>
                <a:gd name="f749" fmla="val 1218914"/>
                <a:gd name="f750" fmla="val 960596"/>
                <a:gd name="f751" fmla="val 1218629"/>
                <a:gd name="f752" fmla="val 949166"/>
                <a:gd name="f753" fmla="val 1221391"/>
                <a:gd name="f754" fmla="val 939070"/>
                <a:gd name="f755" fmla="val 1213485"/>
                <a:gd name="f756" fmla="val 929736"/>
                <a:gd name="f757" fmla="val 920305"/>
                <a:gd name="f758" fmla="val 1208246"/>
                <a:gd name="f759" fmla="val 910495"/>
                <a:gd name="f760" fmla="val 1213866"/>
                <a:gd name="f761" fmla="val 903446"/>
                <a:gd name="f762" fmla="val 1217867"/>
                <a:gd name="f763" fmla="val 895446"/>
                <a:gd name="f764" fmla="val 1221010"/>
                <a:gd name="f765" fmla="val 887540"/>
                <a:gd name="f766" fmla="val 876681"/>
                <a:gd name="f767" fmla="val 1224629"/>
                <a:gd name="f768" fmla="val 865918"/>
                <a:gd name="f769" fmla="val 1225487"/>
                <a:gd name="f770" fmla="val 854202"/>
                <a:gd name="f771" fmla="val 1224248"/>
                <a:gd name="f772" fmla="val 845915"/>
                <a:gd name="f773" fmla="val 1223391"/>
                <a:gd name="f774" fmla="val 839152"/>
                <a:gd name="f775" fmla="val 1223010"/>
                <a:gd name="f776" fmla="val 832675"/>
                <a:gd name="f777" fmla="val 1217962"/>
                <a:gd name="f778" fmla="val 831628"/>
                <a:gd name="f779" fmla="val 829723"/>
                <a:gd name="f780" fmla="val 1217009"/>
                <a:gd name="f781" fmla="val 828294"/>
                <a:gd name="f782" fmla="val 1217105"/>
                <a:gd name="f783" fmla="val 809530"/>
                <a:gd name="f784" fmla="val 1218724"/>
                <a:gd name="f785" fmla="val 790956"/>
                <a:gd name="f786" fmla="val 772001"/>
                <a:gd name="f787" fmla="val 1216723"/>
                <a:gd name="f788" fmla="val 747904"/>
                <a:gd name="f789" fmla="val 1215200"/>
                <a:gd name="f790" fmla="val 722566"/>
                <a:gd name="f791" fmla="val 1219676"/>
                <a:gd name="f792" fmla="val 701707"/>
                <a:gd name="f793" fmla="val 1235678"/>
                <a:gd name="f794" fmla="val 698659"/>
                <a:gd name="f795" fmla="val 1238060"/>
                <a:gd name="f796" fmla="val 694087"/>
                <a:gd name="f797" fmla="val 690086"/>
                <a:gd name="f798" fmla="val 1239679"/>
                <a:gd name="f799" fmla="val 671227"/>
                <a:gd name="f800" fmla="val 1242155"/>
                <a:gd name="f801" fmla="val 652272"/>
                <a:gd name="f802" fmla="val 1243870"/>
                <a:gd name="f803" fmla="val 633412"/>
                <a:gd name="f804" fmla="val 1246632"/>
                <a:gd name="f805" fmla="val 623125"/>
                <a:gd name="f806" fmla="val 1248156"/>
                <a:gd name="f807" fmla="val 612362"/>
                <a:gd name="f808" fmla="val 1249490"/>
                <a:gd name="f809" fmla="val 603028"/>
                <a:gd name="f810" fmla="val 1253681"/>
                <a:gd name="f811" fmla="val 593885"/>
                <a:gd name="f812" fmla="val 1257776"/>
                <a:gd name="f813" fmla="val 586549"/>
                <a:gd name="f814" fmla="val 1262634"/>
                <a:gd name="f815" fmla="val 581120"/>
                <a:gd name="f816" fmla="val 1254062"/>
                <a:gd name="f817" fmla="val 571406"/>
                <a:gd name="f818" fmla="val 1258634"/>
                <a:gd name="f819" fmla="val 562927"/>
                <a:gd name="f820" fmla="val 1262444"/>
                <a:gd name="f821" fmla="val 554642"/>
                <a:gd name="f822" fmla="val 1266539"/>
                <a:gd name="f823" fmla="val 551593"/>
                <a:gd name="f824" fmla="val 1268063"/>
                <a:gd name="f825" fmla="val 549021"/>
                <a:gd name="f826" fmla="val 1270540"/>
                <a:gd name="f827" fmla="val 545973"/>
                <a:gd name="f828" fmla="val 1271969"/>
                <a:gd name="f829" fmla="val 542734"/>
                <a:gd name="f830" fmla="val 1273493"/>
                <a:gd name="f831" fmla="val 539115"/>
                <a:gd name="f832" fmla="val 1274445"/>
                <a:gd name="f833" fmla="val 535591"/>
                <a:gd name="f834" fmla="val 1275207"/>
                <a:gd name="f835" fmla="val 519874"/>
                <a:gd name="f836" fmla="val 1278636"/>
                <a:gd name="f837" fmla="val 504158"/>
                <a:gd name="f838" fmla="val 1281779"/>
                <a:gd name="f839" fmla="val 488538"/>
                <a:gd name="f840" fmla="val 1285494"/>
                <a:gd name="f841" fmla="val 485489"/>
                <a:gd name="f842" fmla="val 1286256"/>
                <a:gd name="f843" fmla="val 482917"/>
                <a:gd name="f844" fmla="val 1289304"/>
                <a:gd name="f845" fmla="val 480155"/>
                <a:gd name="f846" fmla="val 1291304"/>
                <a:gd name="f847" fmla="val 478345"/>
                <a:gd name="f848" fmla="val 1292638"/>
                <a:gd name="f849" fmla="val 476536"/>
                <a:gd name="f850" fmla="val 1294638"/>
                <a:gd name="f851" fmla="val 474535"/>
                <a:gd name="f852" fmla="val 1294924"/>
                <a:gd name="f853" fmla="val 459295"/>
                <a:gd name="f854" fmla="val 1297210"/>
                <a:gd name="f855" fmla="val 444151"/>
                <a:gd name="f856" fmla="val 1299877"/>
                <a:gd name="f857" fmla="val 428816"/>
                <a:gd name="f858" fmla="val 1301020"/>
                <a:gd name="f859" fmla="val 415957"/>
                <a:gd name="f860" fmla="val 1301972"/>
                <a:gd name="f861" fmla="val 403574"/>
                <a:gd name="f862" fmla="val 1301687"/>
                <a:gd name="f863" fmla="val 400241"/>
                <a:gd name="f864" fmla="val 1318260"/>
                <a:gd name="f865" fmla="val 399669"/>
                <a:gd name="f866" fmla="val 1321118"/>
                <a:gd name="f867" fmla="val 395573"/>
                <a:gd name="f868" fmla="val 1324166"/>
                <a:gd name="f869" fmla="val 392431"/>
                <a:gd name="f870" fmla="val 1325594"/>
                <a:gd name="f871" fmla="val 383477"/>
                <a:gd name="f872" fmla="val 1329690"/>
                <a:gd name="f873" fmla="val 373951"/>
                <a:gd name="f874" fmla="val 1332452"/>
                <a:gd name="f875" fmla="val 365093"/>
                <a:gd name="f876" fmla="val 1336643"/>
                <a:gd name="f877" fmla="val 336042"/>
                <a:gd name="f878" fmla="val 1350645"/>
                <a:gd name="f879" fmla="val 305658"/>
                <a:gd name="f880" fmla="val 1359503"/>
                <a:gd name="f881" fmla="val 273177"/>
                <a:gd name="f882" fmla="val 1357884"/>
                <a:gd name="f883" fmla="val 263081"/>
                <a:gd name="f884" fmla="val 1357408"/>
                <a:gd name="f885" fmla="val 253270"/>
                <a:gd name="f886" fmla="val 1352264"/>
                <a:gd name="f887" fmla="val 246888"/>
                <a:gd name="f888" fmla="val 1350359"/>
                <a:gd name="f889" fmla="val 228506"/>
                <a:gd name="f890" fmla="val 213075"/>
                <a:gd name="f891" fmla="val 1365123"/>
                <a:gd name="f892" fmla="val 196977"/>
                <a:gd name="f893" fmla="val 1370552"/>
                <a:gd name="f894" fmla="val 182785"/>
                <a:gd name="f895" fmla="val 1375410"/>
                <a:gd name="f896" fmla="val 167926"/>
                <a:gd name="f897" fmla="val 1378458"/>
                <a:gd name="f898" fmla="val 153352"/>
                <a:gd name="f899" fmla="val 1381982"/>
                <a:gd name="f900" fmla="val 148018"/>
                <a:gd name="f901" fmla="val 1383316"/>
                <a:gd name="f902" fmla="val 142589"/>
                <a:gd name="f903" fmla="val 1384078"/>
                <a:gd name="f904" fmla="val 137160"/>
                <a:gd name="f905" fmla="val 1384745"/>
                <a:gd name="f906" fmla="val 120206"/>
                <a:gd name="f907" fmla="val 1386840"/>
                <a:gd name="f908" fmla="val 102489"/>
                <a:gd name="f909" fmla="val 85917"/>
                <a:gd name="f910" fmla="val 1389793"/>
                <a:gd name="f911" fmla="val 77248"/>
                <a:gd name="f912" fmla="val 1393984"/>
                <a:gd name="f913" fmla="val 68675"/>
                <a:gd name="f914" fmla="val 1399032"/>
                <a:gd name="f915" fmla="val 59532"/>
                <a:gd name="f916" fmla="val 1401223"/>
                <a:gd name="f917" fmla="val 49721"/>
                <a:gd name="f918" fmla="val 1403604"/>
                <a:gd name="f919" fmla="val 40124"/>
                <a:gd name="f920" fmla="val 30325"/>
                <a:gd name="f921" fmla="val 1409974"/>
                <a:gd name="f922" fmla="val 1412360"/>
                <a:gd name="f923" fmla="val 1058622"/>
                <a:gd name="f924" fmla="val 17145"/>
                <a:gd name="f925" fmla="val 1060228"/>
                <a:gd name="f926" fmla="val 26480"/>
                <a:gd name="f927" fmla="val 1061561"/>
                <a:gd name="f928" fmla="val 35528"/>
                <a:gd name="f929" fmla="val 1066133"/>
                <a:gd name="f930" fmla="val 44672"/>
                <a:gd name="f931" fmla="val 1066324"/>
                <a:gd name="f932" fmla="val 59055"/>
                <a:gd name="f933" fmla="val 1066610"/>
                <a:gd name="f934" fmla="val 71819"/>
                <a:gd name="f935" fmla="val 1068419"/>
                <a:gd name="f936" fmla="val 84677"/>
                <a:gd name="f937" fmla="val 1076230"/>
                <a:gd name="f938" fmla="val 104108"/>
                <a:gd name="f939" fmla="val 1087946"/>
                <a:gd name="f940" fmla="val 120110"/>
                <a:gd name="f941" fmla="val 1082993"/>
                <a:gd name="f942" fmla="val 132017"/>
                <a:gd name="f943" fmla="val 1064990"/>
                <a:gd name="f944" fmla="val 133255"/>
                <a:gd name="f945" fmla="val 1063181"/>
                <a:gd name="f946" fmla="val 134874"/>
                <a:gd name="f947" fmla="val 1060799"/>
                <a:gd name="f948" fmla="val 136779"/>
                <a:gd name="f949" fmla="val 1060323"/>
                <a:gd name="f950" fmla="val 153639"/>
                <a:gd name="f951" fmla="val 1056132"/>
                <a:gd name="f952" fmla="val 170974"/>
                <a:gd name="f953" fmla="val 1048131"/>
                <a:gd name="f954" fmla="val 187547"/>
                <a:gd name="f955" fmla="val 1049179"/>
                <a:gd name="f956" fmla="val 216789"/>
                <a:gd name="f957" fmla="val 1051084"/>
                <a:gd name="f958" fmla="val 244316"/>
                <a:gd name="f959" fmla="val 1048798"/>
                <a:gd name="f960" fmla="val 270891"/>
                <a:gd name="f961" fmla="val 1036415"/>
                <a:gd name="f962" fmla="val 272510"/>
                <a:gd name="f963" fmla="val 1035653"/>
                <a:gd name="f964" fmla="val 274987"/>
                <a:gd name="f965" fmla="val 1034891"/>
                <a:gd name="f966" fmla="val 276320"/>
                <a:gd name="f967" fmla="val 1035558"/>
                <a:gd name="f968" fmla="val 292322"/>
                <a:gd name="f969" fmla="val 1043845"/>
                <a:gd name="f970" fmla="val 309848"/>
                <a:gd name="f971" fmla="val 1050417"/>
                <a:gd name="f972" fmla="val 323755"/>
                <a:gd name="f973" fmla="val 336995"/>
                <a:gd name="f974" fmla="val 1072134"/>
                <a:gd name="f975" fmla="val 352997"/>
                <a:gd name="f976" fmla="val 1072229"/>
                <a:gd name="f977" fmla="val 361855"/>
                <a:gd name="f978" fmla="val 1057942"/>
                <a:gd name="f979" fmla="val 366236"/>
                <a:gd name="f980" fmla="val 1050893"/>
                <a:gd name="f981" fmla="val 372332"/>
                <a:gd name="f982" fmla="val 1042702"/>
                <a:gd name="f983" fmla="val 379571"/>
                <a:gd name="f984" fmla="val 1039939"/>
                <a:gd name="f985" fmla="val 395954"/>
                <a:gd name="f986" fmla="val 1033653"/>
                <a:gd name="f987" fmla="val 413481"/>
                <a:gd name="f988" fmla="val 1030414"/>
                <a:gd name="f989" fmla="val 430530"/>
                <a:gd name="f990" fmla="val 1025747"/>
                <a:gd name="f991" fmla="val 451581"/>
                <a:gd name="f992" fmla="val 1020032"/>
                <a:gd name="f993" fmla="val 472345"/>
                <a:gd name="f994" fmla="val 493300"/>
                <a:gd name="f995" fmla="val 1027176"/>
                <a:gd name="f996" fmla="val 508064"/>
                <a:gd name="f997" fmla="val 1032224"/>
                <a:gd name="f998" fmla="val 523113"/>
                <a:gd name="f999" fmla="val 537782"/>
                <a:gd name="f1000" fmla="val 1025366"/>
                <a:gd name="f1001" fmla="val 545687"/>
                <a:gd name="f1002" fmla="val 1021652"/>
                <a:gd name="f1003" fmla="val 553784"/>
                <a:gd name="f1004" fmla="val 1017842"/>
                <a:gd name="f1005" fmla="val 562166"/>
                <a:gd name="f1006" fmla="val 1015746"/>
                <a:gd name="f1007" fmla="val 567595"/>
                <a:gd name="f1008" fmla="val 1014412"/>
                <a:gd name="f1009" fmla="val 573881"/>
                <a:gd name="f1010" fmla="val 1015651"/>
                <a:gd name="f1011" fmla="val 579596"/>
                <a:gd name="f1012" fmla="val 1016699"/>
                <a:gd name="f1013" fmla="val 590645"/>
                <a:gd name="f1014" fmla="val 1018794"/>
                <a:gd name="f1015" fmla="val 602075"/>
                <a:gd name="f1016" fmla="val 1025176"/>
                <a:gd name="f1017" fmla="val 1023557"/>
                <a:gd name="f1018" fmla="val 647891"/>
                <a:gd name="f1019" fmla="val 1031272"/>
                <a:gd name="f1020" fmla="val 716090"/>
                <a:gd name="f1021" fmla="val 1031653"/>
                <a:gd name="f1022" fmla="val 731806"/>
                <a:gd name="f1023" fmla="val 1031843"/>
                <a:gd name="f1024" fmla="val 747332"/>
                <a:gd name="f1025" fmla="val 758381"/>
                <a:gd name="f1026" fmla="val 1018985"/>
                <a:gd name="f1027" fmla="val 759809"/>
                <a:gd name="f1028" fmla="val 1016889"/>
                <a:gd name="f1029" fmla="val 766763"/>
                <a:gd name="f1030" fmla="val 1018032"/>
                <a:gd name="f1031" fmla="val 771049"/>
                <a:gd name="f1032" fmla="val 1018699"/>
                <a:gd name="f1033" fmla="val 780574"/>
                <a:gd name="f1034" fmla="val 1020128"/>
                <a:gd name="f1035" fmla="val 790004"/>
                <a:gd name="f1036" fmla="val 1023747"/>
                <a:gd name="f1037" fmla="val 799433"/>
                <a:gd name="f1038" fmla="val 1023652"/>
                <a:gd name="f1039" fmla="val 818960"/>
                <a:gd name="f1040" fmla="val 838581"/>
                <a:gd name="f1041" fmla="val 1022033"/>
                <a:gd name="f1042" fmla="val 1020318"/>
                <a:gd name="f1043" fmla="val 865346"/>
                <a:gd name="f1044" fmla="val 1019651"/>
                <a:gd name="f1045" fmla="val 872395"/>
                <a:gd name="f1046" fmla="val 1017080"/>
                <a:gd name="f1047" fmla="val 879634"/>
                <a:gd name="f1048" fmla="val 1015270"/>
                <a:gd name="f1049" fmla="val 883634"/>
                <a:gd name="f1050" fmla="val 1014222"/>
                <a:gd name="f1051" fmla="val 887921"/>
                <a:gd name="f1052" fmla="val 1011460"/>
                <a:gd name="f1053" fmla="val 891635"/>
                <a:gd name="f1054" fmla="val 1012031"/>
                <a:gd name="f1055" fmla="val 913162"/>
                <a:gd name="f1056" fmla="val 1015365"/>
                <a:gd name="f1057" fmla="val 932879"/>
                <a:gd name="f1058" fmla="val 1007174"/>
                <a:gd name="f1059" fmla="val 953262"/>
                <a:gd name="f1060" fmla="val 1003078"/>
                <a:gd name="f1061" fmla="val 962692"/>
                <a:gd name="f1062" fmla="val 1001173"/>
                <a:gd name="f1063" fmla="val 971550"/>
                <a:gd name="f1064" fmla="val 996601"/>
                <a:gd name="f1065" fmla="val 980694"/>
                <a:gd name="f1066" fmla="val 993458"/>
                <a:gd name="f1067" fmla="val 983075"/>
                <a:gd name="f1068" fmla="val 992600"/>
                <a:gd name="f1069" fmla="val 985742"/>
                <a:gd name="f1070" fmla="val 991838"/>
                <a:gd name="f1071" fmla="val 988124"/>
                <a:gd name="f1072" fmla="val 992029"/>
                <a:gd name="f1073" fmla="val 1001744"/>
                <a:gd name="f1074" fmla="val 993172"/>
                <a:gd name="f1075" fmla="val 994791"/>
                <a:gd name="f1076" fmla="val 1028795"/>
                <a:gd name="f1077" fmla="val 996029"/>
                <a:gd name="f1078" fmla="val 1041083"/>
                <a:gd name="f1079" fmla="val 997172"/>
                <a:gd name="f1080" fmla="val 1053465"/>
                <a:gd name="f1081" fmla="val 997553"/>
                <a:gd name="f1082" fmla="val 1059275"/>
                <a:gd name="f1083" fmla="val 1011555"/>
                <a:gd name="f1084" fmla="val 1060133"/>
                <a:gd name="f1085" fmla="val 1013746"/>
                <a:gd name="f1086" fmla="val 1062990"/>
                <a:gd name="f1087" fmla="val 1065181"/>
                <a:gd name="f1088" fmla="val 1016794"/>
                <a:gd name="f1089" fmla="val 1038797"/>
                <a:gd name="f1090" fmla="val 1117092"/>
                <a:gd name="f1091" fmla="val 1038225"/>
                <a:gd name="f1092" fmla="val 1150144"/>
                <a:gd name="f1093" fmla="val 1014984"/>
                <a:gd name="f1094" fmla="val 1153573"/>
                <a:gd name="f1095" fmla="val 1012603"/>
                <a:gd name="f1096" fmla="val 1160907"/>
                <a:gd name="f1097" fmla="val 1010888"/>
                <a:gd name="f1098" fmla="val 1163193"/>
                <a:gd name="f1099" fmla="val 1012793"/>
                <a:gd name="f1100" fmla="val 1182624"/>
                <a:gd name="f1101" fmla="val 1028605"/>
                <a:gd name="f1102" fmla="val 1203865"/>
                <a:gd name="f1103" fmla="val 1026890"/>
                <a:gd name="f1104" fmla="val 1226249"/>
                <a:gd name="f1105" fmla="val 1232059"/>
                <a:gd name="f1106" fmla="val 1020604"/>
                <a:gd name="f1107" fmla="val 1240251"/>
                <a:gd name="f1108" fmla="val 1244632"/>
                <a:gd name="f1109" fmla="val 1265492"/>
                <a:gd name="f1110" fmla="val 1038320"/>
                <a:gd name="f1111" fmla="val 1287876"/>
                <a:gd name="f1112" fmla="val 1036225"/>
                <a:gd name="f1113" fmla="val 1310545"/>
                <a:gd name="f1114" fmla="val 1031939"/>
                <a:gd name="f1115" fmla="val 1314069"/>
                <a:gd name="f1116" fmla="val 1318356"/>
                <a:gd name="f1117" fmla="val 1027652"/>
                <a:gd name="f1118" fmla="val 1319879"/>
                <a:gd name="f1119" fmla="val 1024319"/>
                <a:gd name="f1120" fmla="val 1325309"/>
                <a:gd name="f1121" fmla="val 1012508"/>
                <a:gd name="f1122" fmla="val 1335501"/>
                <a:gd name="f1123" fmla="val 1008507"/>
                <a:gd name="f1124" fmla="val 1346740"/>
                <a:gd name="f1125" fmla="val 1005173"/>
                <a:gd name="f1126" fmla="val 1364457"/>
                <a:gd name="f1127" fmla="val 999744"/>
                <a:gd name="f1128" fmla="val 1381887"/>
                <a:gd name="f1129" fmla="val 993362"/>
                <a:gd name="f1130" fmla="val 1399699"/>
                <a:gd name="f1131" fmla="val 988219"/>
                <a:gd name="f1132" fmla="val 1404081"/>
                <a:gd name="f1133" fmla="val 986981"/>
                <a:gd name="f1134" fmla="val 1409510"/>
                <a:gd name="f1135" fmla="val 987743"/>
                <a:gd name="f1136" fmla="val 1414082"/>
                <a:gd name="f1137" fmla="val 989171"/>
                <a:gd name="f1138" fmla="val 1429703"/>
                <a:gd name="f1139" fmla="val 994029"/>
                <a:gd name="f1140" fmla="val 1439609"/>
                <a:gd name="f1141" fmla="val 1006221"/>
                <a:gd name="f1142" fmla="val 1450467"/>
                <a:gd name="f1143" fmla="val 1017461"/>
                <a:gd name="f1144" fmla="val 1455230"/>
                <a:gd name="f1145" fmla="val 1022414"/>
                <a:gd name="f1146" fmla="val 1461802"/>
                <a:gd name="f1147" fmla="val 1025938"/>
                <a:gd name="f1148" fmla="val 1468184"/>
                <a:gd name="f1149" fmla="val 1484757"/>
                <a:gd name="f1150" fmla="val 1036130"/>
                <a:gd name="f1151" fmla="val 1501712"/>
                <a:gd name="f1152" fmla="val 1518476"/>
                <a:gd name="f1153" fmla="val 1049655"/>
                <a:gd name="f1154" fmla="val 1520095"/>
                <a:gd name="f1155" fmla="val 1050322"/>
                <a:gd name="f1156" fmla="val 1521428"/>
                <a:gd name="f1157" fmla="val 1052036"/>
                <a:gd name="f1158" fmla="val 1522667"/>
                <a:gd name="f1159" fmla="val 1535049"/>
                <a:gd name="f1160" fmla="val 1068515"/>
                <a:gd name="f1161" fmla="val 1547336"/>
                <a:gd name="f1162" fmla="val 1083659"/>
                <a:gd name="f1163" fmla="val 1559814"/>
                <a:gd name="f1164" fmla="val 1098709"/>
                <a:gd name="f1165" fmla="val 1562195"/>
                <a:gd name="f1166" fmla="val 1101566"/>
                <a:gd name="f1167" fmla="val 1565625"/>
                <a:gd name="f1168" fmla="val 1103662"/>
                <a:gd name="f1169" fmla="val 1568196"/>
                <a:gd name="f1170" fmla="val 1106424"/>
                <a:gd name="f1171" fmla="val 1571816"/>
                <a:gd name="f1172" fmla="val 1110234"/>
                <a:gd name="f1173" fmla="val 1576388"/>
                <a:gd name="f1174" fmla="val 1113854"/>
                <a:gd name="f1175" fmla="val 1578293"/>
                <a:gd name="f1176" fmla="val 1118426"/>
                <a:gd name="f1177" fmla="val 1584198"/>
                <a:gd name="f1178" fmla="val 1595533"/>
                <a:gd name="f1179" fmla="val 1139000"/>
                <a:gd name="f1180" fmla="val 1609820"/>
                <a:gd name="f1181" fmla="val 1141667"/>
                <a:gd name="f1182" fmla="val 1622870"/>
                <a:gd name="f1183" fmla="val 1144143"/>
                <a:gd name="f1184" fmla="val 1635919"/>
                <a:gd name="f1185" fmla="val 1146239"/>
                <a:gd name="f1186" fmla="val 1648873"/>
                <a:gd name="f1187" fmla="val 1149096"/>
                <a:gd name="f1188" fmla="val 1664684"/>
                <a:gd name="f1189" fmla="val 1152525"/>
                <a:gd name="f1190" fmla="val 1680401"/>
                <a:gd name="f1191" fmla="val 1156240"/>
                <a:gd name="f1192" fmla="val 1696022"/>
                <a:gd name="f1193" fmla="val 1160431"/>
                <a:gd name="f1194" fmla="val 1702784"/>
                <a:gd name="f1195" fmla="val 1162241"/>
                <a:gd name="f1196" fmla="val 1709928"/>
                <a:gd name="f1197" fmla="val 1164336"/>
                <a:gd name="f1198" fmla="val 1715739"/>
                <a:gd name="f1199" fmla="val 1168051"/>
                <a:gd name="f1200" fmla="val 1732026"/>
                <a:gd name="f1201" fmla="val 1178338"/>
                <a:gd name="f1202" fmla="val 1749457"/>
                <a:gd name="f1203" fmla="val 1185291"/>
                <a:gd name="f1204" fmla="val 1768602"/>
                <a:gd name="f1205" fmla="val 1182529"/>
                <a:gd name="f1206" fmla="val 1783937"/>
                <a:gd name="f1207" fmla="val 1180338"/>
                <a:gd name="f1208" fmla="val 1796796"/>
                <a:gd name="f1209" fmla="val 1185958"/>
                <a:gd name="f1210" fmla="val 1806321"/>
                <a:gd name="f1211" fmla="val 1194721"/>
                <a:gd name="f1212" fmla="val 1823657"/>
                <a:gd name="f1213" fmla="val 1210628"/>
                <a:gd name="f1214" fmla="val 1842230"/>
                <a:gd name="f1215" fmla="val 1207008"/>
                <a:gd name="f1216" fmla="val 1860709"/>
                <a:gd name="f1217" fmla="val 1201865"/>
                <a:gd name="f1218" fmla="val 1870234"/>
                <a:gd name="f1219" fmla="val 1199198"/>
                <a:gd name="f1220" fmla="val 1878044"/>
                <a:gd name="f1221" fmla="val 1199579"/>
                <a:gd name="f1222" fmla="val 1887093"/>
                <a:gd name="f1223" fmla="val 1202150"/>
                <a:gd name="f1224" fmla="val 1908048"/>
                <a:gd name="f1225" fmla="val 1208151"/>
                <a:gd name="f1226" fmla="val 1922050"/>
                <a:gd name="f1227" fmla="val 1224439"/>
                <a:gd name="f1228" fmla="val 1935575"/>
                <a:gd name="f1229" fmla="val 1238726"/>
                <a:gd name="f1230" fmla="val 1947101"/>
                <a:gd name="f1231" fmla="val 1250918"/>
                <a:gd name="f1232" fmla="val 1960055"/>
                <a:gd name="f1233" fmla="val 1974247"/>
                <a:gd name="f1234" fmla="val 1262920"/>
                <a:gd name="f1235" fmla="val 1992154"/>
                <a:gd name="f1236" fmla="val 1269492"/>
                <a:gd name="f1237" fmla="val 2006346"/>
                <a:gd name="f1238" fmla="val 1267016"/>
                <a:gd name="f1239" fmla="val 2014919"/>
                <a:gd name="f1240" fmla="val 1251204"/>
                <a:gd name="f1241" fmla="val 2017300"/>
                <a:gd name="f1242" fmla="val 1246727"/>
                <a:gd name="f1243" fmla="val 2021491"/>
                <a:gd name="f1244" fmla="val 1241488"/>
                <a:gd name="f1245" fmla="val 2025968"/>
                <a:gd name="f1246" fmla="val 1240155"/>
                <a:gd name="f1247" fmla="val 2047589"/>
                <a:gd name="f1248" fmla="val 1233488"/>
                <a:gd name="f1249" fmla="val 2069497"/>
                <a:gd name="f1250" fmla="val 1223772"/>
                <a:gd name="f1251" fmla="val 2092643"/>
                <a:gd name="f1252" fmla="val 1229678"/>
                <a:gd name="f1253" fmla="val 2124647"/>
                <a:gd name="f1254" fmla="val 1237774"/>
                <a:gd name="f1255" fmla="val 2155889"/>
                <a:gd name="f1256" fmla="val 1237298"/>
                <a:gd name="f1257" fmla="val 2187893"/>
                <a:gd name="f1258" fmla="val 1229297"/>
                <a:gd name="f1259" fmla="val 2239804"/>
                <a:gd name="f1260" fmla="val 1216343"/>
                <a:gd name="f1261" fmla="val 2291715"/>
                <a:gd name="f1262" fmla="val 1202627"/>
                <a:gd name="f1263" fmla="val 2346294"/>
                <a:gd name="f1264" fmla="val 1205484"/>
                <a:gd name="f1265" fmla="val 2355342"/>
                <a:gd name="f1266" fmla="val 1205960"/>
                <a:gd name="f1267" fmla="val 2366105"/>
                <a:gd name="f1268" fmla="val 1200150"/>
                <a:gd name="f1269" fmla="val 2373916"/>
                <a:gd name="f1270" fmla="val 1194435"/>
                <a:gd name="f1271" fmla="val 2388870"/>
                <a:gd name="f1272" fmla="val 1183577"/>
                <a:gd name="f1273" fmla="val 2388203"/>
                <a:gd name="f1274" fmla="val 1182719"/>
                <a:gd name="f1275" fmla="val 2404967"/>
                <a:gd name="f1276" fmla="val 1191673"/>
                <a:gd name="f1277" fmla="val 2408968"/>
                <a:gd name="f1278" fmla="val 1193864"/>
                <a:gd name="f1279" fmla="val 2413921"/>
                <a:gd name="f1280" fmla="val 2416874"/>
                <a:gd name="f1281" fmla="val 1198436"/>
                <a:gd name="f1282" fmla="val 2431923"/>
                <a:gd name="f1283" fmla="val 1214914"/>
                <a:gd name="f1284" fmla="val 2450497"/>
                <a:gd name="f1285" fmla="val 1210913"/>
                <a:gd name="f1286" fmla="val 2468975"/>
                <a:gd name="f1287" fmla="val 1208532"/>
                <a:gd name="f1288" fmla="val 2472214"/>
                <a:gd name="f1289" fmla="val 1208056"/>
                <a:gd name="f1290" fmla="val 2476119"/>
                <a:gd name="f1291" fmla="val 1207389"/>
                <a:gd name="f1292" fmla="val 2478882"/>
                <a:gd name="f1293" fmla="val 1208723"/>
                <a:gd name="f1294" fmla="val 2491359"/>
                <a:gd name="f1295" fmla="val 1214723"/>
                <a:gd name="f1296" fmla="val 2501932"/>
                <a:gd name="f1297" fmla="val 1212628"/>
                <a:gd name="f1298" fmla="val 2512791"/>
                <a:gd name="f1299" fmla="val 1204436"/>
                <a:gd name="f1300" fmla="val 2522220"/>
                <a:gd name="f1301" fmla="val 1197388"/>
                <a:gd name="f1302" fmla="val 2533079"/>
                <a:gd name="f1303" fmla="val 1193197"/>
                <a:gd name="f1304" fmla="val 1201960"/>
                <a:gd name="f1305" fmla="val 2568988"/>
                <a:gd name="f1306" fmla="val 2595467"/>
                <a:gd name="f1307" fmla="val 1222343"/>
                <a:gd name="f1308" fmla="val 2623471"/>
                <a:gd name="f1309" fmla="val 1210056"/>
                <a:gd name="f1310" fmla="val 2643473"/>
                <a:gd name="f1311" fmla="val 1201293"/>
                <a:gd name="f1312" fmla="val 2663190"/>
                <a:gd name="f1313" fmla="val 1199293"/>
                <a:gd name="f1314" fmla="val 2684241"/>
                <a:gd name="f1315" fmla="val 2692337"/>
                <a:gd name="f1316" fmla="val 1211580"/>
                <a:gd name="f1317" fmla="val 2702814"/>
                <a:gd name="f1318" fmla="val 1209294"/>
                <a:gd name="f1319" fmla="val 2712244"/>
                <a:gd name="f1320" fmla="val 2717578"/>
                <a:gd name="f1321" fmla="val 1210437"/>
                <a:gd name="f1322" fmla="val 2723484"/>
                <a:gd name="f1323" fmla="val 1210532"/>
                <a:gd name="f1324" fmla="val 2728055"/>
                <a:gd name="f1325" fmla="val 2740248"/>
                <a:gd name="f1326" fmla="val 2751582"/>
                <a:gd name="f1327" fmla="val 1226820"/>
                <a:gd name="f1328" fmla="val 2763869"/>
                <a:gd name="f1329" fmla="val 1232821"/>
                <a:gd name="f1330" fmla="val 2769775"/>
                <a:gd name="f1331" fmla="val 2776823"/>
                <a:gd name="f1332" fmla="val 1237202"/>
                <a:gd name="f1333" fmla="val 2783491"/>
                <a:gd name="f1334" fmla="val 2803208"/>
                <a:gd name="f1335" fmla="val 2822925"/>
                <a:gd name="f1336" fmla="val 2842546"/>
                <a:gd name="f1337" fmla="val 1236917"/>
                <a:gd name="f1338" fmla="val 2874931"/>
                <a:gd name="f1339" fmla="val 1235583"/>
                <a:gd name="f1340" fmla="val 2907792"/>
                <a:gd name="f1341" fmla="val 1235297"/>
                <a:gd name="f1342" fmla="val 2931128"/>
                <a:gd name="f1343" fmla="val 1206913"/>
                <a:gd name="f1344" fmla="val 2933034"/>
                <a:gd name="f1345" fmla="val 1204627"/>
                <a:gd name="f1346" fmla="val 2937129"/>
                <a:gd name="f1347" fmla="val 1203293"/>
                <a:gd name="f1348" fmla="val 2940368"/>
                <a:gd name="f1349" fmla="val 1202912"/>
                <a:gd name="f1350" fmla="val 2955322"/>
                <a:gd name="f1351" fmla="val 1201103"/>
                <a:gd name="f1352" fmla="val 2970657"/>
                <a:gd name="f1353" fmla="val 1200912"/>
                <a:gd name="f1354" fmla="val 2985421"/>
                <a:gd name="f1355" fmla="val 1197959"/>
                <a:gd name="f1356" fmla="val 2997232"/>
                <a:gd name="f1357" fmla="val 1195578"/>
                <a:gd name="f1358" fmla="val 3007043"/>
                <a:gd name="f1359" fmla="val 1196340"/>
                <a:gd name="f1360" fmla="val 3015996"/>
                <a:gd name="f1361" fmla="val 1204722"/>
                <a:gd name="f1362" fmla="val 3027712"/>
                <a:gd name="f1363" fmla="val 1215771"/>
                <a:gd name="f1364" fmla="val 3042000"/>
                <a:gd name="f1365" fmla="val 1222248"/>
                <a:gd name="f1366" fmla="val 3057621"/>
                <a:gd name="f1367" fmla="val 3073241"/>
                <a:gd name="f1368" fmla="val 1215295"/>
                <a:gd name="f1369" fmla="val 3083528"/>
                <a:gd name="f1370" fmla="val 1222724"/>
                <a:gd name="f1371" fmla="val 3095054"/>
                <a:gd name="f1372" fmla="val 1230440"/>
                <a:gd name="f1373" fmla="val 3103436"/>
                <a:gd name="f1374" fmla="val 1236059"/>
                <a:gd name="f1375" fmla="val 3112961"/>
                <a:gd name="f1376" fmla="val 3122295"/>
                <a:gd name="f1377" fmla="val 1243679"/>
                <a:gd name="f1378" fmla="val 3143441"/>
                <a:gd name="f1379" fmla="val 1244917"/>
                <a:gd name="f1380" fmla="val 3161634"/>
                <a:gd name="f1381" fmla="val 1264539"/>
                <a:gd name="f1382" fmla="val 3184589"/>
                <a:gd name="f1383" fmla="val 1253395"/>
                <a:gd name="f1384" fmla="val 3186113"/>
                <a:gd name="f1385" fmla="val 1252633"/>
                <a:gd name="f1386" fmla="val 3188875"/>
                <a:gd name="f1387" fmla="val 1254538"/>
                <a:gd name="f1388" fmla="val 3191066"/>
                <a:gd name="f1389" fmla="val 1255014"/>
                <a:gd name="f1390" fmla="val 3208592"/>
                <a:gd name="f1391" fmla="val 3225070"/>
                <a:gd name="f1392" fmla="val 1255109"/>
                <a:gd name="f1393" fmla="val 3237929"/>
                <a:gd name="f1394" fmla="val 1243203"/>
                <a:gd name="f1395" fmla="val 3254788"/>
                <a:gd name="f1396" fmla="val 1227677"/>
                <a:gd name="f1397" fmla="val 3273457"/>
                <a:gd name="f1398" fmla="val 1226153"/>
                <a:gd name="f1399" fmla="val 3294221"/>
                <a:gd name="f1400" fmla="val 1231202"/>
                <a:gd name="f1401" fmla="val 3300889"/>
                <a:gd name="f1402" fmla="val 3307557"/>
                <a:gd name="f1403" fmla="val 1233964"/>
                <a:gd name="f1404" fmla="val 3314319"/>
                <a:gd name="f1405" fmla="val 3323463"/>
                <a:gd name="f1406" fmla="val 3332703"/>
                <a:gd name="f1407" fmla="val 1239203"/>
                <a:gd name="f1408" fmla="val 3341846"/>
                <a:gd name="f1409" fmla="val 1241108"/>
                <a:gd name="f1410" fmla="val 3350705"/>
                <a:gd name="f1411" fmla="val 1243013"/>
                <a:gd name="f1412" fmla="val 3360516"/>
                <a:gd name="f1413" fmla="val 1246251"/>
                <a:gd name="f1414" fmla="val 3367373"/>
                <a:gd name="f1415" fmla="val 3373279"/>
                <a:gd name="f1416" fmla="val 1231011"/>
                <a:gd name="f1417" fmla="val 3377470"/>
                <a:gd name="f1418" fmla="val 1231678"/>
                <a:gd name="f1419" fmla="val 3382899"/>
                <a:gd name="f1420" fmla="val 3401759"/>
                <a:gd name="f1421" fmla="val 1259110"/>
                <a:gd name="f1422" fmla="val 3424619"/>
                <a:gd name="f1423" fmla="val 1272445"/>
                <a:gd name="f1424" fmla="val 3453765"/>
                <a:gd name="f1425" fmla="val 1273397"/>
                <a:gd name="f1426" fmla="val 3459766"/>
                <a:gd name="f1427" fmla="val 1273588"/>
                <a:gd name="f1428" fmla="val 3465862"/>
                <a:gd name="f1429" fmla="val 1274921"/>
                <a:gd name="f1430" fmla="val 3471767"/>
                <a:gd name="f1431" fmla="val 1276350"/>
                <a:gd name="f1432" fmla="val 3475387"/>
                <a:gd name="f1433" fmla="val 1277207"/>
                <a:gd name="f1434" fmla="val 3479769"/>
                <a:gd name="f1435" fmla="val 1278160"/>
                <a:gd name="f1436" fmla="val 3481959"/>
                <a:gd name="f1437" fmla="val 1280732"/>
                <a:gd name="f1438" fmla="val 3499009"/>
                <a:gd name="f1439" fmla="val 1300353"/>
                <a:gd name="f1440" fmla="val 3520250"/>
                <a:gd name="f1441" fmla="val 1313974"/>
                <a:gd name="f1442" fmla="val 3543396"/>
                <a:gd name="f1443" fmla="val 1324928"/>
                <a:gd name="f1444" fmla="val 3551682"/>
                <a:gd name="f1445" fmla="val 1328833"/>
                <a:gd name="f1446" fmla="val 3560541"/>
                <a:gd name="f1447" fmla="val 1332738"/>
                <a:gd name="f1448" fmla="val 3569494"/>
                <a:gd name="f1449" fmla="val 1333881"/>
                <a:gd name="f1450" fmla="val 3578828"/>
                <a:gd name="f1451" fmla="val 1335024"/>
                <a:gd name="f1452" fmla="val 3588639"/>
                <a:gd name="f1453" fmla="val 1333119"/>
                <a:gd name="f1454" fmla="val 3598164"/>
                <a:gd name="f1455" fmla="val 1332071"/>
                <a:gd name="f1456" fmla="val 3603784"/>
                <a:gd name="f1457" fmla="val 1331500"/>
                <a:gd name="f1458" fmla="val 3610261"/>
                <a:gd name="f1459" fmla="val 1331595"/>
                <a:gd name="f1460" fmla="val 3614738"/>
                <a:gd name="f1461" fmla="val 3628930"/>
                <a:gd name="f1462" fmla="val 1320165"/>
                <a:gd name="f1463" fmla="val 3642646"/>
                <a:gd name="f1464" fmla="val 1310831"/>
                <a:gd name="f1465" fmla="val 3655886"/>
                <a:gd name="f1466" fmla="val 1300734"/>
                <a:gd name="f1467" fmla="val 3667221"/>
                <a:gd name="f1468" fmla="val 1292066"/>
                <a:gd name="f1469" fmla="val 3669507"/>
                <a:gd name="f1470" fmla="val 1290828"/>
                <a:gd name="f1471" fmla="val 3679317"/>
                <a:gd name="f1472" fmla="val 3689414"/>
                <a:gd name="f1473" fmla="val 1312831"/>
                <a:gd name="f1474" fmla="val 3701987"/>
                <a:gd name="f1475" fmla="val 1318641"/>
                <a:gd name="f1476" fmla="val 3715893"/>
                <a:gd name="f1477" fmla="val 1321022"/>
                <a:gd name="f1478" fmla="val 3737896"/>
                <a:gd name="f1479" fmla="val 1324737"/>
                <a:gd name="f1480" fmla="val 3760089"/>
                <a:gd name="f1481" fmla="val 1327880"/>
                <a:gd name="f1482" fmla="val 3782282"/>
                <a:gd name="f1483" fmla="val 3802380"/>
                <a:gd name="f1484" fmla="val 1331309"/>
                <a:gd name="f1485" fmla="val 3812000"/>
                <a:gd name="f1486" fmla="val 1322546"/>
                <a:gd name="f1487" fmla="val 3816001"/>
                <a:gd name="f1488" fmla="val 1302639"/>
                <a:gd name="f1489" fmla="val 3818287"/>
                <a:gd name="f1490" fmla="val 1291590"/>
                <a:gd name="f1491" fmla="val 3821240"/>
                <a:gd name="f1492" fmla="val 1279588"/>
                <a:gd name="f1493" fmla="val 3833431"/>
                <a:gd name="f1494" fmla="val 1276636"/>
                <a:gd name="f1495" fmla="val 3853339"/>
                <a:gd name="f1496" fmla="val 1271873"/>
                <a:gd name="f1497" fmla="val 3874008"/>
                <a:gd name="f1498" fmla="val 1269778"/>
                <a:gd name="f1499" fmla="val 3883819"/>
                <a:gd name="f1500" fmla="val 1246442"/>
                <a:gd name="f1501" fmla="val 3889248"/>
                <a:gd name="f1502" fmla="val 1251585"/>
                <a:gd name="f1503" fmla="val 3892582"/>
                <a:gd name="f1504" fmla="val 1254633"/>
                <a:gd name="f1505" fmla="val 3895821"/>
                <a:gd name="f1506" fmla="val 3904774"/>
                <a:gd name="f1507" fmla="val 3923347"/>
                <a:gd name="f1508" fmla="val 3932778"/>
                <a:gd name="f1509" fmla="val 3946684"/>
                <a:gd name="f1510" fmla="val 1251776"/>
                <a:gd name="f1511" fmla="val 3959448"/>
                <a:gd name="f1512" fmla="val 1253776"/>
                <a:gd name="f1513" fmla="val 3972782"/>
                <a:gd name="f1514" fmla="val 1262063"/>
                <a:gd name="f1515" fmla="val 3995071"/>
                <a:gd name="f1516" fmla="val 1275779"/>
                <a:gd name="f1517" fmla="val 4019931"/>
                <a:gd name="f1518" fmla="val 1272635"/>
                <a:gd name="f1519" fmla="val 4042505"/>
                <a:gd name="f1520" fmla="val 1267111"/>
                <a:gd name="f1521" fmla="val 4059555"/>
                <a:gd name="f1522" fmla="val 1263015"/>
                <a:gd name="f1523" fmla="val 4077748"/>
                <a:gd name="f1524" fmla="val 1255490"/>
                <a:gd name="f1525" fmla="val 4088892"/>
                <a:gd name="f1526" fmla="val 1238250"/>
                <a:gd name="f1527" fmla="val 4092416"/>
                <a:gd name="f1528" fmla="val 1232726"/>
                <a:gd name="f1529" fmla="val 4100322"/>
                <a:gd name="f1530" fmla="val 1229963"/>
                <a:gd name="f1531" fmla="val 4106609"/>
                <a:gd name="f1532" fmla="val 1226344"/>
                <a:gd name="f1533" fmla="val 4111848"/>
                <a:gd name="f1534" fmla="val 4117372"/>
                <a:gd name="f1535" fmla="val 1220629"/>
                <a:gd name="f1536" fmla="val 4123182"/>
                <a:gd name="f1537" fmla="val 4129373"/>
                <a:gd name="f1538" fmla="val 1216628"/>
                <a:gd name="f1539" fmla="val 4136232"/>
                <a:gd name="f1540" fmla="val 1213580"/>
                <a:gd name="f1541" fmla="val 4142328"/>
                <a:gd name="f1542" fmla="val 1214438"/>
                <a:gd name="f1543" fmla="val 4160806"/>
                <a:gd name="f1544" fmla="val 1216914"/>
                <a:gd name="f1545" fmla="val 4175475"/>
                <a:gd name="f1546" fmla="val 1212056"/>
                <a:gd name="f1547" fmla="val 4188524"/>
                <a:gd name="f1548" fmla="val 1198245"/>
                <a:gd name="f1549" fmla="val 4195287"/>
                <a:gd name="f1550" fmla="val 1191101"/>
                <a:gd name="f1551" fmla="val 4205288"/>
                <a:gd name="f1552" fmla="val 1182434"/>
                <a:gd name="f1553" fmla="val 4213860"/>
                <a:gd name="f1554" fmla="val 1182338"/>
                <a:gd name="f1555" fmla="val 4234720"/>
                <a:gd name="f1556" fmla="val 1182053"/>
                <a:gd name="f1557" fmla="val 4252055"/>
                <a:gd name="f1558" fmla="val 1175195"/>
                <a:gd name="f1559" fmla="val 4270820"/>
                <a:gd name="f1560" fmla="val 1167003"/>
                <a:gd name="f1561" fmla="val 4282916"/>
                <a:gd name="f1562" fmla="val 1161764"/>
                <a:gd name="f1563" fmla="val 4296632"/>
                <a:gd name="f1564" fmla="val 1158145"/>
                <a:gd name="f1565" fmla="val 4309587"/>
                <a:gd name="f1566" fmla="val 1153287"/>
                <a:gd name="f1567" fmla="val 4324731"/>
                <a:gd name="f1568" fmla="val 1147572"/>
                <a:gd name="f1569" fmla="val 4341210"/>
                <a:gd name="f1570" fmla="val 1145477"/>
                <a:gd name="f1571" fmla="val 4350449"/>
                <a:gd name="f1572" fmla="val 1129665"/>
                <a:gd name="f1573" fmla="val 4351496"/>
                <a:gd name="f1574" fmla="val 1127951"/>
                <a:gd name="f1575" fmla="val 4354640"/>
                <a:gd name="f1576" fmla="val 1127665"/>
                <a:gd name="f1577" fmla="val 4356164"/>
                <a:gd name="f1578" fmla="val 1126046"/>
                <a:gd name="f1579" fmla="val 4361021"/>
                <a:gd name="f1580" fmla="val 1121093"/>
                <a:gd name="f1581" fmla="val 4367308"/>
                <a:gd name="f1582" fmla="val 1116521"/>
                <a:gd name="f1583" fmla="val 4369880"/>
                <a:gd name="f1584" fmla="val 1110520"/>
                <a:gd name="f1585" fmla="val 4377309"/>
                <a:gd name="f1586" fmla="val 1092994"/>
                <a:gd name="f1587" fmla="val 4383119"/>
                <a:gd name="f1588" fmla="val 1074896"/>
                <a:gd name="f1589" fmla="val 4389787"/>
                <a:gd name="f1590" fmla="val 1057085"/>
                <a:gd name="f1591" fmla="val 4391216"/>
                <a:gd name="f1592" fmla="val 1053275"/>
                <a:gd name="f1593" fmla="val 4392549"/>
                <a:gd name="f1594" fmla="val 1048417"/>
                <a:gd name="f1595" fmla="val 4395502"/>
                <a:gd name="f1596" fmla="val 1046226"/>
                <a:gd name="f1597" fmla="val 4412552"/>
                <a:gd name="f1598" fmla="val 4429888"/>
                <a:gd name="f1599" fmla="val 1021556"/>
                <a:gd name="f1600" fmla="val 4447413"/>
                <a:gd name="f1601" fmla="val 1009650"/>
                <a:gd name="f1602" fmla="val 4454462"/>
                <a:gd name="f1603" fmla="val 1004887"/>
                <a:gd name="f1604" fmla="val 4460367"/>
                <a:gd name="f1605" fmla="val 1007555"/>
                <a:gd name="f1606" fmla="val 4466654"/>
                <a:gd name="f1607" fmla="val 1013079"/>
                <a:gd name="f1608" fmla="val 4472750"/>
                <a:gd name="f1609" fmla="val 1018318"/>
                <a:gd name="f1610" fmla="val 4480275"/>
                <a:gd name="f1611" fmla="val 4487894"/>
                <a:gd name="f1612" fmla="val 1025081"/>
                <a:gd name="f1613" fmla="val 4503135"/>
                <a:gd name="f1614" fmla="val 4518946"/>
                <a:gd name="f1615" fmla="val 1028224"/>
                <a:gd name="f1616" fmla="val 4534472"/>
                <a:gd name="f1617" fmla="val 4540282"/>
                <a:gd name="f1618" fmla="val 4546473"/>
                <a:gd name="f1619" fmla="val 1024795"/>
                <a:gd name="f1620" fmla="val 4551903"/>
                <a:gd name="f1621" fmla="val 4562189"/>
                <a:gd name="f1622" fmla="val 4571714"/>
                <a:gd name="f1623" fmla="val 1009745"/>
                <a:gd name="f1624" fmla="val 4582382"/>
                <a:gd name="f1625" fmla="val 1005364"/>
                <a:gd name="f1626" fmla="val 4594765"/>
                <a:gd name="f1627" fmla="val 1000316"/>
                <a:gd name="f1628" fmla="val 4602194"/>
                <a:gd name="f1629" fmla="val 992219"/>
                <a:gd name="f1630" fmla="val 4605909"/>
                <a:gd name="f1631" fmla="val 979551"/>
                <a:gd name="f1632" fmla="val 4611434"/>
                <a:gd name="f1633" fmla="val 960692"/>
                <a:gd name="f1634" fmla="val 4624579"/>
                <a:gd name="f1635" fmla="val 947547"/>
                <a:gd name="f1636" fmla="val 4640104"/>
                <a:gd name="f1637" fmla="val 936879"/>
                <a:gd name="f1638" fmla="val 4659821"/>
                <a:gd name="f1639" fmla="val 923258"/>
                <a:gd name="f1640" fmla="val 4683348"/>
                <a:gd name="f1641" fmla="val 923925"/>
                <a:gd name="f1642" fmla="val 4705731"/>
                <a:gd name="f1643" fmla="val 920591"/>
                <a:gd name="f1644" fmla="val 4714304"/>
                <a:gd name="f1645" fmla="val 919353"/>
                <a:gd name="f1646" fmla="val 4723162"/>
                <a:gd name="f1647" fmla="val 918305"/>
                <a:gd name="f1648" fmla="val 4730973"/>
                <a:gd name="f1649" fmla="val 915162"/>
                <a:gd name="f1650" fmla="val 4760595"/>
                <a:gd name="f1651" fmla="val 903351"/>
                <a:gd name="f1652" fmla="val 4790218"/>
                <a:gd name="f1653" fmla="val 892112"/>
                <a:gd name="f1654" fmla="val 4822794"/>
                <a:gd name="f1655" fmla="val 892397"/>
                <a:gd name="f1656" fmla="val 4825460"/>
                <a:gd name="f1657" fmla="val 4828128"/>
                <a:gd name="f1658" fmla="val 4830794"/>
                <a:gd name="f1659" fmla="val 4853940"/>
                <a:gd name="f1660" fmla="val 887730"/>
                <a:gd name="f1661" fmla="val 4877848"/>
                <a:gd name="f1662" fmla="val 886206"/>
                <a:gd name="f1663" fmla="val 4894421"/>
                <a:gd name="f1664" fmla="val 865442"/>
                <a:gd name="f1665" fmla="val 4897469"/>
                <a:gd name="f1666" fmla="val 861632"/>
                <a:gd name="f1667" fmla="val 4904422"/>
                <a:gd name="f1668" fmla="val 860489"/>
                <a:gd name="f1669" fmla="val 4909756"/>
                <a:gd name="f1670" fmla="val 858964"/>
                <a:gd name="f1671" fmla="val 4918996"/>
                <a:gd name="f1672" fmla="val 856488"/>
                <a:gd name="f1673" fmla="val 4925188"/>
                <a:gd name="f1674" fmla="val 851440"/>
                <a:gd name="f1675" fmla="val 4928521"/>
                <a:gd name="f1676" fmla="val 842391"/>
                <a:gd name="f1677" fmla="val 4934141"/>
                <a:gd name="f1678" fmla="val 826770"/>
                <a:gd name="f1679" fmla="val 4940808"/>
                <a:gd name="f1680" fmla="val 811435"/>
                <a:gd name="f1681" fmla="val 4945857"/>
                <a:gd name="f1682" fmla="val 795623"/>
                <a:gd name="f1683" fmla="val 4949381"/>
                <a:gd name="f1684" fmla="val 784765"/>
                <a:gd name="f1685" fmla="val 4955953"/>
                <a:gd name="f1686" fmla="val 778764"/>
                <a:gd name="f1687" fmla="val 4966145"/>
                <a:gd name="f1688" fmla="val 774287"/>
                <a:gd name="f1689" fmla="val 4971860"/>
                <a:gd name="f1690" fmla="val 771811"/>
                <a:gd name="f1691" fmla="val 4976813"/>
                <a:gd name="f1692" fmla="val 766382"/>
                <a:gd name="f1693" fmla="val 4980909"/>
                <a:gd name="f1694" fmla="val 761333"/>
                <a:gd name="f1695" fmla="val 4985862"/>
                <a:gd name="f1696" fmla="val 755237"/>
                <a:gd name="f1697" fmla="val 4988433"/>
                <a:gd name="f1698" fmla="val 747141"/>
                <a:gd name="f1699" fmla="val 4993862"/>
                <a:gd name="f1700" fmla="val 741712"/>
                <a:gd name="f1701" fmla="val 5007102"/>
                <a:gd name="f1702" fmla="val 728186"/>
                <a:gd name="f1703" fmla="val 5011198"/>
                <a:gd name="f1704" fmla="val 713232"/>
                <a:gd name="f1705" fmla="val 5006816"/>
                <a:gd name="f1706" fmla="val 694754"/>
                <a:gd name="f1707" fmla="val 5002911"/>
                <a:gd name="f1708" fmla="val 678371"/>
                <a:gd name="f1709" fmla="val 5013198"/>
                <a:gd name="f1710" fmla="val 656463"/>
                <a:gd name="f1711" fmla="val 5026724"/>
                <a:gd name="f1712" fmla="val 653129"/>
                <a:gd name="f1713" fmla="val 5041678"/>
                <a:gd name="f1714" fmla="val 649414"/>
                <a:gd name="f1715" fmla="val 5051965"/>
                <a:gd name="f1716" fmla="val 640271"/>
                <a:gd name="f1717" fmla="val 5062538"/>
                <a:gd name="f1718" fmla="val 630079"/>
                <a:gd name="f1719" fmla="val 5068443"/>
                <a:gd name="f1720" fmla="val 624364"/>
                <a:gd name="f1721" fmla="val 5076730"/>
                <a:gd name="f1722" fmla="val 619411"/>
                <a:gd name="f1723" fmla="val 5084731"/>
                <a:gd name="f1724" fmla="val 617982"/>
                <a:gd name="f1725" fmla="val 5115116"/>
                <a:gd name="f1726" fmla="val 612458"/>
                <a:gd name="f1727" fmla="val 5143786"/>
                <a:gd name="f1728" fmla="val 619220"/>
                <a:gd name="f1729" fmla="val 5172647"/>
                <a:gd name="f1730" fmla="val 630174"/>
                <a:gd name="f1731" fmla="val 5191506"/>
                <a:gd name="f1732" fmla="val 637318"/>
                <a:gd name="f1733" fmla="val 5212461"/>
                <a:gd name="f1734" fmla="val 639223"/>
                <a:gd name="f1735" fmla="val 5232654"/>
                <a:gd name="f1736" fmla="val 642080"/>
                <a:gd name="f1737" fmla="val 5238941"/>
                <a:gd name="f1738" fmla="val 642937"/>
                <a:gd name="f1739" fmla="val 5246942"/>
                <a:gd name="f1740" fmla="val 641033"/>
                <a:gd name="f1741" fmla="val 5252371"/>
                <a:gd name="f1742" fmla="val 637508"/>
                <a:gd name="f1743" fmla="val 5271421"/>
                <a:gd name="f1744" fmla="val 625316"/>
                <a:gd name="f1745" fmla="val 5290376"/>
                <a:gd name="f1746" fmla="val 612743"/>
                <a:gd name="f1747" fmla="val 5308092"/>
                <a:gd name="f1748" fmla="val 598646"/>
                <a:gd name="f1749" fmla="val 5324571"/>
                <a:gd name="f1750" fmla="val 585407"/>
                <a:gd name="f1751" fmla="val 5343144"/>
                <a:gd name="f1752" fmla="val 579882"/>
                <a:gd name="f1753" fmla="val 5363147"/>
                <a:gd name="f1754" fmla="val 581311"/>
                <a:gd name="f1755" fmla="val 5377720"/>
                <a:gd name="f1756" fmla="val 582359"/>
                <a:gd name="f1757" fmla="val 5390864"/>
                <a:gd name="f1758" fmla="val 579977"/>
                <a:gd name="f1759" fmla="val 5404580"/>
                <a:gd name="f1760" fmla="val 576358"/>
                <a:gd name="f1761" fmla="val 5416010"/>
                <a:gd name="f1762" fmla="val 573310"/>
                <a:gd name="f1763" fmla="val 5428583"/>
                <a:gd name="f1764" fmla="val 571214"/>
                <a:gd name="f1765" fmla="val 5440203"/>
                <a:gd name="f1766" fmla="val 572548"/>
                <a:gd name="f1767" fmla="val 5456491"/>
                <a:gd name="f1768" fmla="val 574453"/>
                <a:gd name="f1769" fmla="val 5469922"/>
                <a:gd name="f1770" fmla="val 571691"/>
                <a:gd name="f1771" fmla="val 5482971"/>
                <a:gd name="f1772" fmla="val 561880"/>
                <a:gd name="f1773" fmla="val 5489924"/>
                <a:gd name="f1774" fmla="val 556641"/>
                <a:gd name="f1775" fmla="val 5498878"/>
                <a:gd name="f1776" fmla="val 553879"/>
                <a:gd name="f1777" fmla="val 5507165"/>
                <a:gd name="f1778" fmla="val 550259"/>
                <a:gd name="f1779" fmla="val 5519928"/>
                <a:gd name="f1780" fmla="val 544640"/>
                <a:gd name="f1781" fmla="val 5533168"/>
                <a:gd name="f1782" fmla="val 539877"/>
                <a:gd name="f1783" fmla="val 5545645"/>
                <a:gd name="f1784" fmla="val 533591"/>
                <a:gd name="f1785" fmla="val 5559076"/>
                <a:gd name="f1786" fmla="val 526923"/>
                <a:gd name="f1787" fmla="val 5571363"/>
                <a:gd name="f1788" fmla="val 517684"/>
                <a:gd name="f1789" fmla="val 5585079"/>
                <a:gd name="f1790" fmla="val 511969"/>
                <a:gd name="f1791" fmla="val 5599843"/>
                <a:gd name="f1792" fmla="val 505778"/>
                <a:gd name="f1793" fmla="val 5609368"/>
                <a:gd name="f1794" fmla="val 496348"/>
                <a:gd name="f1795" fmla="val 5615368"/>
                <a:gd name="f1796" fmla="val 481679"/>
                <a:gd name="f1797" fmla="val 5619179"/>
                <a:gd name="f1798" fmla="val 472440"/>
                <a:gd name="f1799" fmla="val 5624417"/>
                <a:gd name="f1800" fmla="val 462629"/>
                <a:gd name="f1801" fmla="val 5631656"/>
                <a:gd name="f1802" fmla="val 456152"/>
                <a:gd name="f1803" fmla="val 5646611"/>
                <a:gd name="f1804" fmla="val 442913"/>
                <a:gd name="f1805" fmla="val 5664136"/>
                <a:gd name="f1806" fmla="val 432625"/>
                <a:gd name="f1807" fmla="val 5679377"/>
                <a:gd name="f1808" fmla="val 419576"/>
                <a:gd name="f1809" fmla="val 5700808"/>
                <a:gd name="f1810" fmla="val 401288"/>
                <a:gd name="f1811" fmla="val 5720620"/>
                <a:gd name="f1812" fmla="val 381857"/>
                <a:gd name="f1813" fmla="val 5722525"/>
                <a:gd name="f1814" fmla="val 350615"/>
                <a:gd name="f1815" fmla="val 5723572"/>
                <a:gd name="f1816" fmla="val 333375"/>
                <a:gd name="f1817" fmla="val 5732716"/>
                <a:gd name="f1818" fmla="val 326041"/>
                <a:gd name="f1819" fmla="val 5749576"/>
                <a:gd name="f1820" fmla="val 321945"/>
                <a:gd name="f1821" fmla="val 5755195"/>
                <a:gd name="f1822" fmla="val 320612"/>
                <a:gd name="f1823" fmla="val 5763197"/>
                <a:gd name="f1824" fmla="val 318040"/>
                <a:gd name="f1825" fmla="val 5764911"/>
                <a:gd name="f1826" fmla="val 313849"/>
                <a:gd name="f1827" fmla="val 5770054"/>
                <a:gd name="f1828" fmla="val 301371"/>
                <a:gd name="f1829" fmla="val 5780722"/>
                <a:gd name="f1830" fmla="val 298895"/>
                <a:gd name="f1831" fmla="val 5791009"/>
                <a:gd name="f1832" fmla="val 293942"/>
                <a:gd name="f1833" fmla="val 5797201"/>
                <a:gd name="f1834" fmla="val 290989"/>
                <a:gd name="f1835" fmla="val 5804821"/>
                <a:gd name="f1836" fmla="val 285179"/>
                <a:gd name="f1837" fmla="val 5806440"/>
                <a:gd name="f1838" fmla="val 279178"/>
                <a:gd name="f1839" fmla="val 5813107"/>
                <a:gd name="f1840" fmla="val 254889"/>
                <a:gd name="f1841" fmla="val 5831395"/>
                <a:gd name="f1842" fmla="val 240602"/>
                <a:gd name="f1843" fmla="val 5848636"/>
                <a:gd name="f1844" fmla="val 224885"/>
                <a:gd name="f1845" fmla="val 5853684"/>
                <a:gd name="f1846" fmla="val 220218"/>
                <a:gd name="f1847" fmla="val 5859113"/>
                <a:gd name="f1848" fmla="val 214884"/>
                <a:gd name="f1849" fmla="val 5861590"/>
                <a:gd name="f1850" fmla="val 208788"/>
                <a:gd name="f1851" fmla="val 5866829"/>
                <a:gd name="f1852" fmla="val 195643"/>
                <a:gd name="f1853" fmla="val 5874639"/>
                <a:gd name="f1854" fmla="val 186118"/>
                <a:gd name="f1855" fmla="val 5888355"/>
                <a:gd name="f1856" fmla="val 181166"/>
                <a:gd name="f1857" fmla="val 5892736"/>
                <a:gd name="f1858" fmla="val 179642"/>
                <a:gd name="f1859" fmla="val 5896737"/>
                <a:gd name="f1860" fmla="val 176117"/>
                <a:gd name="f1861" fmla="val 5900071"/>
                <a:gd name="f1862" fmla="val 172784"/>
                <a:gd name="f1863" fmla="val 5907215"/>
                <a:gd name="f1864" fmla="val 165545"/>
                <a:gd name="f1865" fmla="val 5913215"/>
                <a:gd name="f1866" fmla="val 157067"/>
                <a:gd name="f1867" fmla="val 5920740"/>
                <a:gd name="f1868" fmla="val 150305"/>
                <a:gd name="f1869" fmla="val 5939885"/>
                <a:gd name="f1870" fmla="val 132874"/>
                <a:gd name="f1871" fmla="val 5958840"/>
                <a:gd name="f1872" fmla="val 115729"/>
                <a:gd name="f1873" fmla="val 5969985"/>
                <a:gd name="f1874" fmla="val 91345"/>
                <a:gd name="f1875" fmla="val 5975413"/>
                <a:gd name="f1876" fmla="val 79439"/>
                <a:gd name="f1877" fmla="val 5981605"/>
                <a:gd name="f1878" fmla="val 66485"/>
                <a:gd name="f1879" fmla="val 5991130"/>
                <a:gd name="f1880" fmla="val 58293"/>
                <a:gd name="f1881" fmla="val 6003227"/>
                <a:gd name="f1882" fmla="val 47911"/>
                <a:gd name="f1883" fmla="val 6019133"/>
                <a:gd name="f1884" fmla="val 42005"/>
                <a:gd name="f1885" fmla="val 6033325"/>
                <a:gd name="f1886" fmla="val 33909"/>
                <a:gd name="f1887" fmla="val 6040469"/>
                <a:gd name="f1888" fmla="val 29813"/>
                <a:gd name="f1889" fmla="val 6047137"/>
                <a:gd name="f1890" fmla="val 24860"/>
                <a:gd name="f1891" fmla="val 6054376"/>
                <a:gd name="f1892" fmla="val 20955"/>
                <a:gd name="f1893" fmla="val 6067234"/>
                <a:gd name="f1894" fmla="val 14097"/>
                <a:gd name="f1895" fmla="val 6080379"/>
                <a:gd name="f1896" fmla="val 7715"/>
                <a:gd name="f1897" fmla="+- 0 0 -90"/>
                <a:gd name="f1898" fmla="*/ f3 1 6095524"/>
                <a:gd name="f1899" fmla="*/ f4 1 1424940"/>
                <a:gd name="f1900" fmla="+- f7 0 f5"/>
                <a:gd name="f1901" fmla="+- f6 0 f5"/>
                <a:gd name="f1902" fmla="*/ f1897 f0 1"/>
                <a:gd name="f1903" fmla="*/ f1901 1 6095524"/>
                <a:gd name="f1904" fmla="*/ f1900 1 1424940"/>
                <a:gd name="f1905" fmla="*/ 6095524 f1901 1"/>
                <a:gd name="f1906" fmla="*/ 0 f1900 1"/>
                <a:gd name="f1907" fmla="*/ 17431 f1900 1"/>
                <a:gd name="f1908" fmla="*/ 216290 f1900 1"/>
                <a:gd name="f1909" fmla="*/ 6079998 f1901 1"/>
                <a:gd name="f1910" fmla="*/ 230600 f1900 1"/>
                <a:gd name="f1911" fmla="*/ 6012751 f1901 1"/>
                <a:gd name="f1912" fmla="*/ 260699 f1900 1"/>
                <a:gd name="f1913" fmla="*/ 5992749 f1901 1"/>
                <a:gd name="f1914" fmla="*/ 268700 f1900 1"/>
                <a:gd name="f1915" fmla="*/ 5910358 f1901 1"/>
                <a:gd name="f1916" fmla="*/ 320231 f1900 1"/>
                <a:gd name="f1917" fmla="*/ 5835777 f1901 1"/>
                <a:gd name="f1918" fmla="*/ 383953 f1900 1"/>
                <a:gd name="f1919" fmla="*/ 5781008 f1901 1"/>
                <a:gd name="f1920" fmla="*/ 459581 f1900 1"/>
                <a:gd name="f1921" fmla="*/ 5765673 f1901 1"/>
                <a:gd name="f1922" fmla="*/ 477584 f1900 1"/>
                <a:gd name="f1923" fmla="*/ 5723763 f1901 1"/>
                <a:gd name="f1924" fmla="*/ 500158 f1900 1"/>
                <a:gd name="f1925" fmla="*/ 5686711 f1901 1"/>
                <a:gd name="f1926" fmla="*/ 517112 f1900 1"/>
                <a:gd name="f1927" fmla="*/ 5659850 f1901 1"/>
                <a:gd name="f1928" fmla="*/ 535877 f1900 1"/>
                <a:gd name="f1929" fmla="*/ 5637181 f1901 1"/>
                <a:gd name="f1930" fmla="*/ 553117 f1900 1"/>
                <a:gd name="f1931" fmla="*/ 5585841 f1901 1"/>
                <a:gd name="f1932" fmla="*/ 597694 f1900 1"/>
                <a:gd name="f1933" fmla="*/ 5528977 f1901 1"/>
                <a:gd name="f1934" fmla="*/ 635318 f1900 1"/>
                <a:gd name="f1935" fmla="*/ 5483256 f1901 1"/>
                <a:gd name="f1936" fmla="*/ 681419 f1900 1"/>
                <a:gd name="f1937" fmla="*/ 5464397 f1901 1"/>
                <a:gd name="f1938" fmla="*/ 706374 f1900 1"/>
                <a:gd name="f1939" fmla="*/ 5424773 f1901 1"/>
                <a:gd name="f1940" fmla="*/ 723424 f1900 1"/>
                <a:gd name="f1941" fmla="*/ 5381815 f1901 1"/>
                <a:gd name="f1942" fmla="*/ 750094 f1900 1"/>
                <a:gd name="f1943" fmla="*/ 5351335 f1901 1"/>
                <a:gd name="f1944" fmla="*/ 776573 f1900 1"/>
                <a:gd name="f1945" fmla="*/ 5327809 f1901 1"/>
                <a:gd name="f1946" fmla="*/ 794290 f1900 1"/>
                <a:gd name="f1947" fmla="*/ 5294566 f1901 1"/>
                <a:gd name="f1948" fmla="*/ 812102 f1900 1"/>
                <a:gd name="f1949" fmla="*/ 5261229 f1901 1"/>
                <a:gd name="f1950" fmla="*/ 835438 f1900 1"/>
                <a:gd name="f1951" fmla="*/ 5245037 f1901 1"/>
                <a:gd name="f1952" fmla="*/ 849821 f1900 1"/>
                <a:gd name="f1953" fmla="*/ 5213699 f1901 1"/>
                <a:gd name="f1954" fmla="*/ 873728 f1900 1"/>
                <a:gd name="f1955" fmla="*/ 5181409 f1901 1"/>
                <a:gd name="f1956" fmla="*/ 896017 f1900 1"/>
                <a:gd name="f1957" fmla="*/ 5120735 f1901 1"/>
                <a:gd name="f1958" fmla="*/ 921544 f1900 1"/>
                <a:gd name="f1959" fmla="*/ 5065490 f1901 1"/>
                <a:gd name="f1960" fmla="*/ 959072 f1900 1"/>
                <a:gd name="f1961" fmla="*/ 5021675 f1901 1"/>
                <a:gd name="f1962" fmla="*/ 986504 f1900 1"/>
                <a:gd name="f1963" fmla="*/ 4996148 f1901 1"/>
                <a:gd name="f1964" fmla="*/ 1004507 f1900 1"/>
                <a:gd name="f1965" fmla="*/ 4949285 f1901 1"/>
                <a:gd name="f1966" fmla="*/ 1044702 f1900 1"/>
                <a:gd name="f1967" fmla="*/ 4876609 f1901 1"/>
                <a:gd name="f1968" fmla="*/ 1086993 f1900 1"/>
                <a:gd name="f1969" fmla="*/ 4832699 f1901 1"/>
                <a:gd name="f1970" fmla="*/ 1109853 f1900 1"/>
                <a:gd name="f1971" fmla="*/ 4738211 f1901 1"/>
                <a:gd name="f1972" fmla="*/ 1144334 f1900 1"/>
                <a:gd name="f1973" fmla="*/ 4707731 f1901 1"/>
                <a:gd name="f1974" fmla="*/ 1156621 f1900 1"/>
                <a:gd name="f1975" fmla="*/ 4672870 f1901 1"/>
                <a:gd name="f1976" fmla="*/ 1164717 f1900 1"/>
                <a:gd name="f1977" fmla="*/ 4616863 f1901 1"/>
                <a:gd name="f1978" fmla="*/ 1183862 f1900 1"/>
                <a:gd name="f1979" fmla="*/ 4507516 f1901 1"/>
                <a:gd name="f1980" fmla="*/ 1216819 f1900 1"/>
                <a:gd name="f1981" fmla="*/ 4483513 f1901 1"/>
                <a:gd name="f1982" fmla="*/ 1221867 f1900 1"/>
                <a:gd name="f1983" fmla="*/ 4422362 f1901 1"/>
                <a:gd name="f1984" fmla="*/ 1243108 f1900 1"/>
                <a:gd name="f1985" fmla="*/ 4385691 f1901 1"/>
                <a:gd name="f1986" fmla="*/ 1257395 f1900 1"/>
                <a:gd name="f1987" fmla="*/ 4355306 f1901 1"/>
                <a:gd name="f1988" fmla="*/ 1265587 f1900 1"/>
                <a:gd name="f1989" fmla="*/ 4328446 f1901 1"/>
                <a:gd name="f1990" fmla="*/ 1269397 f1900 1"/>
                <a:gd name="f1991" fmla="*/ 4257770 f1901 1"/>
                <a:gd name="f1992" fmla="*/ 1288256 f1900 1"/>
                <a:gd name="f1993" fmla="*/ 4229576 f1901 1"/>
                <a:gd name="f1994" fmla="*/ 1295686 f1900 1"/>
                <a:gd name="f1995" fmla="*/ 4156424 f1901 1"/>
                <a:gd name="f1996" fmla="*/ 1321213 f1900 1"/>
                <a:gd name="f1997" fmla="*/ 4094416 f1901 1"/>
                <a:gd name="f1998" fmla="*/ 1338072 f1900 1"/>
                <a:gd name="f1999" fmla="*/ 4068509 f1901 1"/>
                <a:gd name="f2000" fmla="*/ 1346168 f1900 1"/>
                <a:gd name="f2001" fmla="*/ 4009263 f1901 1"/>
                <a:gd name="f2002" fmla="*/ 1359694 f1900 1"/>
                <a:gd name="f2003" fmla="*/ 3975735 f1901 1"/>
                <a:gd name="f2004" fmla="*/ 1369219 f1900 1"/>
                <a:gd name="f2005" fmla="*/ 3893915 f1901 1"/>
                <a:gd name="f2006" fmla="*/ 1379982 f1900 1"/>
                <a:gd name="f2007" fmla="*/ 3809428 f1901 1"/>
                <a:gd name="f2008" fmla="*/ 1390364 f1900 1"/>
                <a:gd name="f2009" fmla="*/ 3763042 f1901 1"/>
                <a:gd name="f2010" fmla="*/ 1393793 f1900 1"/>
                <a:gd name="f2011" fmla="*/ 3722561 f1901 1"/>
                <a:gd name="f2012" fmla="*/ 1399223 f1900 1"/>
                <a:gd name="f2013" fmla="*/ 3687318 f1901 1"/>
                <a:gd name="f2014" fmla="*/ 1402652 f1900 1"/>
                <a:gd name="f2015" fmla="*/ 3631216 f1901 1"/>
                <a:gd name="f2016" fmla="*/ 1409605 f1900 1"/>
                <a:gd name="f2017" fmla="*/ 3607880 f1901 1"/>
                <a:gd name="f2018" fmla="*/ 1411415 f1900 1"/>
                <a:gd name="f2019" fmla="*/ 3552825 f1901 1"/>
                <a:gd name="f2020" fmla="*/ 1411319 f1900 1"/>
                <a:gd name="f2021" fmla="*/ 3533680 f1901 1"/>
                <a:gd name="f2022" fmla="*/ 1410367 f1900 1"/>
                <a:gd name="f2023" fmla="*/ 3496818 f1901 1"/>
                <a:gd name="f2024" fmla="*/ 1398556 f1900 1"/>
                <a:gd name="f2025" fmla="*/ 3492437 f1901 1"/>
                <a:gd name="f2026" fmla="*/ 1397699 f1900 1"/>
                <a:gd name="f2027" fmla="*/ 3468243 f1901 1"/>
                <a:gd name="f2028" fmla="*/ 1393031 f1900 1"/>
                <a:gd name="f2029" fmla="*/ 3455003 f1901 1"/>
                <a:gd name="f2030" fmla="*/ 1391507 f1900 1"/>
                <a:gd name="f2031" fmla="*/ 3404711 f1901 1"/>
                <a:gd name="f2032" fmla="*/ 1381792 f1900 1"/>
                <a:gd name="f2033" fmla="*/ 3375756 f1901 1"/>
                <a:gd name="f2034" fmla="*/ 1377220 f1900 1"/>
                <a:gd name="f2035" fmla="*/ 3352324 f1901 1"/>
                <a:gd name="f2036" fmla="*/ 1377887 f1900 1"/>
                <a:gd name="f2037" fmla="*/ 3311176 f1901 1"/>
                <a:gd name="f2038" fmla="*/ 1378744 f1900 1"/>
                <a:gd name="f2039" fmla="*/ 3298031 f1901 1"/>
                <a:gd name="f2040" fmla="*/ 1380935 f1900 1"/>
                <a:gd name="f2041" fmla="*/ 3238595 f1901 1"/>
                <a:gd name="f2042" fmla="*/ 1374648 f1900 1"/>
                <a:gd name="f2043" fmla="*/ 3204686 f1901 1"/>
                <a:gd name="f2044" fmla="*/ 1374172 f1900 1"/>
                <a:gd name="f2045" fmla="*/ 3166491 f1901 1"/>
                <a:gd name="f2046" fmla="*/ 1366361 f1900 1"/>
                <a:gd name="f2047" fmla="*/ 3155347 f1901 1"/>
                <a:gd name="f2048" fmla="*/ 1366742 f1900 1"/>
                <a:gd name="f2049" fmla="*/ 3142869 f1901 1"/>
                <a:gd name="f2050" fmla="*/ 1367409 f1900 1"/>
                <a:gd name="f2051" fmla="*/ 3104578 f1901 1"/>
                <a:gd name="f2052" fmla="*/ 1367981 f1900 1"/>
                <a:gd name="f2053" fmla="*/ 3081337 f1901 1"/>
                <a:gd name="f2054" fmla="*/ 1370838 f1900 1"/>
                <a:gd name="f2055" fmla="*/ 3037047 f1901 1"/>
                <a:gd name="f2056" fmla="*/ 1369124 f1900 1"/>
                <a:gd name="f2057" fmla="*/ 3020663 f1901 1"/>
                <a:gd name="f2058" fmla="*/ 1371600 f1900 1"/>
                <a:gd name="f2059" fmla="*/ 2979230 f1901 1"/>
                <a:gd name="f2060" fmla="*/ 1371886 f1900 1"/>
                <a:gd name="f2061" fmla="*/ 2942082 f1901 1"/>
                <a:gd name="f2062" fmla="*/ 1370457 f1900 1"/>
                <a:gd name="f2063" fmla="*/ 2906268 f1901 1"/>
                <a:gd name="f2064" fmla="*/ 1371219 f1900 1"/>
                <a:gd name="f2065" fmla="*/ 2880646 f1901 1"/>
                <a:gd name="f2066" fmla="*/ 1374362 f1900 1"/>
                <a:gd name="f2067" fmla="*/ 2852833 f1901 1"/>
                <a:gd name="f2068" fmla="*/ 1376267 f1900 1"/>
                <a:gd name="f2069" fmla="*/ 2776157 f1901 1"/>
                <a:gd name="f2070" fmla="*/ 1387602 f1900 1"/>
                <a:gd name="f2071" fmla="*/ 2761965 f1901 1"/>
                <a:gd name="f2072" fmla="*/ 1384840 f1900 1"/>
                <a:gd name="f2073" fmla="*/ 2681383 f1901 1"/>
                <a:gd name="f2074" fmla="*/ 1382268 f1900 1"/>
                <a:gd name="f2075" fmla="*/ 2663857 f1901 1"/>
                <a:gd name="f2076" fmla="*/ 1382459 f1900 1"/>
                <a:gd name="f2077" fmla="*/ 2616803 f1901 1"/>
                <a:gd name="f2078" fmla="*/ 2544223 f1901 1"/>
                <a:gd name="f2079" fmla="*/ 1389031 f1900 1"/>
                <a:gd name="f2080" fmla="*/ 2476309 f1901 1"/>
                <a:gd name="f2081" fmla="*/ 2467737 f1901 1"/>
                <a:gd name="f2082" fmla="*/ 1414177 f1900 1"/>
                <a:gd name="f2083" fmla="*/ 2443353 f1901 1"/>
                <a:gd name="f2084" fmla="*/ 1419035 f1900 1"/>
                <a:gd name="f2085" fmla="*/ 2413159 f1901 1"/>
                <a:gd name="f2086" fmla="*/ 1420749 f1900 1"/>
                <a:gd name="f2087" fmla="*/ 2374868 f1901 1"/>
                <a:gd name="f2088" fmla="*/ 1424940 f1900 1"/>
                <a:gd name="f2089" fmla="*/ 2344198 f1901 1"/>
                <a:gd name="f2090" fmla="*/ 1419701 f1900 1"/>
                <a:gd name="f2091" fmla="*/ 2301335 f1901 1"/>
                <a:gd name="f2092" fmla="*/ 1411891 f1900 1"/>
                <a:gd name="f2093" fmla="*/ 2260949 f1901 1"/>
                <a:gd name="f2094" fmla="*/ 1404461 f1900 1"/>
                <a:gd name="f2095" fmla="*/ 2248186 f1901 1"/>
                <a:gd name="f2096" fmla="*/ 1413224 f1900 1"/>
                <a:gd name="f2097" fmla="*/ 2228469 f1901 1"/>
                <a:gd name="f2098" fmla="*/ 1420844 f1900 1"/>
                <a:gd name="f2099" fmla="*/ 2206562 f1901 1"/>
                <a:gd name="f2100" fmla="*/ 1411700 f1900 1"/>
                <a:gd name="f2101" fmla="*/ 2155317 f1901 1"/>
                <a:gd name="f2102" fmla="*/ 1392746 f1900 1"/>
                <a:gd name="f2103" fmla="*/ 2122932 f1901 1"/>
                <a:gd name="f2104" fmla="*/ 1391888 f1900 1"/>
                <a:gd name="f2105" fmla="*/ 2052542 f1901 1"/>
                <a:gd name="f2106" fmla="*/ 1383792 f1900 1"/>
                <a:gd name="f2107" fmla="*/ 2006537 f1901 1"/>
                <a:gd name="f2108" fmla="*/ 1372267 f1900 1"/>
                <a:gd name="f2109" fmla="*/ 1973486 f1901 1"/>
                <a:gd name="f2110" fmla="*/ 1359218 f1900 1"/>
                <a:gd name="f2111" fmla="*/ 1926146 f1901 1"/>
                <a:gd name="f2112" fmla="*/ 1342168 f1900 1"/>
                <a:gd name="f2113" fmla="*/ 1878616 f1901 1"/>
                <a:gd name="f2114" fmla="*/ 1333310 f1900 1"/>
                <a:gd name="f2115" fmla="*/ 1844231 f1901 1"/>
                <a:gd name="f2116" fmla="*/ 1322165 f1900 1"/>
                <a:gd name="f2117" fmla="*/ 1802225 f1901 1"/>
                <a:gd name="f2118" fmla="*/ 1314545 f1900 1"/>
                <a:gd name="f2119" fmla="*/ 1766983 f1901 1"/>
                <a:gd name="f2120" fmla="*/ 1314260 f1900 1"/>
                <a:gd name="f2121" fmla="*/ 1711738 f1901 1"/>
                <a:gd name="f2122" fmla="*/ 1315593 f1900 1"/>
                <a:gd name="f2123" fmla="*/ 1644111 f1901 1"/>
                <a:gd name="f2124" fmla="*/ 1292543 f1900 1"/>
                <a:gd name="f2125" fmla="*/ 1616774 f1901 1"/>
                <a:gd name="f2126" fmla="*/ 1287399 f1900 1"/>
                <a:gd name="f2127" fmla="*/ 1591056 f1901 1"/>
                <a:gd name="f2128" fmla="*/ 1285018 f1900 1"/>
                <a:gd name="f2129" fmla="*/ 1536478 f1901 1"/>
                <a:gd name="f2130" fmla="*/ 1269683 f1900 1"/>
                <a:gd name="f2131" fmla="*/ 1514285 f1901 1"/>
                <a:gd name="f2132" fmla="*/ 1264634 f1900 1"/>
                <a:gd name="f2133" fmla="*/ 1483233 f1901 1"/>
                <a:gd name="f2134" fmla="*/ 1264730 f1900 1"/>
                <a:gd name="f2135" fmla="*/ 1426750 f1901 1"/>
                <a:gd name="f2136" fmla="*/ 1257681 f1900 1"/>
                <a:gd name="f2137" fmla="*/ 1370362 f1901 1"/>
                <a:gd name="f2138" fmla="*/ 1237107 f1900 1"/>
                <a:gd name="f2139" fmla="*/ 1346454 f1901 1"/>
                <a:gd name="f2140" fmla="*/ 1239107 f1900 1"/>
                <a:gd name="f2141" fmla="*/ 1337882 f1901 1"/>
                <a:gd name="f2142" fmla="*/ 1238631 f1900 1"/>
                <a:gd name="f2143" fmla="*/ 1260825 f1901 1"/>
                <a:gd name="f2144" fmla="*/ 1227296 f1900 1"/>
                <a:gd name="f2145" fmla="*/ 1253109 f1901 1"/>
                <a:gd name="f2146" fmla="*/ 1226058 f1900 1"/>
                <a:gd name="f2147" fmla="*/ 1216915 f1901 1"/>
                <a:gd name="f2148" fmla="*/ 1215962 f1900 1"/>
                <a:gd name="f2149" fmla="*/ 1125664 f1901 1"/>
                <a:gd name="f2150" fmla="*/ 1209675 f1900 1"/>
                <a:gd name="f2151" fmla="*/ 1120045 f1901 1"/>
                <a:gd name="f2152" fmla="*/ 1208913 f1900 1"/>
                <a:gd name="f2153" fmla="*/ 1089469 f1901 1"/>
                <a:gd name="f2154" fmla="*/ 1213961 f1900 1"/>
                <a:gd name="f2155" fmla="*/ 1074325 f1901 1"/>
                <a:gd name="f2156" fmla="*/ 1221105 f1900 1"/>
                <a:gd name="f2157" fmla="*/ 1050703 f1901 1"/>
                <a:gd name="f2158" fmla="*/ 1228535 f1900 1"/>
                <a:gd name="f2159" fmla="*/ 1026700 f1901 1"/>
                <a:gd name="f2160" fmla="*/ 1231297 f1900 1"/>
                <a:gd name="f2161" fmla="*/ 986409 f1901 1"/>
                <a:gd name="f2162" fmla="*/ 1220057 f1900 1"/>
                <a:gd name="f2163" fmla="*/ 971741 f1901 1"/>
                <a:gd name="f2164" fmla="*/ 1218914 f1900 1"/>
                <a:gd name="f2165" fmla="*/ 939070 f1901 1"/>
                <a:gd name="f2166" fmla="*/ 1213485 f1900 1"/>
                <a:gd name="f2167" fmla="*/ 910495 f1901 1"/>
                <a:gd name="f2168" fmla="*/ 1213866 f1900 1"/>
                <a:gd name="f2169" fmla="*/ 887540 f1901 1"/>
                <a:gd name="f2170" fmla="*/ 1222534 f1900 1"/>
                <a:gd name="f2171" fmla="*/ 854202 f1901 1"/>
                <a:gd name="f2172" fmla="*/ 1224248 f1900 1"/>
                <a:gd name="f2173" fmla="*/ 832675 f1901 1"/>
                <a:gd name="f2174" fmla="*/ 1217962 f1900 1"/>
                <a:gd name="f2175" fmla="*/ 828294 f1901 1"/>
                <a:gd name="f2176" fmla="*/ 1217105 f1900 1"/>
                <a:gd name="f2177" fmla="*/ 772001 f1901 1"/>
                <a:gd name="f2178" fmla="*/ 1216723 f1900 1"/>
                <a:gd name="f2179" fmla="*/ 701707 f1901 1"/>
                <a:gd name="f2180" fmla="*/ 1235678 f1900 1"/>
                <a:gd name="f2181" fmla="*/ 690086 f1901 1"/>
                <a:gd name="f2182" fmla="*/ 1239679 f1900 1"/>
                <a:gd name="f2183" fmla="*/ 633412 f1901 1"/>
                <a:gd name="f2184" fmla="*/ 1246632 f1900 1"/>
                <a:gd name="f2185" fmla="*/ 603028 f1901 1"/>
                <a:gd name="f2186" fmla="*/ 1253681 f1900 1"/>
                <a:gd name="f2187" fmla="*/ 581120 f1901 1"/>
                <a:gd name="f2188" fmla="*/ 1254062 f1900 1"/>
                <a:gd name="f2189" fmla="*/ 554642 f1901 1"/>
                <a:gd name="f2190" fmla="*/ 1266539 f1900 1"/>
                <a:gd name="f2191" fmla="*/ 545973 f1901 1"/>
                <a:gd name="f2192" fmla="*/ 1271969 f1900 1"/>
                <a:gd name="f2193" fmla="*/ 535591 f1901 1"/>
                <a:gd name="f2194" fmla="*/ 1275207 f1900 1"/>
                <a:gd name="f2195" fmla="*/ 488538 f1901 1"/>
                <a:gd name="f2196" fmla="*/ 1285494 f1900 1"/>
                <a:gd name="f2197" fmla="*/ 480155 f1901 1"/>
                <a:gd name="f2198" fmla="*/ 1291304 f1900 1"/>
                <a:gd name="f2199" fmla="*/ 474535 f1901 1"/>
                <a:gd name="f2200" fmla="*/ 1294924 f1900 1"/>
                <a:gd name="f2201" fmla="*/ 428816 f1901 1"/>
                <a:gd name="f2202" fmla="*/ 1301020 f1900 1"/>
                <a:gd name="f2203" fmla="*/ 400241 f1901 1"/>
                <a:gd name="f2204" fmla="*/ 1318260 f1900 1"/>
                <a:gd name="f2205" fmla="*/ 392431 f1901 1"/>
                <a:gd name="f2206" fmla="*/ 1325594 f1900 1"/>
                <a:gd name="f2207" fmla="*/ 365093 f1901 1"/>
                <a:gd name="f2208" fmla="*/ 1336643 f1900 1"/>
                <a:gd name="f2209" fmla="*/ 273177 f1901 1"/>
                <a:gd name="f2210" fmla="*/ 1357884 f1900 1"/>
                <a:gd name="f2211" fmla="*/ 246888 f1901 1"/>
                <a:gd name="f2212" fmla="*/ 1350359 f1900 1"/>
                <a:gd name="f2213" fmla="*/ 196977 f1901 1"/>
                <a:gd name="f2214" fmla="*/ 1370552 f1900 1"/>
                <a:gd name="f2215" fmla="*/ 153352 f1901 1"/>
                <a:gd name="f2216" fmla="*/ 1381982 f1900 1"/>
                <a:gd name="f2217" fmla="*/ 137160 f1901 1"/>
                <a:gd name="f2218" fmla="*/ 1384745 f1900 1"/>
                <a:gd name="f2219" fmla="*/ 85917 f1901 1"/>
                <a:gd name="f2220" fmla="*/ 1389793 f1900 1"/>
                <a:gd name="f2221" fmla="*/ 59532 f1901 1"/>
                <a:gd name="f2222" fmla="*/ 1401223 f1900 1"/>
                <a:gd name="f2223" fmla="*/ 30325 f1901 1"/>
                <a:gd name="f2224" fmla="*/ 1409974 f1900 1"/>
                <a:gd name="f2225" fmla="*/ 0 f1901 1"/>
                <a:gd name="f2226" fmla="*/ 1412360 f1900 1"/>
                <a:gd name="f2227" fmla="*/ 1058622 f1900 1"/>
                <a:gd name="f2228" fmla="*/ 17145 f1901 1"/>
                <a:gd name="f2229" fmla="*/ 1060228 f1900 1"/>
                <a:gd name="f2230" fmla="*/ 44672 f1901 1"/>
                <a:gd name="f2231" fmla="*/ 1066324 f1900 1"/>
                <a:gd name="f2232" fmla="*/ 84677 f1901 1"/>
                <a:gd name="f2233" fmla="*/ 1076230 f1900 1"/>
                <a:gd name="f2234" fmla="*/ 132017 f1901 1"/>
                <a:gd name="f2235" fmla="*/ 1064990 f1900 1"/>
                <a:gd name="f2236" fmla="*/ 136779 f1901 1"/>
                <a:gd name="f2237" fmla="*/ 1060323 f1900 1"/>
                <a:gd name="f2238" fmla="*/ 187547 f1901 1"/>
                <a:gd name="f2239" fmla="*/ 1049179 f1900 1"/>
                <a:gd name="f2240" fmla="*/ 270891 f1901 1"/>
                <a:gd name="f2241" fmla="*/ 1036415 f1900 1"/>
                <a:gd name="f2242" fmla="*/ 276320 f1901 1"/>
                <a:gd name="f2243" fmla="*/ 1035558 f1900 1"/>
                <a:gd name="f2244" fmla="*/ 323755 f1901 1"/>
                <a:gd name="f2245" fmla="*/ 1061561 f1900 1"/>
                <a:gd name="f2246" fmla="*/ 361855 f1901 1"/>
                <a:gd name="f2247" fmla="*/ 1057942 f1900 1"/>
                <a:gd name="f2248" fmla="*/ 379571 f1901 1"/>
                <a:gd name="f2249" fmla="*/ 1039939 f1900 1"/>
                <a:gd name="f2250" fmla="*/ 430530 f1901 1"/>
                <a:gd name="f2251" fmla="*/ 1025747 f1900 1"/>
                <a:gd name="f2252" fmla="*/ 493300 f1901 1"/>
                <a:gd name="f2253" fmla="*/ 1027176 f1900 1"/>
                <a:gd name="f2254" fmla="*/ 537782 f1901 1"/>
                <a:gd name="f2255" fmla="*/ 1025366 f1900 1"/>
                <a:gd name="f2256" fmla="*/ 562166 f1901 1"/>
                <a:gd name="f2257" fmla="*/ 1015746 f1900 1"/>
                <a:gd name="f2258" fmla="*/ 579596 f1901 1"/>
                <a:gd name="f2259" fmla="*/ 1016699 f1900 1"/>
                <a:gd name="f2260" fmla="*/ 612362 f1901 1"/>
                <a:gd name="f2261" fmla="*/ 1023557 f1900 1"/>
                <a:gd name="f2262" fmla="*/ 716090 f1901 1"/>
                <a:gd name="f2263" fmla="*/ 1031653 f1900 1"/>
                <a:gd name="f2264" fmla="*/ 758381 f1901 1"/>
                <a:gd name="f2265" fmla="*/ 1018985 f1900 1"/>
                <a:gd name="f2266" fmla="*/ 771049 f1901 1"/>
                <a:gd name="f2267" fmla="*/ 1018699 f1900 1"/>
                <a:gd name="f2268" fmla="*/ 799433 f1901 1"/>
                <a:gd name="f2269" fmla="*/ 1023652 f1900 1"/>
                <a:gd name="f2270" fmla="*/ 858012 f1901 1"/>
                <a:gd name="f2271" fmla="*/ 1020318 f1900 1"/>
                <a:gd name="f2272" fmla="*/ 879634 f1901 1"/>
                <a:gd name="f2273" fmla="*/ 1015270 f1900 1"/>
                <a:gd name="f2274" fmla="*/ 891635 f1901 1"/>
                <a:gd name="f2275" fmla="*/ 1012031 f1900 1"/>
                <a:gd name="f2276" fmla="*/ 953262 f1901 1"/>
                <a:gd name="f2277" fmla="*/ 1003078 f1900 1"/>
                <a:gd name="f2278" fmla="*/ 980694 f1901 1"/>
                <a:gd name="f2279" fmla="*/ 993458 f1900 1"/>
                <a:gd name="f2280" fmla="*/ 988124 f1901 1"/>
                <a:gd name="f2281" fmla="*/ 992029 f1900 1"/>
                <a:gd name="f2282" fmla="*/ 1028795 f1901 1"/>
                <a:gd name="f2283" fmla="*/ 996029 f1900 1"/>
                <a:gd name="f2284" fmla="*/ 1059275 f1901 1"/>
                <a:gd name="f2285" fmla="*/ 1011555 f1900 1"/>
                <a:gd name="f2286" fmla="*/ 1065181 f1901 1"/>
                <a:gd name="f2287" fmla="*/ 1016794 f1900 1"/>
                <a:gd name="f2288" fmla="*/ 1150144 f1901 1"/>
                <a:gd name="f2289" fmla="*/ 1014984 f1900 1"/>
                <a:gd name="f2290" fmla="*/ 1163193 f1901 1"/>
                <a:gd name="f2291" fmla="*/ 1012793 f1900 1"/>
                <a:gd name="f2292" fmla="*/ 1226249 f1901 1"/>
                <a:gd name="f2293" fmla="*/ 1021937 f1900 1"/>
                <a:gd name="f2294" fmla="*/ 1244632 f1901 1"/>
                <a:gd name="f2295" fmla="*/ 1023747 f1900 1"/>
                <a:gd name="f2296" fmla="*/ 1310545 f1901 1"/>
                <a:gd name="f2297" fmla="*/ 1031939 f1900 1"/>
                <a:gd name="f2298" fmla="*/ 1319879 f1901 1"/>
                <a:gd name="f2299" fmla="*/ 1024319 f1900 1"/>
                <a:gd name="f2300" fmla="*/ 1346740 f1901 1"/>
                <a:gd name="f2301" fmla="*/ 1005173 f1900 1"/>
                <a:gd name="f2302" fmla="*/ 1399699 f1901 1"/>
                <a:gd name="f2303" fmla="*/ 988219 f1900 1"/>
                <a:gd name="f2304" fmla="*/ 1414082 f1901 1"/>
                <a:gd name="f2305" fmla="*/ 989171 f1900 1"/>
                <a:gd name="f2306" fmla="*/ 1450467 f1901 1"/>
                <a:gd name="f2307" fmla="*/ 1017461 f1900 1"/>
                <a:gd name="f2308" fmla="*/ 1468184 f1901 1"/>
                <a:gd name="f2309" fmla="*/ 1028795 f1900 1"/>
                <a:gd name="f2310" fmla="*/ 1518476 f1901 1"/>
                <a:gd name="f2311" fmla="*/ 1049655 f1900 1"/>
                <a:gd name="f2312" fmla="*/ 1522667 f1901 1"/>
                <a:gd name="f2313" fmla="*/ 1053465 f1900 1"/>
                <a:gd name="f2314" fmla="*/ 1559814 f1901 1"/>
                <a:gd name="f2315" fmla="*/ 1098709 f1900 1"/>
                <a:gd name="f2316" fmla="*/ 1568196 f1901 1"/>
                <a:gd name="f2317" fmla="*/ 1106424 f1900 1"/>
                <a:gd name="f2318" fmla="*/ 1578293 f1901 1"/>
                <a:gd name="f2319" fmla="*/ 1118426 f1900 1"/>
                <a:gd name="f2320" fmla="*/ 1609820 f1901 1"/>
                <a:gd name="f2321" fmla="*/ 1141667 f1900 1"/>
                <a:gd name="f2322" fmla="*/ 1648873 f1901 1"/>
                <a:gd name="f2323" fmla="*/ 1149096 f1900 1"/>
                <a:gd name="f2324" fmla="*/ 1696022 f1901 1"/>
                <a:gd name="f2325" fmla="*/ 1160431 f1900 1"/>
                <a:gd name="f2326" fmla="*/ 1715739 f1901 1"/>
                <a:gd name="f2327" fmla="*/ 1168051 f1900 1"/>
                <a:gd name="f2328" fmla="*/ 1768602 f1901 1"/>
                <a:gd name="f2329" fmla="*/ 1182529 f1900 1"/>
                <a:gd name="f2330" fmla="*/ 1806321 f1901 1"/>
                <a:gd name="f2331" fmla="*/ 1194721 f1900 1"/>
                <a:gd name="f2332" fmla="*/ 1860709 f1901 1"/>
                <a:gd name="f2333" fmla="*/ 1201865 f1900 1"/>
                <a:gd name="f2334" fmla="*/ 1887093 f1901 1"/>
                <a:gd name="f2335" fmla="*/ 1202150 f1900 1"/>
                <a:gd name="f2336" fmla="*/ 1935575 f1901 1"/>
                <a:gd name="f2337" fmla="*/ 1238726 f1900 1"/>
                <a:gd name="f2338" fmla="*/ 1974247 f1901 1"/>
                <a:gd name="f2339" fmla="*/ 1262920 f1900 1"/>
                <a:gd name="f2340" fmla="*/ 2014919 f1901 1"/>
                <a:gd name="f2341" fmla="*/ 1251204 f1900 1"/>
                <a:gd name="f2342" fmla="*/ 2025968 f1901 1"/>
                <a:gd name="f2343" fmla="*/ 1240155 f1900 1"/>
                <a:gd name="f2344" fmla="*/ 2092643 f1901 1"/>
                <a:gd name="f2345" fmla="*/ 1229678 f1900 1"/>
                <a:gd name="f2346" fmla="*/ 2187893 f1901 1"/>
                <a:gd name="f2347" fmla="*/ 1229297 f1900 1"/>
                <a:gd name="f2348" fmla="*/ 2346294 f1901 1"/>
                <a:gd name="f2349" fmla="*/ 1205484 f1900 1"/>
                <a:gd name="f2350" fmla="*/ 2373916 f1901 1"/>
                <a:gd name="f2351" fmla="*/ 1194435 f1900 1"/>
                <a:gd name="f2352" fmla="*/ 2404967 f1901 1"/>
                <a:gd name="f2353" fmla="*/ 1191673 f1900 1"/>
                <a:gd name="f2354" fmla="*/ 2416874 f1901 1"/>
                <a:gd name="f2355" fmla="*/ 1198436 f1900 1"/>
                <a:gd name="f2356" fmla="*/ 2468975 f1901 1"/>
                <a:gd name="f2357" fmla="*/ 1208532 f1900 1"/>
                <a:gd name="f2358" fmla="*/ 2478882 f1901 1"/>
                <a:gd name="f2359" fmla="*/ 1208723 f1900 1"/>
                <a:gd name="f2360" fmla="*/ 2512791 f1901 1"/>
                <a:gd name="f2361" fmla="*/ 1204436 f1900 1"/>
                <a:gd name="f2362" fmla="*/ 1201960 f1900 1"/>
                <a:gd name="f2363" fmla="*/ 2623471 f1901 1"/>
                <a:gd name="f2364" fmla="*/ 1210056 f1900 1"/>
                <a:gd name="f2365" fmla="*/ 2684241 f1901 1"/>
                <a:gd name="f2366" fmla="*/ 1208151 f1900 1"/>
                <a:gd name="f2367" fmla="*/ 2712244 f1901 1"/>
                <a:gd name="f2368" fmla="*/ 2728055 f1901 1"/>
                <a:gd name="f2369" fmla="*/ 1212914 f1900 1"/>
                <a:gd name="f2370" fmla="*/ 2763869 f1901 1"/>
                <a:gd name="f2371" fmla="*/ 1232821 f1900 1"/>
                <a:gd name="f2372" fmla="*/ 2783491 f1901 1"/>
                <a:gd name="f2373" fmla="*/ 1237298 f1900 1"/>
                <a:gd name="f2374" fmla="*/ 2842546 f1901 1"/>
                <a:gd name="f2375" fmla="*/ 1236917 f1900 1"/>
                <a:gd name="f2376" fmla="*/ 2931128 f1901 1"/>
                <a:gd name="f2377" fmla="*/ 1206913 f1900 1"/>
                <a:gd name="f2378" fmla="*/ 2940368 f1901 1"/>
                <a:gd name="f2379" fmla="*/ 1202912 f1900 1"/>
                <a:gd name="f2380" fmla="*/ 2985421 f1901 1"/>
                <a:gd name="f2381" fmla="*/ 1197959 f1900 1"/>
                <a:gd name="f2382" fmla="*/ 3015996 f1901 1"/>
                <a:gd name="f2383" fmla="*/ 1204722 f1900 1"/>
                <a:gd name="f2384" fmla="*/ 3057621 f1901 1"/>
                <a:gd name="f2385" fmla="*/ 1218724 f1900 1"/>
                <a:gd name="f2386" fmla="*/ 3095054 f1901 1"/>
                <a:gd name="f2387" fmla="*/ 1230440 f1900 1"/>
                <a:gd name="f2388" fmla="*/ 3122295 f1901 1"/>
                <a:gd name="f2389" fmla="*/ 1243679 f1900 1"/>
                <a:gd name="f2390" fmla="*/ 3184589 f1901 1"/>
                <a:gd name="f2391" fmla="*/ 1253395 f1900 1"/>
                <a:gd name="f2392" fmla="*/ 3191066 f1901 1"/>
                <a:gd name="f2393" fmla="*/ 1255014 f1900 1"/>
                <a:gd name="f2394" fmla="*/ 3237929 f1901 1"/>
                <a:gd name="f2395" fmla="*/ 1243203 f1900 1"/>
                <a:gd name="f2396" fmla="*/ 3294221 f1901 1"/>
                <a:gd name="f2397" fmla="*/ 1231202 f1900 1"/>
                <a:gd name="f2398" fmla="*/ 3314319 f1901 1"/>
                <a:gd name="f2399" fmla="*/ 1235297 f1900 1"/>
                <a:gd name="f2400" fmla="*/ 3341846 f1901 1"/>
                <a:gd name="f2401" fmla="*/ 1241108 f1900 1"/>
                <a:gd name="f2402" fmla="*/ 3367373 f1901 1"/>
                <a:gd name="f2403" fmla="*/ 1238060 f1900 1"/>
                <a:gd name="f2404" fmla="*/ 3382899 f1901 1"/>
                <a:gd name="f2405" fmla="*/ 1237774 f1900 1"/>
                <a:gd name="f2406" fmla="*/ 3453765 f1901 1"/>
                <a:gd name="f2407" fmla="*/ 1273397 f1900 1"/>
                <a:gd name="f2408" fmla="*/ 3471767 f1901 1"/>
                <a:gd name="f2409" fmla="*/ 1276350 f1900 1"/>
                <a:gd name="f2410" fmla="*/ 3481959 f1901 1"/>
                <a:gd name="f2411" fmla="*/ 1280732 f1900 1"/>
                <a:gd name="f2412" fmla="*/ 3543396 f1901 1"/>
                <a:gd name="f2413" fmla="*/ 1324928 f1900 1"/>
                <a:gd name="f2414" fmla="*/ 3569494 f1901 1"/>
                <a:gd name="f2415" fmla="*/ 1333881 f1900 1"/>
                <a:gd name="f2416" fmla="*/ 3598164 f1901 1"/>
                <a:gd name="f2417" fmla="*/ 1332071 f1900 1"/>
                <a:gd name="f2418" fmla="*/ 3614738 f1901 1"/>
                <a:gd name="f2419" fmla="*/ 1328833 f1900 1"/>
                <a:gd name="f2420" fmla="*/ 3655886 f1901 1"/>
                <a:gd name="f2421" fmla="*/ 1300734 f1900 1"/>
                <a:gd name="f2422" fmla="*/ 3679317 f1901 1"/>
                <a:gd name="f2423" fmla="*/ 1301687 f1900 1"/>
                <a:gd name="f2424" fmla="*/ 3715893 f1901 1"/>
                <a:gd name="f2425" fmla="*/ 1321022 f1900 1"/>
                <a:gd name="f2426" fmla="*/ 3782282 f1901 1"/>
                <a:gd name="f2427" fmla="*/ 1329690 f1900 1"/>
                <a:gd name="f2428" fmla="*/ 3816001 f1901 1"/>
                <a:gd name="f2429" fmla="*/ 1302639 f1900 1"/>
                <a:gd name="f2430" fmla="*/ 3833431 f1901 1"/>
                <a:gd name="f2431" fmla="*/ 1276636 f1900 1"/>
                <a:gd name="f2432" fmla="*/ 3883819 f1901 1"/>
                <a:gd name="f2433" fmla="*/ 1246442 f1900 1"/>
                <a:gd name="f2434" fmla="*/ 3895821 f1901 1"/>
                <a:gd name="f2435" fmla="*/ 3932778 f1901 1"/>
                <a:gd name="f2436" fmla="*/ 1262444 f1900 1"/>
                <a:gd name="f2437" fmla="*/ 3972782 f1901 1"/>
                <a:gd name="f2438" fmla="*/ 1262063 f1900 1"/>
                <a:gd name="f2439" fmla="*/ 4042505 f1901 1"/>
                <a:gd name="f2440" fmla="*/ 1267111 f1900 1"/>
                <a:gd name="f2441" fmla="*/ 4088892 f1901 1"/>
                <a:gd name="f2442" fmla="*/ 1238250 f1900 1"/>
                <a:gd name="f2443" fmla="*/ 4106609 f1901 1"/>
                <a:gd name="f2444" fmla="*/ 1226344 f1900 1"/>
                <a:gd name="f2445" fmla="*/ 4123182 f1901 1"/>
                <a:gd name="f2446" fmla="*/ 4142328 f1901 1"/>
                <a:gd name="f2447" fmla="*/ 1214438 f1900 1"/>
                <a:gd name="f2448" fmla="*/ 4188524 f1901 1"/>
                <a:gd name="f2449" fmla="*/ 1198245 f1900 1"/>
                <a:gd name="f2450" fmla="*/ 4213860 f1901 1"/>
                <a:gd name="f2451" fmla="*/ 1182338 f1900 1"/>
                <a:gd name="f2452" fmla="*/ 4270820 f1901 1"/>
                <a:gd name="f2453" fmla="*/ 1167003 f1900 1"/>
                <a:gd name="f2454" fmla="*/ 4309587 f1901 1"/>
                <a:gd name="f2455" fmla="*/ 1153287 f1900 1"/>
                <a:gd name="f2456" fmla="*/ 4350449 f1901 1"/>
                <a:gd name="f2457" fmla="*/ 1129665 f1900 1"/>
                <a:gd name="f2458" fmla="*/ 4356164 f1901 1"/>
                <a:gd name="f2459" fmla="*/ 1126046 f1900 1"/>
                <a:gd name="f2460" fmla="*/ 4369880 f1901 1"/>
                <a:gd name="f2461" fmla="*/ 1110520 f1900 1"/>
                <a:gd name="f2462" fmla="*/ 4389787 f1901 1"/>
                <a:gd name="f2463" fmla="*/ 1057085 f1900 1"/>
                <a:gd name="f2464" fmla="*/ 4395502 f1901 1"/>
                <a:gd name="f2465" fmla="*/ 1046226 f1900 1"/>
                <a:gd name="f2466" fmla="*/ 4447413 f1901 1"/>
                <a:gd name="f2467" fmla="*/ 1009650 f1900 1"/>
                <a:gd name="f2468" fmla="*/ 4466654 f1901 1"/>
                <a:gd name="f2469" fmla="*/ 1013079 f1900 1"/>
                <a:gd name="f2470" fmla="*/ 4487894 f1901 1"/>
                <a:gd name="f2471" fmla="*/ 1025081 f1900 1"/>
                <a:gd name="f2472" fmla="*/ 4534472 f1901 1"/>
                <a:gd name="f2473" fmla="*/ 1028224 f1900 1"/>
                <a:gd name="f2474" fmla="*/ 4551903 f1901 1"/>
                <a:gd name="f2475" fmla="*/ 1022033 f1900 1"/>
                <a:gd name="f2476" fmla="*/ 4582382 f1901 1"/>
                <a:gd name="f2477" fmla="*/ 1005364 f1900 1"/>
                <a:gd name="f2478" fmla="*/ 4605909 f1901 1"/>
                <a:gd name="f2479" fmla="*/ 979551 f1900 1"/>
                <a:gd name="f2480" fmla="*/ 4640104 f1901 1"/>
                <a:gd name="f2481" fmla="*/ 936879 f1900 1"/>
                <a:gd name="f2482" fmla="*/ 4705731 f1901 1"/>
                <a:gd name="f2483" fmla="*/ 920591 f1900 1"/>
                <a:gd name="f2484" fmla="*/ 4730973 f1901 1"/>
                <a:gd name="f2485" fmla="*/ 915162 f1900 1"/>
                <a:gd name="f2486" fmla="*/ 4822794 f1901 1"/>
                <a:gd name="f2487" fmla="*/ 892397 f1900 1"/>
                <a:gd name="f2488" fmla="*/ 4830794 f1901 1"/>
                <a:gd name="f2489" fmla="*/ 891635 f1900 1"/>
                <a:gd name="f2490" fmla="*/ 4894421 f1901 1"/>
                <a:gd name="f2491" fmla="*/ 865442 f1900 1"/>
                <a:gd name="f2492" fmla="*/ 4909756 f1901 1"/>
                <a:gd name="f2493" fmla="*/ 858964 f1900 1"/>
                <a:gd name="f2494" fmla="*/ 4928521 f1901 1"/>
                <a:gd name="f2495" fmla="*/ 842391 f1900 1"/>
                <a:gd name="f2496" fmla="*/ 4945857 f1901 1"/>
                <a:gd name="f2497" fmla="*/ 795623 f1900 1"/>
                <a:gd name="f2498" fmla="*/ 4966145 f1901 1"/>
                <a:gd name="f2499" fmla="*/ 774287 f1900 1"/>
                <a:gd name="f2500" fmla="*/ 4980909 f1901 1"/>
                <a:gd name="f2501" fmla="*/ 761333 f1900 1"/>
                <a:gd name="f2502" fmla="*/ 4993862 f1901 1"/>
                <a:gd name="f2503" fmla="*/ 741712 f1900 1"/>
                <a:gd name="f2504" fmla="*/ 5006816 f1901 1"/>
                <a:gd name="f2505" fmla="*/ 694754 f1900 1"/>
                <a:gd name="f2506" fmla="*/ 5026724 f1901 1"/>
                <a:gd name="f2507" fmla="*/ 653129 f1900 1"/>
                <a:gd name="f2508" fmla="*/ 5062538 f1901 1"/>
                <a:gd name="f2509" fmla="*/ 630079 f1900 1"/>
                <a:gd name="f2510" fmla="*/ 5084731 f1901 1"/>
                <a:gd name="f2511" fmla="*/ 617982 f1900 1"/>
                <a:gd name="f2512" fmla="*/ 5172647 f1901 1"/>
                <a:gd name="f2513" fmla="*/ 630174 f1900 1"/>
                <a:gd name="f2514" fmla="*/ 5232654 f1901 1"/>
                <a:gd name="f2515" fmla="*/ 642080 f1900 1"/>
                <a:gd name="f2516" fmla="*/ 5252371 f1901 1"/>
                <a:gd name="f2517" fmla="*/ 637508 f1900 1"/>
                <a:gd name="f2518" fmla="*/ 5308092 f1901 1"/>
                <a:gd name="f2519" fmla="*/ 598646 f1900 1"/>
                <a:gd name="f2520" fmla="*/ 5363147 f1901 1"/>
                <a:gd name="f2521" fmla="*/ 581311 f1900 1"/>
                <a:gd name="f2522" fmla="*/ 5404580 f1901 1"/>
                <a:gd name="f2523" fmla="*/ 576358 f1900 1"/>
                <a:gd name="f2524" fmla="*/ 5440203 f1901 1"/>
                <a:gd name="f2525" fmla="*/ 572548 f1900 1"/>
                <a:gd name="f2526" fmla="*/ 5482971 f1901 1"/>
                <a:gd name="f2527" fmla="*/ 561880 f1900 1"/>
                <a:gd name="f2528" fmla="*/ 5507165 f1901 1"/>
                <a:gd name="f2529" fmla="*/ 550259 f1900 1"/>
                <a:gd name="f2530" fmla="*/ 5545645 f1901 1"/>
                <a:gd name="f2531" fmla="*/ 533591 f1900 1"/>
                <a:gd name="f2532" fmla="*/ 5585079 f1901 1"/>
                <a:gd name="f2533" fmla="*/ 511969 f1900 1"/>
                <a:gd name="f2534" fmla="*/ 5615368 f1901 1"/>
                <a:gd name="f2535" fmla="*/ 481679 f1900 1"/>
                <a:gd name="f2536" fmla="*/ 5631656 f1901 1"/>
                <a:gd name="f2537" fmla="*/ 456152 f1900 1"/>
                <a:gd name="f2538" fmla="*/ 5679377 f1901 1"/>
                <a:gd name="f2539" fmla="*/ 419576 f1900 1"/>
                <a:gd name="f2540" fmla="*/ 5722525 f1901 1"/>
                <a:gd name="f2541" fmla="*/ 350615 f1900 1"/>
                <a:gd name="f2542" fmla="*/ 5749576 f1901 1"/>
                <a:gd name="f2543" fmla="*/ 321945 f1900 1"/>
                <a:gd name="f2544" fmla="*/ 5764911 f1901 1"/>
                <a:gd name="f2545" fmla="*/ 313849 f1900 1"/>
                <a:gd name="f2546" fmla="*/ 5791009 f1901 1"/>
                <a:gd name="f2547" fmla="*/ 293942 f1900 1"/>
                <a:gd name="f2548" fmla="*/ 5806440 f1901 1"/>
                <a:gd name="f2549" fmla="*/ 279178 f1900 1"/>
                <a:gd name="f2550" fmla="*/ 5848636 f1901 1"/>
                <a:gd name="f2551" fmla="*/ 224885 f1900 1"/>
                <a:gd name="f2552" fmla="*/ 5861590 f1901 1"/>
                <a:gd name="f2553" fmla="*/ 208788 f1900 1"/>
                <a:gd name="f2554" fmla="*/ 5888355 f1901 1"/>
                <a:gd name="f2555" fmla="*/ 181166 f1900 1"/>
                <a:gd name="f2556" fmla="*/ 5900071 f1901 1"/>
                <a:gd name="f2557" fmla="*/ 172784 f1900 1"/>
                <a:gd name="f2558" fmla="*/ 5920740 f1901 1"/>
                <a:gd name="f2559" fmla="*/ 150305 f1900 1"/>
                <a:gd name="f2560" fmla="*/ 5969985 f1901 1"/>
                <a:gd name="f2561" fmla="*/ 91345 f1900 1"/>
                <a:gd name="f2562" fmla="*/ 5991130 f1901 1"/>
                <a:gd name="f2563" fmla="*/ 58293 f1900 1"/>
                <a:gd name="f2564" fmla="*/ 6033325 f1901 1"/>
                <a:gd name="f2565" fmla="*/ 33909 f1900 1"/>
                <a:gd name="f2566" fmla="*/ 6054376 f1901 1"/>
                <a:gd name="f2567" fmla="*/ 20955 f1900 1"/>
                <a:gd name="f2568" fmla="*/ f1902 1 f2"/>
                <a:gd name="f2569" fmla="*/ f1905 1 6095524"/>
                <a:gd name="f2570" fmla="*/ f1906 1 1424940"/>
                <a:gd name="f2571" fmla="*/ f1907 1 1424940"/>
                <a:gd name="f2572" fmla="*/ f1908 1 1424940"/>
                <a:gd name="f2573" fmla="*/ f1909 1 6095524"/>
                <a:gd name="f2574" fmla="*/ f1910 1 1424940"/>
                <a:gd name="f2575" fmla="*/ f1911 1 6095524"/>
                <a:gd name="f2576" fmla="*/ f1912 1 1424940"/>
                <a:gd name="f2577" fmla="*/ f1913 1 6095524"/>
                <a:gd name="f2578" fmla="*/ f1914 1 1424940"/>
                <a:gd name="f2579" fmla="*/ f1915 1 6095524"/>
                <a:gd name="f2580" fmla="*/ f1916 1 1424940"/>
                <a:gd name="f2581" fmla="*/ f1917 1 6095524"/>
                <a:gd name="f2582" fmla="*/ f1918 1 1424940"/>
                <a:gd name="f2583" fmla="*/ f1919 1 6095524"/>
                <a:gd name="f2584" fmla="*/ f1920 1 1424940"/>
                <a:gd name="f2585" fmla="*/ f1921 1 6095524"/>
                <a:gd name="f2586" fmla="*/ f1922 1 1424940"/>
                <a:gd name="f2587" fmla="*/ f1923 1 6095524"/>
                <a:gd name="f2588" fmla="*/ f1924 1 1424940"/>
                <a:gd name="f2589" fmla="*/ f1925 1 6095524"/>
                <a:gd name="f2590" fmla="*/ f1926 1 1424940"/>
                <a:gd name="f2591" fmla="*/ f1927 1 6095524"/>
                <a:gd name="f2592" fmla="*/ f1928 1 1424940"/>
                <a:gd name="f2593" fmla="*/ f1929 1 6095524"/>
                <a:gd name="f2594" fmla="*/ f1930 1 1424940"/>
                <a:gd name="f2595" fmla="*/ f1931 1 6095524"/>
                <a:gd name="f2596" fmla="*/ f1932 1 1424940"/>
                <a:gd name="f2597" fmla="*/ f1933 1 6095524"/>
                <a:gd name="f2598" fmla="*/ f1934 1 1424940"/>
                <a:gd name="f2599" fmla="*/ f1935 1 6095524"/>
                <a:gd name="f2600" fmla="*/ f1936 1 1424940"/>
                <a:gd name="f2601" fmla="*/ f1937 1 6095524"/>
                <a:gd name="f2602" fmla="*/ f1938 1 1424940"/>
                <a:gd name="f2603" fmla="*/ f1939 1 6095524"/>
                <a:gd name="f2604" fmla="*/ f1940 1 1424940"/>
                <a:gd name="f2605" fmla="*/ f1941 1 6095524"/>
                <a:gd name="f2606" fmla="*/ f1942 1 1424940"/>
                <a:gd name="f2607" fmla="*/ f1943 1 6095524"/>
                <a:gd name="f2608" fmla="*/ f1944 1 1424940"/>
                <a:gd name="f2609" fmla="*/ f1945 1 6095524"/>
                <a:gd name="f2610" fmla="*/ f1946 1 1424940"/>
                <a:gd name="f2611" fmla="*/ f1947 1 6095524"/>
                <a:gd name="f2612" fmla="*/ f1948 1 1424940"/>
                <a:gd name="f2613" fmla="*/ f1949 1 6095524"/>
                <a:gd name="f2614" fmla="*/ f1950 1 1424940"/>
                <a:gd name="f2615" fmla="*/ f1951 1 6095524"/>
                <a:gd name="f2616" fmla="*/ f1952 1 1424940"/>
                <a:gd name="f2617" fmla="*/ f1953 1 6095524"/>
                <a:gd name="f2618" fmla="*/ f1954 1 1424940"/>
                <a:gd name="f2619" fmla="*/ f1955 1 6095524"/>
                <a:gd name="f2620" fmla="*/ f1956 1 1424940"/>
                <a:gd name="f2621" fmla="*/ f1957 1 6095524"/>
                <a:gd name="f2622" fmla="*/ f1958 1 1424940"/>
                <a:gd name="f2623" fmla="*/ f1959 1 6095524"/>
                <a:gd name="f2624" fmla="*/ f1960 1 1424940"/>
                <a:gd name="f2625" fmla="*/ f1961 1 6095524"/>
                <a:gd name="f2626" fmla="*/ f1962 1 1424940"/>
                <a:gd name="f2627" fmla="*/ f1963 1 6095524"/>
                <a:gd name="f2628" fmla="*/ f1964 1 1424940"/>
                <a:gd name="f2629" fmla="*/ f1965 1 6095524"/>
                <a:gd name="f2630" fmla="*/ f1966 1 1424940"/>
                <a:gd name="f2631" fmla="*/ f1967 1 6095524"/>
                <a:gd name="f2632" fmla="*/ f1968 1 1424940"/>
                <a:gd name="f2633" fmla="*/ f1969 1 6095524"/>
                <a:gd name="f2634" fmla="*/ f1970 1 1424940"/>
                <a:gd name="f2635" fmla="*/ f1971 1 6095524"/>
                <a:gd name="f2636" fmla="*/ f1972 1 1424940"/>
                <a:gd name="f2637" fmla="*/ f1973 1 6095524"/>
                <a:gd name="f2638" fmla="*/ f1974 1 1424940"/>
                <a:gd name="f2639" fmla="*/ f1975 1 6095524"/>
                <a:gd name="f2640" fmla="*/ f1976 1 1424940"/>
                <a:gd name="f2641" fmla="*/ f1977 1 6095524"/>
                <a:gd name="f2642" fmla="*/ f1978 1 1424940"/>
                <a:gd name="f2643" fmla="*/ f1979 1 6095524"/>
                <a:gd name="f2644" fmla="*/ f1980 1 1424940"/>
                <a:gd name="f2645" fmla="*/ f1981 1 6095524"/>
                <a:gd name="f2646" fmla="*/ f1982 1 1424940"/>
                <a:gd name="f2647" fmla="*/ f1983 1 6095524"/>
                <a:gd name="f2648" fmla="*/ f1984 1 1424940"/>
                <a:gd name="f2649" fmla="*/ f1985 1 6095524"/>
                <a:gd name="f2650" fmla="*/ f1986 1 1424940"/>
                <a:gd name="f2651" fmla="*/ f1987 1 6095524"/>
                <a:gd name="f2652" fmla="*/ f1988 1 1424940"/>
                <a:gd name="f2653" fmla="*/ f1989 1 6095524"/>
                <a:gd name="f2654" fmla="*/ f1990 1 1424940"/>
                <a:gd name="f2655" fmla="*/ f1991 1 6095524"/>
                <a:gd name="f2656" fmla="*/ f1992 1 1424940"/>
                <a:gd name="f2657" fmla="*/ f1993 1 6095524"/>
                <a:gd name="f2658" fmla="*/ f1994 1 1424940"/>
                <a:gd name="f2659" fmla="*/ f1995 1 6095524"/>
                <a:gd name="f2660" fmla="*/ f1996 1 1424940"/>
                <a:gd name="f2661" fmla="*/ f1997 1 6095524"/>
                <a:gd name="f2662" fmla="*/ f1998 1 1424940"/>
                <a:gd name="f2663" fmla="*/ f1999 1 6095524"/>
                <a:gd name="f2664" fmla="*/ f2000 1 1424940"/>
                <a:gd name="f2665" fmla="*/ f2001 1 6095524"/>
                <a:gd name="f2666" fmla="*/ f2002 1 1424940"/>
                <a:gd name="f2667" fmla="*/ f2003 1 6095524"/>
                <a:gd name="f2668" fmla="*/ f2004 1 1424940"/>
                <a:gd name="f2669" fmla="*/ f2005 1 6095524"/>
                <a:gd name="f2670" fmla="*/ f2006 1 1424940"/>
                <a:gd name="f2671" fmla="*/ f2007 1 6095524"/>
                <a:gd name="f2672" fmla="*/ f2008 1 1424940"/>
                <a:gd name="f2673" fmla="*/ f2009 1 6095524"/>
                <a:gd name="f2674" fmla="*/ f2010 1 1424940"/>
                <a:gd name="f2675" fmla="*/ f2011 1 6095524"/>
                <a:gd name="f2676" fmla="*/ f2012 1 1424940"/>
                <a:gd name="f2677" fmla="*/ f2013 1 6095524"/>
                <a:gd name="f2678" fmla="*/ f2014 1 1424940"/>
                <a:gd name="f2679" fmla="*/ f2015 1 6095524"/>
                <a:gd name="f2680" fmla="*/ f2016 1 1424940"/>
                <a:gd name="f2681" fmla="*/ f2017 1 6095524"/>
                <a:gd name="f2682" fmla="*/ f2018 1 1424940"/>
                <a:gd name="f2683" fmla="*/ f2019 1 6095524"/>
                <a:gd name="f2684" fmla="*/ f2020 1 1424940"/>
                <a:gd name="f2685" fmla="*/ f2021 1 6095524"/>
                <a:gd name="f2686" fmla="*/ f2022 1 1424940"/>
                <a:gd name="f2687" fmla="*/ f2023 1 6095524"/>
                <a:gd name="f2688" fmla="*/ f2024 1 1424940"/>
                <a:gd name="f2689" fmla="*/ f2025 1 6095524"/>
                <a:gd name="f2690" fmla="*/ f2026 1 1424940"/>
                <a:gd name="f2691" fmla="*/ f2027 1 6095524"/>
                <a:gd name="f2692" fmla="*/ f2028 1 1424940"/>
                <a:gd name="f2693" fmla="*/ f2029 1 6095524"/>
                <a:gd name="f2694" fmla="*/ f2030 1 1424940"/>
                <a:gd name="f2695" fmla="*/ f2031 1 6095524"/>
                <a:gd name="f2696" fmla="*/ f2032 1 1424940"/>
                <a:gd name="f2697" fmla="*/ f2033 1 6095524"/>
                <a:gd name="f2698" fmla="*/ f2034 1 1424940"/>
                <a:gd name="f2699" fmla="*/ f2035 1 6095524"/>
                <a:gd name="f2700" fmla="*/ f2036 1 1424940"/>
                <a:gd name="f2701" fmla="*/ f2037 1 6095524"/>
                <a:gd name="f2702" fmla="*/ f2038 1 1424940"/>
                <a:gd name="f2703" fmla="*/ f2039 1 6095524"/>
                <a:gd name="f2704" fmla="*/ f2040 1 1424940"/>
                <a:gd name="f2705" fmla="*/ f2041 1 6095524"/>
                <a:gd name="f2706" fmla="*/ f2042 1 1424940"/>
                <a:gd name="f2707" fmla="*/ f2043 1 6095524"/>
                <a:gd name="f2708" fmla="*/ f2044 1 1424940"/>
                <a:gd name="f2709" fmla="*/ f2045 1 6095524"/>
                <a:gd name="f2710" fmla="*/ f2046 1 1424940"/>
                <a:gd name="f2711" fmla="*/ f2047 1 6095524"/>
                <a:gd name="f2712" fmla="*/ f2048 1 1424940"/>
                <a:gd name="f2713" fmla="*/ f2049 1 6095524"/>
                <a:gd name="f2714" fmla="*/ f2050 1 1424940"/>
                <a:gd name="f2715" fmla="*/ f2051 1 6095524"/>
                <a:gd name="f2716" fmla="*/ f2052 1 1424940"/>
                <a:gd name="f2717" fmla="*/ f2053 1 6095524"/>
                <a:gd name="f2718" fmla="*/ f2054 1 1424940"/>
                <a:gd name="f2719" fmla="*/ f2055 1 6095524"/>
                <a:gd name="f2720" fmla="*/ f2056 1 1424940"/>
                <a:gd name="f2721" fmla="*/ f2057 1 6095524"/>
                <a:gd name="f2722" fmla="*/ f2058 1 1424940"/>
                <a:gd name="f2723" fmla="*/ f2059 1 6095524"/>
                <a:gd name="f2724" fmla="*/ f2060 1 1424940"/>
                <a:gd name="f2725" fmla="*/ f2061 1 6095524"/>
                <a:gd name="f2726" fmla="*/ f2062 1 1424940"/>
                <a:gd name="f2727" fmla="*/ f2063 1 6095524"/>
                <a:gd name="f2728" fmla="*/ f2064 1 1424940"/>
                <a:gd name="f2729" fmla="*/ f2065 1 6095524"/>
                <a:gd name="f2730" fmla="*/ f2066 1 1424940"/>
                <a:gd name="f2731" fmla="*/ f2067 1 6095524"/>
                <a:gd name="f2732" fmla="*/ f2068 1 1424940"/>
                <a:gd name="f2733" fmla="*/ f2069 1 6095524"/>
                <a:gd name="f2734" fmla="*/ f2070 1 1424940"/>
                <a:gd name="f2735" fmla="*/ f2071 1 6095524"/>
                <a:gd name="f2736" fmla="*/ f2072 1 1424940"/>
                <a:gd name="f2737" fmla="*/ f2073 1 6095524"/>
                <a:gd name="f2738" fmla="*/ f2074 1 1424940"/>
                <a:gd name="f2739" fmla="*/ f2075 1 6095524"/>
                <a:gd name="f2740" fmla="*/ f2076 1 1424940"/>
                <a:gd name="f2741" fmla="*/ f2077 1 6095524"/>
                <a:gd name="f2742" fmla="*/ f2078 1 6095524"/>
                <a:gd name="f2743" fmla="*/ f2079 1 1424940"/>
                <a:gd name="f2744" fmla="*/ f2080 1 6095524"/>
                <a:gd name="f2745" fmla="*/ f2081 1 6095524"/>
                <a:gd name="f2746" fmla="*/ f2082 1 1424940"/>
                <a:gd name="f2747" fmla="*/ f2083 1 6095524"/>
                <a:gd name="f2748" fmla="*/ f2084 1 1424940"/>
                <a:gd name="f2749" fmla="*/ f2085 1 6095524"/>
                <a:gd name="f2750" fmla="*/ f2086 1 1424940"/>
                <a:gd name="f2751" fmla="*/ f2087 1 6095524"/>
                <a:gd name="f2752" fmla="*/ f2088 1 1424940"/>
                <a:gd name="f2753" fmla="*/ f2089 1 6095524"/>
                <a:gd name="f2754" fmla="*/ f2090 1 1424940"/>
                <a:gd name="f2755" fmla="*/ f2091 1 6095524"/>
                <a:gd name="f2756" fmla="*/ f2092 1 1424940"/>
                <a:gd name="f2757" fmla="*/ f2093 1 6095524"/>
                <a:gd name="f2758" fmla="*/ f2094 1 1424940"/>
                <a:gd name="f2759" fmla="*/ f2095 1 6095524"/>
                <a:gd name="f2760" fmla="*/ f2096 1 1424940"/>
                <a:gd name="f2761" fmla="*/ f2097 1 6095524"/>
                <a:gd name="f2762" fmla="*/ f2098 1 1424940"/>
                <a:gd name="f2763" fmla="*/ f2099 1 6095524"/>
                <a:gd name="f2764" fmla="*/ f2100 1 1424940"/>
                <a:gd name="f2765" fmla="*/ f2101 1 6095524"/>
                <a:gd name="f2766" fmla="*/ f2102 1 1424940"/>
                <a:gd name="f2767" fmla="*/ f2103 1 6095524"/>
                <a:gd name="f2768" fmla="*/ f2104 1 1424940"/>
                <a:gd name="f2769" fmla="*/ f2105 1 6095524"/>
                <a:gd name="f2770" fmla="*/ f2106 1 1424940"/>
                <a:gd name="f2771" fmla="*/ f2107 1 6095524"/>
                <a:gd name="f2772" fmla="*/ f2108 1 1424940"/>
                <a:gd name="f2773" fmla="*/ f2109 1 6095524"/>
                <a:gd name="f2774" fmla="*/ f2110 1 1424940"/>
                <a:gd name="f2775" fmla="*/ f2111 1 6095524"/>
                <a:gd name="f2776" fmla="*/ f2112 1 1424940"/>
                <a:gd name="f2777" fmla="*/ f2113 1 6095524"/>
                <a:gd name="f2778" fmla="*/ f2114 1 1424940"/>
                <a:gd name="f2779" fmla="*/ f2115 1 6095524"/>
                <a:gd name="f2780" fmla="*/ f2116 1 1424940"/>
                <a:gd name="f2781" fmla="*/ f2117 1 6095524"/>
                <a:gd name="f2782" fmla="*/ f2118 1 1424940"/>
                <a:gd name="f2783" fmla="*/ f2119 1 6095524"/>
                <a:gd name="f2784" fmla="*/ f2120 1 1424940"/>
                <a:gd name="f2785" fmla="*/ f2121 1 6095524"/>
                <a:gd name="f2786" fmla="*/ f2122 1 1424940"/>
                <a:gd name="f2787" fmla="*/ f2123 1 6095524"/>
                <a:gd name="f2788" fmla="*/ f2124 1 1424940"/>
                <a:gd name="f2789" fmla="*/ f2125 1 6095524"/>
                <a:gd name="f2790" fmla="*/ f2126 1 1424940"/>
                <a:gd name="f2791" fmla="*/ f2127 1 6095524"/>
                <a:gd name="f2792" fmla="*/ f2128 1 1424940"/>
                <a:gd name="f2793" fmla="*/ f2129 1 6095524"/>
                <a:gd name="f2794" fmla="*/ f2130 1 1424940"/>
                <a:gd name="f2795" fmla="*/ f2131 1 6095524"/>
                <a:gd name="f2796" fmla="*/ f2132 1 1424940"/>
                <a:gd name="f2797" fmla="*/ f2133 1 6095524"/>
                <a:gd name="f2798" fmla="*/ f2134 1 1424940"/>
                <a:gd name="f2799" fmla="*/ f2135 1 6095524"/>
                <a:gd name="f2800" fmla="*/ f2136 1 1424940"/>
                <a:gd name="f2801" fmla="*/ f2137 1 6095524"/>
                <a:gd name="f2802" fmla="*/ f2138 1 1424940"/>
                <a:gd name="f2803" fmla="*/ f2139 1 6095524"/>
                <a:gd name="f2804" fmla="*/ f2140 1 1424940"/>
                <a:gd name="f2805" fmla="*/ f2141 1 6095524"/>
                <a:gd name="f2806" fmla="*/ f2142 1 1424940"/>
                <a:gd name="f2807" fmla="*/ f2143 1 6095524"/>
                <a:gd name="f2808" fmla="*/ f2144 1 1424940"/>
                <a:gd name="f2809" fmla="*/ f2145 1 6095524"/>
                <a:gd name="f2810" fmla="*/ f2146 1 1424940"/>
                <a:gd name="f2811" fmla="*/ f2147 1 6095524"/>
                <a:gd name="f2812" fmla="*/ f2148 1 1424940"/>
                <a:gd name="f2813" fmla="*/ f2149 1 6095524"/>
                <a:gd name="f2814" fmla="*/ f2150 1 1424940"/>
                <a:gd name="f2815" fmla="*/ f2151 1 6095524"/>
                <a:gd name="f2816" fmla="*/ f2152 1 1424940"/>
                <a:gd name="f2817" fmla="*/ f2153 1 6095524"/>
                <a:gd name="f2818" fmla="*/ f2154 1 1424940"/>
                <a:gd name="f2819" fmla="*/ f2155 1 6095524"/>
                <a:gd name="f2820" fmla="*/ f2156 1 1424940"/>
                <a:gd name="f2821" fmla="*/ f2157 1 6095524"/>
                <a:gd name="f2822" fmla="*/ f2158 1 1424940"/>
                <a:gd name="f2823" fmla="*/ f2159 1 6095524"/>
                <a:gd name="f2824" fmla="*/ f2160 1 1424940"/>
                <a:gd name="f2825" fmla="*/ f2161 1 6095524"/>
                <a:gd name="f2826" fmla="*/ f2162 1 1424940"/>
                <a:gd name="f2827" fmla="*/ f2163 1 6095524"/>
                <a:gd name="f2828" fmla="*/ f2164 1 1424940"/>
                <a:gd name="f2829" fmla="*/ f2165 1 6095524"/>
                <a:gd name="f2830" fmla="*/ f2166 1 1424940"/>
                <a:gd name="f2831" fmla="*/ f2167 1 6095524"/>
                <a:gd name="f2832" fmla="*/ f2168 1 1424940"/>
                <a:gd name="f2833" fmla="*/ f2169 1 6095524"/>
                <a:gd name="f2834" fmla="*/ f2170 1 1424940"/>
                <a:gd name="f2835" fmla="*/ f2171 1 6095524"/>
                <a:gd name="f2836" fmla="*/ f2172 1 1424940"/>
                <a:gd name="f2837" fmla="*/ f2173 1 6095524"/>
                <a:gd name="f2838" fmla="*/ f2174 1 1424940"/>
                <a:gd name="f2839" fmla="*/ f2175 1 6095524"/>
                <a:gd name="f2840" fmla="*/ f2176 1 1424940"/>
                <a:gd name="f2841" fmla="*/ f2177 1 6095524"/>
                <a:gd name="f2842" fmla="*/ f2178 1 1424940"/>
                <a:gd name="f2843" fmla="*/ f2179 1 6095524"/>
                <a:gd name="f2844" fmla="*/ f2180 1 1424940"/>
                <a:gd name="f2845" fmla="*/ f2181 1 6095524"/>
                <a:gd name="f2846" fmla="*/ f2182 1 1424940"/>
                <a:gd name="f2847" fmla="*/ f2183 1 6095524"/>
                <a:gd name="f2848" fmla="*/ f2184 1 1424940"/>
                <a:gd name="f2849" fmla="*/ f2185 1 6095524"/>
                <a:gd name="f2850" fmla="*/ f2186 1 1424940"/>
                <a:gd name="f2851" fmla="*/ f2187 1 6095524"/>
                <a:gd name="f2852" fmla="*/ f2188 1 1424940"/>
                <a:gd name="f2853" fmla="*/ f2189 1 6095524"/>
                <a:gd name="f2854" fmla="*/ f2190 1 1424940"/>
                <a:gd name="f2855" fmla="*/ f2191 1 6095524"/>
                <a:gd name="f2856" fmla="*/ f2192 1 1424940"/>
                <a:gd name="f2857" fmla="*/ f2193 1 6095524"/>
                <a:gd name="f2858" fmla="*/ f2194 1 1424940"/>
                <a:gd name="f2859" fmla="*/ f2195 1 6095524"/>
                <a:gd name="f2860" fmla="*/ f2196 1 1424940"/>
                <a:gd name="f2861" fmla="*/ f2197 1 6095524"/>
                <a:gd name="f2862" fmla="*/ f2198 1 1424940"/>
                <a:gd name="f2863" fmla="*/ f2199 1 6095524"/>
                <a:gd name="f2864" fmla="*/ f2200 1 1424940"/>
                <a:gd name="f2865" fmla="*/ f2201 1 6095524"/>
                <a:gd name="f2866" fmla="*/ f2202 1 1424940"/>
                <a:gd name="f2867" fmla="*/ f2203 1 6095524"/>
                <a:gd name="f2868" fmla="*/ f2204 1 1424940"/>
                <a:gd name="f2869" fmla="*/ f2205 1 6095524"/>
                <a:gd name="f2870" fmla="*/ f2206 1 1424940"/>
                <a:gd name="f2871" fmla="*/ f2207 1 6095524"/>
                <a:gd name="f2872" fmla="*/ f2208 1 1424940"/>
                <a:gd name="f2873" fmla="*/ f2209 1 6095524"/>
                <a:gd name="f2874" fmla="*/ f2210 1 1424940"/>
                <a:gd name="f2875" fmla="*/ f2211 1 6095524"/>
                <a:gd name="f2876" fmla="*/ f2212 1 1424940"/>
                <a:gd name="f2877" fmla="*/ f2213 1 6095524"/>
                <a:gd name="f2878" fmla="*/ f2214 1 1424940"/>
                <a:gd name="f2879" fmla="*/ f2215 1 6095524"/>
                <a:gd name="f2880" fmla="*/ f2216 1 1424940"/>
                <a:gd name="f2881" fmla="*/ f2217 1 6095524"/>
                <a:gd name="f2882" fmla="*/ f2218 1 1424940"/>
                <a:gd name="f2883" fmla="*/ f2219 1 6095524"/>
                <a:gd name="f2884" fmla="*/ f2220 1 1424940"/>
                <a:gd name="f2885" fmla="*/ f2221 1 6095524"/>
                <a:gd name="f2886" fmla="*/ f2222 1 1424940"/>
                <a:gd name="f2887" fmla="*/ f2223 1 6095524"/>
                <a:gd name="f2888" fmla="*/ f2224 1 1424940"/>
                <a:gd name="f2889" fmla="*/ f2225 1 6095524"/>
                <a:gd name="f2890" fmla="*/ f2226 1 1424940"/>
                <a:gd name="f2891" fmla="*/ f2227 1 1424940"/>
                <a:gd name="f2892" fmla="*/ f2228 1 6095524"/>
                <a:gd name="f2893" fmla="*/ f2229 1 1424940"/>
                <a:gd name="f2894" fmla="*/ f2230 1 6095524"/>
                <a:gd name="f2895" fmla="*/ f2231 1 1424940"/>
                <a:gd name="f2896" fmla="*/ f2232 1 6095524"/>
                <a:gd name="f2897" fmla="*/ f2233 1 1424940"/>
                <a:gd name="f2898" fmla="*/ f2234 1 6095524"/>
                <a:gd name="f2899" fmla="*/ f2235 1 1424940"/>
                <a:gd name="f2900" fmla="*/ f2236 1 6095524"/>
                <a:gd name="f2901" fmla="*/ f2237 1 1424940"/>
                <a:gd name="f2902" fmla="*/ f2238 1 6095524"/>
                <a:gd name="f2903" fmla="*/ f2239 1 1424940"/>
                <a:gd name="f2904" fmla="*/ f2240 1 6095524"/>
                <a:gd name="f2905" fmla="*/ f2241 1 1424940"/>
                <a:gd name="f2906" fmla="*/ f2242 1 6095524"/>
                <a:gd name="f2907" fmla="*/ f2243 1 1424940"/>
                <a:gd name="f2908" fmla="*/ f2244 1 6095524"/>
                <a:gd name="f2909" fmla="*/ f2245 1 1424940"/>
                <a:gd name="f2910" fmla="*/ f2246 1 6095524"/>
                <a:gd name="f2911" fmla="*/ f2247 1 1424940"/>
                <a:gd name="f2912" fmla="*/ f2248 1 6095524"/>
                <a:gd name="f2913" fmla="*/ f2249 1 1424940"/>
                <a:gd name="f2914" fmla="*/ f2250 1 6095524"/>
                <a:gd name="f2915" fmla="*/ f2251 1 1424940"/>
                <a:gd name="f2916" fmla="*/ f2252 1 6095524"/>
                <a:gd name="f2917" fmla="*/ f2253 1 1424940"/>
                <a:gd name="f2918" fmla="*/ f2254 1 6095524"/>
                <a:gd name="f2919" fmla="*/ f2255 1 1424940"/>
                <a:gd name="f2920" fmla="*/ f2256 1 6095524"/>
                <a:gd name="f2921" fmla="*/ f2257 1 1424940"/>
                <a:gd name="f2922" fmla="*/ f2258 1 6095524"/>
                <a:gd name="f2923" fmla="*/ f2259 1 1424940"/>
                <a:gd name="f2924" fmla="*/ f2260 1 6095524"/>
                <a:gd name="f2925" fmla="*/ f2261 1 1424940"/>
                <a:gd name="f2926" fmla="*/ f2262 1 6095524"/>
                <a:gd name="f2927" fmla="*/ f2263 1 1424940"/>
                <a:gd name="f2928" fmla="*/ f2264 1 6095524"/>
                <a:gd name="f2929" fmla="*/ f2265 1 1424940"/>
                <a:gd name="f2930" fmla="*/ f2266 1 6095524"/>
                <a:gd name="f2931" fmla="*/ f2267 1 1424940"/>
                <a:gd name="f2932" fmla="*/ f2268 1 6095524"/>
                <a:gd name="f2933" fmla="*/ f2269 1 1424940"/>
                <a:gd name="f2934" fmla="*/ f2270 1 6095524"/>
                <a:gd name="f2935" fmla="*/ f2271 1 1424940"/>
                <a:gd name="f2936" fmla="*/ f2272 1 6095524"/>
                <a:gd name="f2937" fmla="*/ f2273 1 1424940"/>
                <a:gd name="f2938" fmla="*/ f2274 1 6095524"/>
                <a:gd name="f2939" fmla="*/ f2275 1 1424940"/>
                <a:gd name="f2940" fmla="*/ f2276 1 6095524"/>
                <a:gd name="f2941" fmla="*/ f2277 1 1424940"/>
                <a:gd name="f2942" fmla="*/ f2278 1 6095524"/>
                <a:gd name="f2943" fmla="*/ f2279 1 1424940"/>
                <a:gd name="f2944" fmla="*/ f2280 1 6095524"/>
                <a:gd name="f2945" fmla="*/ f2281 1 1424940"/>
                <a:gd name="f2946" fmla="*/ f2282 1 6095524"/>
                <a:gd name="f2947" fmla="*/ f2283 1 1424940"/>
                <a:gd name="f2948" fmla="*/ f2284 1 6095524"/>
                <a:gd name="f2949" fmla="*/ f2285 1 1424940"/>
                <a:gd name="f2950" fmla="*/ f2286 1 6095524"/>
                <a:gd name="f2951" fmla="*/ f2287 1 1424940"/>
                <a:gd name="f2952" fmla="*/ f2288 1 6095524"/>
                <a:gd name="f2953" fmla="*/ f2289 1 1424940"/>
                <a:gd name="f2954" fmla="*/ f2290 1 6095524"/>
                <a:gd name="f2955" fmla="*/ f2291 1 1424940"/>
                <a:gd name="f2956" fmla="*/ f2292 1 6095524"/>
                <a:gd name="f2957" fmla="*/ f2293 1 1424940"/>
                <a:gd name="f2958" fmla="*/ f2294 1 6095524"/>
                <a:gd name="f2959" fmla="*/ f2295 1 1424940"/>
                <a:gd name="f2960" fmla="*/ f2296 1 6095524"/>
                <a:gd name="f2961" fmla="*/ f2297 1 1424940"/>
                <a:gd name="f2962" fmla="*/ f2298 1 6095524"/>
                <a:gd name="f2963" fmla="*/ f2299 1 1424940"/>
                <a:gd name="f2964" fmla="*/ f2300 1 6095524"/>
                <a:gd name="f2965" fmla="*/ f2301 1 1424940"/>
                <a:gd name="f2966" fmla="*/ f2302 1 6095524"/>
                <a:gd name="f2967" fmla="*/ f2303 1 1424940"/>
                <a:gd name="f2968" fmla="*/ f2304 1 6095524"/>
                <a:gd name="f2969" fmla="*/ f2305 1 1424940"/>
                <a:gd name="f2970" fmla="*/ f2306 1 6095524"/>
                <a:gd name="f2971" fmla="*/ f2307 1 1424940"/>
                <a:gd name="f2972" fmla="*/ f2308 1 6095524"/>
                <a:gd name="f2973" fmla="*/ f2309 1 1424940"/>
                <a:gd name="f2974" fmla="*/ f2310 1 6095524"/>
                <a:gd name="f2975" fmla="*/ f2311 1 1424940"/>
                <a:gd name="f2976" fmla="*/ f2312 1 6095524"/>
                <a:gd name="f2977" fmla="*/ f2313 1 1424940"/>
                <a:gd name="f2978" fmla="*/ f2314 1 6095524"/>
                <a:gd name="f2979" fmla="*/ f2315 1 1424940"/>
                <a:gd name="f2980" fmla="*/ f2316 1 6095524"/>
                <a:gd name="f2981" fmla="*/ f2317 1 1424940"/>
                <a:gd name="f2982" fmla="*/ f2318 1 6095524"/>
                <a:gd name="f2983" fmla="*/ f2319 1 1424940"/>
                <a:gd name="f2984" fmla="*/ f2320 1 6095524"/>
                <a:gd name="f2985" fmla="*/ f2321 1 1424940"/>
                <a:gd name="f2986" fmla="*/ f2322 1 6095524"/>
                <a:gd name="f2987" fmla="*/ f2323 1 1424940"/>
                <a:gd name="f2988" fmla="*/ f2324 1 6095524"/>
                <a:gd name="f2989" fmla="*/ f2325 1 1424940"/>
                <a:gd name="f2990" fmla="*/ f2326 1 6095524"/>
                <a:gd name="f2991" fmla="*/ f2327 1 1424940"/>
                <a:gd name="f2992" fmla="*/ f2328 1 6095524"/>
                <a:gd name="f2993" fmla="*/ f2329 1 1424940"/>
                <a:gd name="f2994" fmla="*/ f2330 1 6095524"/>
                <a:gd name="f2995" fmla="*/ f2331 1 1424940"/>
                <a:gd name="f2996" fmla="*/ f2332 1 6095524"/>
                <a:gd name="f2997" fmla="*/ f2333 1 1424940"/>
                <a:gd name="f2998" fmla="*/ f2334 1 6095524"/>
                <a:gd name="f2999" fmla="*/ f2335 1 1424940"/>
                <a:gd name="f3000" fmla="*/ f2336 1 6095524"/>
                <a:gd name="f3001" fmla="*/ f2337 1 1424940"/>
                <a:gd name="f3002" fmla="*/ f2338 1 6095524"/>
                <a:gd name="f3003" fmla="*/ f2339 1 1424940"/>
                <a:gd name="f3004" fmla="*/ f2340 1 6095524"/>
                <a:gd name="f3005" fmla="*/ f2341 1 1424940"/>
                <a:gd name="f3006" fmla="*/ f2342 1 6095524"/>
                <a:gd name="f3007" fmla="*/ f2343 1 1424940"/>
                <a:gd name="f3008" fmla="*/ f2344 1 6095524"/>
                <a:gd name="f3009" fmla="*/ f2345 1 1424940"/>
                <a:gd name="f3010" fmla="*/ f2346 1 6095524"/>
                <a:gd name="f3011" fmla="*/ f2347 1 1424940"/>
                <a:gd name="f3012" fmla="*/ f2348 1 6095524"/>
                <a:gd name="f3013" fmla="*/ f2349 1 1424940"/>
                <a:gd name="f3014" fmla="*/ f2350 1 6095524"/>
                <a:gd name="f3015" fmla="*/ f2351 1 1424940"/>
                <a:gd name="f3016" fmla="*/ f2352 1 6095524"/>
                <a:gd name="f3017" fmla="*/ f2353 1 1424940"/>
                <a:gd name="f3018" fmla="*/ f2354 1 6095524"/>
                <a:gd name="f3019" fmla="*/ f2355 1 1424940"/>
                <a:gd name="f3020" fmla="*/ f2356 1 6095524"/>
                <a:gd name="f3021" fmla="*/ f2357 1 1424940"/>
                <a:gd name="f3022" fmla="*/ f2358 1 6095524"/>
                <a:gd name="f3023" fmla="*/ f2359 1 1424940"/>
                <a:gd name="f3024" fmla="*/ f2360 1 6095524"/>
                <a:gd name="f3025" fmla="*/ f2361 1 1424940"/>
                <a:gd name="f3026" fmla="*/ f2362 1 1424940"/>
                <a:gd name="f3027" fmla="*/ f2363 1 6095524"/>
                <a:gd name="f3028" fmla="*/ f2364 1 1424940"/>
                <a:gd name="f3029" fmla="*/ f2365 1 6095524"/>
                <a:gd name="f3030" fmla="*/ f2366 1 1424940"/>
                <a:gd name="f3031" fmla="*/ f2367 1 6095524"/>
                <a:gd name="f3032" fmla="*/ f2368 1 6095524"/>
                <a:gd name="f3033" fmla="*/ f2369 1 1424940"/>
                <a:gd name="f3034" fmla="*/ f2370 1 6095524"/>
                <a:gd name="f3035" fmla="*/ f2371 1 1424940"/>
                <a:gd name="f3036" fmla="*/ f2372 1 6095524"/>
                <a:gd name="f3037" fmla="*/ f2373 1 1424940"/>
                <a:gd name="f3038" fmla="*/ f2374 1 6095524"/>
                <a:gd name="f3039" fmla="*/ f2375 1 1424940"/>
                <a:gd name="f3040" fmla="*/ f2376 1 6095524"/>
                <a:gd name="f3041" fmla="*/ f2377 1 1424940"/>
                <a:gd name="f3042" fmla="*/ f2378 1 6095524"/>
                <a:gd name="f3043" fmla="*/ f2379 1 1424940"/>
                <a:gd name="f3044" fmla="*/ f2380 1 6095524"/>
                <a:gd name="f3045" fmla="*/ f2381 1 1424940"/>
                <a:gd name="f3046" fmla="*/ f2382 1 6095524"/>
                <a:gd name="f3047" fmla="*/ f2383 1 1424940"/>
                <a:gd name="f3048" fmla="*/ f2384 1 6095524"/>
                <a:gd name="f3049" fmla="*/ f2385 1 1424940"/>
                <a:gd name="f3050" fmla="*/ f2386 1 6095524"/>
                <a:gd name="f3051" fmla="*/ f2387 1 1424940"/>
                <a:gd name="f3052" fmla="*/ f2388 1 6095524"/>
                <a:gd name="f3053" fmla="*/ f2389 1 1424940"/>
                <a:gd name="f3054" fmla="*/ f2390 1 6095524"/>
                <a:gd name="f3055" fmla="*/ f2391 1 1424940"/>
                <a:gd name="f3056" fmla="*/ f2392 1 6095524"/>
                <a:gd name="f3057" fmla="*/ f2393 1 1424940"/>
                <a:gd name="f3058" fmla="*/ f2394 1 6095524"/>
                <a:gd name="f3059" fmla="*/ f2395 1 1424940"/>
                <a:gd name="f3060" fmla="*/ f2396 1 6095524"/>
                <a:gd name="f3061" fmla="*/ f2397 1 1424940"/>
                <a:gd name="f3062" fmla="*/ f2398 1 6095524"/>
                <a:gd name="f3063" fmla="*/ f2399 1 1424940"/>
                <a:gd name="f3064" fmla="*/ f2400 1 6095524"/>
                <a:gd name="f3065" fmla="*/ f2401 1 1424940"/>
                <a:gd name="f3066" fmla="*/ f2402 1 6095524"/>
                <a:gd name="f3067" fmla="*/ f2403 1 1424940"/>
                <a:gd name="f3068" fmla="*/ f2404 1 6095524"/>
                <a:gd name="f3069" fmla="*/ f2405 1 1424940"/>
                <a:gd name="f3070" fmla="*/ f2406 1 6095524"/>
                <a:gd name="f3071" fmla="*/ f2407 1 1424940"/>
                <a:gd name="f3072" fmla="*/ f2408 1 6095524"/>
                <a:gd name="f3073" fmla="*/ f2409 1 1424940"/>
                <a:gd name="f3074" fmla="*/ f2410 1 6095524"/>
                <a:gd name="f3075" fmla="*/ f2411 1 1424940"/>
                <a:gd name="f3076" fmla="*/ f2412 1 6095524"/>
                <a:gd name="f3077" fmla="*/ f2413 1 1424940"/>
                <a:gd name="f3078" fmla="*/ f2414 1 6095524"/>
                <a:gd name="f3079" fmla="*/ f2415 1 1424940"/>
                <a:gd name="f3080" fmla="*/ f2416 1 6095524"/>
                <a:gd name="f3081" fmla="*/ f2417 1 1424940"/>
                <a:gd name="f3082" fmla="*/ f2418 1 6095524"/>
                <a:gd name="f3083" fmla="*/ f2419 1 1424940"/>
                <a:gd name="f3084" fmla="*/ f2420 1 6095524"/>
                <a:gd name="f3085" fmla="*/ f2421 1 1424940"/>
                <a:gd name="f3086" fmla="*/ f2422 1 6095524"/>
                <a:gd name="f3087" fmla="*/ f2423 1 1424940"/>
                <a:gd name="f3088" fmla="*/ f2424 1 6095524"/>
                <a:gd name="f3089" fmla="*/ f2425 1 1424940"/>
                <a:gd name="f3090" fmla="*/ f2426 1 6095524"/>
                <a:gd name="f3091" fmla="*/ f2427 1 1424940"/>
                <a:gd name="f3092" fmla="*/ f2428 1 6095524"/>
                <a:gd name="f3093" fmla="*/ f2429 1 1424940"/>
                <a:gd name="f3094" fmla="*/ f2430 1 6095524"/>
                <a:gd name="f3095" fmla="*/ f2431 1 1424940"/>
                <a:gd name="f3096" fmla="*/ f2432 1 6095524"/>
                <a:gd name="f3097" fmla="*/ f2433 1 1424940"/>
                <a:gd name="f3098" fmla="*/ f2434 1 6095524"/>
                <a:gd name="f3099" fmla="*/ f2435 1 6095524"/>
                <a:gd name="f3100" fmla="*/ f2436 1 1424940"/>
                <a:gd name="f3101" fmla="*/ f2437 1 6095524"/>
                <a:gd name="f3102" fmla="*/ f2438 1 1424940"/>
                <a:gd name="f3103" fmla="*/ f2439 1 6095524"/>
                <a:gd name="f3104" fmla="*/ f2440 1 1424940"/>
                <a:gd name="f3105" fmla="*/ f2441 1 6095524"/>
                <a:gd name="f3106" fmla="*/ f2442 1 1424940"/>
                <a:gd name="f3107" fmla="*/ f2443 1 6095524"/>
                <a:gd name="f3108" fmla="*/ f2444 1 1424940"/>
                <a:gd name="f3109" fmla="*/ f2445 1 6095524"/>
                <a:gd name="f3110" fmla="*/ f2446 1 6095524"/>
                <a:gd name="f3111" fmla="*/ f2447 1 1424940"/>
                <a:gd name="f3112" fmla="*/ f2448 1 6095524"/>
                <a:gd name="f3113" fmla="*/ f2449 1 1424940"/>
                <a:gd name="f3114" fmla="*/ f2450 1 6095524"/>
                <a:gd name="f3115" fmla="*/ f2451 1 1424940"/>
                <a:gd name="f3116" fmla="*/ f2452 1 6095524"/>
                <a:gd name="f3117" fmla="*/ f2453 1 1424940"/>
                <a:gd name="f3118" fmla="*/ f2454 1 6095524"/>
                <a:gd name="f3119" fmla="*/ f2455 1 1424940"/>
                <a:gd name="f3120" fmla="*/ f2456 1 6095524"/>
                <a:gd name="f3121" fmla="*/ f2457 1 1424940"/>
                <a:gd name="f3122" fmla="*/ f2458 1 6095524"/>
                <a:gd name="f3123" fmla="*/ f2459 1 1424940"/>
                <a:gd name="f3124" fmla="*/ f2460 1 6095524"/>
                <a:gd name="f3125" fmla="*/ f2461 1 1424940"/>
                <a:gd name="f3126" fmla="*/ f2462 1 6095524"/>
                <a:gd name="f3127" fmla="*/ f2463 1 1424940"/>
                <a:gd name="f3128" fmla="*/ f2464 1 6095524"/>
                <a:gd name="f3129" fmla="*/ f2465 1 1424940"/>
                <a:gd name="f3130" fmla="*/ f2466 1 6095524"/>
                <a:gd name="f3131" fmla="*/ f2467 1 1424940"/>
                <a:gd name="f3132" fmla="*/ f2468 1 6095524"/>
                <a:gd name="f3133" fmla="*/ f2469 1 1424940"/>
                <a:gd name="f3134" fmla="*/ f2470 1 6095524"/>
                <a:gd name="f3135" fmla="*/ f2471 1 1424940"/>
                <a:gd name="f3136" fmla="*/ f2472 1 6095524"/>
                <a:gd name="f3137" fmla="*/ f2473 1 1424940"/>
                <a:gd name="f3138" fmla="*/ f2474 1 6095524"/>
                <a:gd name="f3139" fmla="*/ f2475 1 1424940"/>
                <a:gd name="f3140" fmla="*/ f2476 1 6095524"/>
                <a:gd name="f3141" fmla="*/ f2477 1 1424940"/>
                <a:gd name="f3142" fmla="*/ f2478 1 6095524"/>
                <a:gd name="f3143" fmla="*/ f2479 1 1424940"/>
                <a:gd name="f3144" fmla="*/ f2480 1 6095524"/>
                <a:gd name="f3145" fmla="*/ f2481 1 1424940"/>
                <a:gd name="f3146" fmla="*/ f2482 1 6095524"/>
                <a:gd name="f3147" fmla="*/ f2483 1 1424940"/>
                <a:gd name="f3148" fmla="*/ f2484 1 6095524"/>
                <a:gd name="f3149" fmla="*/ f2485 1 1424940"/>
                <a:gd name="f3150" fmla="*/ f2486 1 6095524"/>
                <a:gd name="f3151" fmla="*/ f2487 1 1424940"/>
                <a:gd name="f3152" fmla="*/ f2488 1 6095524"/>
                <a:gd name="f3153" fmla="*/ f2489 1 1424940"/>
                <a:gd name="f3154" fmla="*/ f2490 1 6095524"/>
                <a:gd name="f3155" fmla="*/ f2491 1 1424940"/>
                <a:gd name="f3156" fmla="*/ f2492 1 6095524"/>
                <a:gd name="f3157" fmla="*/ f2493 1 1424940"/>
                <a:gd name="f3158" fmla="*/ f2494 1 6095524"/>
                <a:gd name="f3159" fmla="*/ f2495 1 1424940"/>
                <a:gd name="f3160" fmla="*/ f2496 1 6095524"/>
                <a:gd name="f3161" fmla="*/ f2497 1 1424940"/>
                <a:gd name="f3162" fmla="*/ f2498 1 6095524"/>
                <a:gd name="f3163" fmla="*/ f2499 1 1424940"/>
                <a:gd name="f3164" fmla="*/ f2500 1 6095524"/>
                <a:gd name="f3165" fmla="*/ f2501 1 1424940"/>
                <a:gd name="f3166" fmla="*/ f2502 1 6095524"/>
                <a:gd name="f3167" fmla="*/ f2503 1 1424940"/>
                <a:gd name="f3168" fmla="*/ f2504 1 6095524"/>
                <a:gd name="f3169" fmla="*/ f2505 1 1424940"/>
                <a:gd name="f3170" fmla="*/ f2506 1 6095524"/>
                <a:gd name="f3171" fmla="*/ f2507 1 1424940"/>
                <a:gd name="f3172" fmla="*/ f2508 1 6095524"/>
                <a:gd name="f3173" fmla="*/ f2509 1 1424940"/>
                <a:gd name="f3174" fmla="*/ f2510 1 6095524"/>
                <a:gd name="f3175" fmla="*/ f2511 1 1424940"/>
                <a:gd name="f3176" fmla="*/ f2512 1 6095524"/>
                <a:gd name="f3177" fmla="*/ f2513 1 1424940"/>
                <a:gd name="f3178" fmla="*/ f2514 1 6095524"/>
                <a:gd name="f3179" fmla="*/ f2515 1 1424940"/>
                <a:gd name="f3180" fmla="*/ f2516 1 6095524"/>
                <a:gd name="f3181" fmla="*/ f2517 1 1424940"/>
                <a:gd name="f3182" fmla="*/ f2518 1 6095524"/>
                <a:gd name="f3183" fmla="*/ f2519 1 1424940"/>
                <a:gd name="f3184" fmla="*/ f2520 1 6095524"/>
                <a:gd name="f3185" fmla="*/ f2521 1 1424940"/>
                <a:gd name="f3186" fmla="*/ f2522 1 6095524"/>
                <a:gd name="f3187" fmla="*/ f2523 1 1424940"/>
                <a:gd name="f3188" fmla="*/ f2524 1 6095524"/>
                <a:gd name="f3189" fmla="*/ f2525 1 1424940"/>
                <a:gd name="f3190" fmla="*/ f2526 1 6095524"/>
                <a:gd name="f3191" fmla="*/ f2527 1 1424940"/>
                <a:gd name="f3192" fmla="*/ f2528 1 6095524"/>
                <a:gd name="f3193" fmla="*/ f2529 1 1424940"/>
                <a:gd name="f3194" fmla="*/ f2530 1 6095524"/>
                <a:gd name="f3195" fmla="*/ f2531 1 1424940"/>
                <a:gd name="f3196" fmla="*/ f2532 1 6095524"/>
                <a:gd name="f3197" fmla="*/ f2533 1 1424940"/>
                <a:gd name="f3198" fmla="*/ f2534 1 6095524"/>
                <a:gd name="f3199" fmla="*/ f2535 1 1424940"/>
                <a:gd name="f3200" fmla="*/ f2536 1 6095524"/>
                <a:gd name="f3201" fmla="*/ f2537 1 1424940"/>
                <a:gd name="f3202" fmla="*/ f2538 1 6095524"/>
                <a:gd name="f3203" fmla="*/ f2539 1 1424940"/>
                <a:gd name="f3204" fmla="*/ f2540 1 6095524"/>
                <a:gd name="f3205" fmla="*/ f2541 1 1424940"/>
                <a:gd name="f3206" fmla="*/ f2542 1 6095524"/>
                <a:gd name="f3207" fmla="*/ f2543 1 1424940"/>
                <a:gd name="f3208" fmla="*/ f2544 1 6095524"/>
                <a:gd name="f3209" fmla="*/ f2545 1 1424940"/>
                <a:gd name="f3210" fmla="*/ f2546 1 6095524"/>
                <a:gd name="f3211" fmla="*/ f2547 1 1424940"/>
                <a:gd name="f3212" fmla="*/ f2548 1 6095524"/>
                <a:gd name="f3213" fmla="*/ f2549 1 1424940"/>
                <a:gd name="f3214" fmla="*/ f2550 1 6095524"/>
                <a:gd name="f3215" fmla="*/ f2551 1 1424940"/>
                <a:gd name="f3216" fmla="*/ f2552 1 6095524"/>
                <a:gd name="f3217" fmla="*/ f2553 1 1424940"/>
                <a:gd name="f3218" fmla="*/ f2554 1 6095524"/>
                <a:gd name="f3219" fmla="*/ f2555 1 1424940"/>
                <a:gd name="f3220" fmla="*/ f2556 1 6095524"/>
                <a:gd name="f3221" fmla="*/ f2557 1 1424940"/>
                <a:gd name="f3222" fmla="*/ f2558 1 6095524"/>
                <a:gd name="f3223" fmla="*/ f2559 1 1424940"/>
                <a:gd name="f3224" fmla="*/ f2560 1 6095524"/>
                <a:gd name="f3225" fmla="*/ f2561 1 1424940"/>
                <a:gd name="f3226" fmla="*/ f2562 1 6095524"/>
                <a:gd name="f3227" fmla="*/ f2563 1 1424940"/>
                <a:gd name="f3228" fmla="*/ f2564 1 6095524"/>
                <a:gd name="f3229" fmla="*/ f2565 1 1424940"/>
                <a:gd name="f3230" fmla="*/ f2566 1 6095524"/>
                <a:gd name="f3231" fmla="*/ f2567 1 1424940"/>
                <a:gd name="f3232" fmla="*/ f5 1 f1903"/>
                <a:gd name="f3233" fmla="*/ f6 1 f1903"/>
                <a:gd name="f3234" fmla="*/ f5 1 f1904"/>
                <a:gd name="f3235" fmla="*/ f7 1 f1904"/>
                <a:gd name="f3236" fmla="+- f2568 0 f1"/>
                <a:gd name="f3237" fmla="*/ f2569 1 f1903"/>
                <a:gd name="f3238" fmla="*/ f2570 1 f1904"/>
                <a:gd name="f3239" fmla="*/ f2571 1 f1904"/>
                <a:gd name="f3240" fmla="*/ f2572 1 f1904"/>
                <a:gd name="f3241" fmla="*/ f2573 1 f1903"/>
                <a:gd name="f3242" fmla="*/ f2574 1 f1904"/>
                <a:gd name="f3243" fmla="*/ f2575 1 f1903"/>
                <a:gd name="f3244" fmla="*/ f2576 1 f1904"/>
                <a:gd name="f3245" fmla="*/ f2577 1 f1903"/>
                <a:gd name="f3246" fmla="*/ f2578 1 f1904"/>
                <a:gd name="f3247" fmla="*/ f2579 1 f1903"/>
                <a:gd name="f3248" fmla="*/ f2580 1 f1904"/>
                <a:gd name="f3249" fmla="*/ f2581 1 f1903"/>
                <a:gd name="f3250" fmla="*/ f2582 1 f1904"/>
                <a:gd name="f3251" fmla="*/ f2583 1 f1903"/>
                <a:gd name="f3252" fmla="*/ f2584 1 f1904"/>
                <a:gd name="f3253" fmla="*/ f2585 1 f1903"/>
                <a:gd name="f3254" fmla="*/ f2586 1 f1904"/>
                <a:gd name="f3255" fmla="*/ f2587 1 f1903"/>
                <a:gd name="f3256" fmla="*/ f2588 1 f1904"/>
                <a:gd name="f3257" fmla="*/ f2589 1 f1903"/>
                <a:gd name="f3258" fmla="*/ f2590 1 f1904"/>
                <a:gd name="f3259" fmla="*/ f2591 1 f1903"/>
                <a:gd name="f3260" fmla="*/ f2592 1 f1904"/>
                <a:gd name="f3261" fmla="*/ f2593 1 f1903"/>
                <a:gd name="f3262" fmla="*/ f2594 1 f1904"/>
                <a:gd name="f3263" fmla="*/ f2595 1 f1903"/>
                <a:gd name="f3264" fmla="*/ f2596 1 f1904"/>
                <a:gd name="f3265" fmla="*/ f2597 1 f1903"/>
                <a:gd name="f3266" fmla="*/ f2598 1 f1904"/>
                <a:gd name="f3267" fmla="*/ f2599 1 f1903"/>
                <a:gd name="f3268" fmla="*/ f2600 1 f1904"/>
                <a:gd name="f3269" fmla="*/ f2601 1 f1903"/>
                <a:gd name="f3270" fmla="*/ f2602 1 f1904"/>
                <a:gd name="f3271" fmla="*/ f2603 1 f1903"/>
                <a:gd name="f3272" fmla="*/ f2604 1 f1904"/>
                <a:gd name="f3273" fmla="*/ f2605 1 f1903"/>
                <a:gd name="f3274" fmla="*/ f2606 1 f1904"/>
                <a:gd name="f3275" fmla="*/ f2607 1 f1903"/>
                <a:gd name="f3276" fmla="*/ f2608 1 f1904"/>
                <a:gd name="f3277" fmla="*/ f2609 1 f1903"/>
                <a:gd name="f3278" fmla="*/ f2610 1 f1904"/>
                <a:gd name="f3279" fmla="*/ f2611 1 f1903"/>
                <a:gd name="f3280" fmla="*/ f2612 1 f1904"/>
                <a:gd name="f3281" fmla="*/ f2613 1 f1903"/>
                <a:gd name="f3282" fmla="*/ f2614 1 f1904"/>
                <a:gd name="f3283" fmla="*/ f2615 1 f1903"/>
                <a:gd name="f3284" fmla="*/ f2616 1 f1904"/>
                <a:gd name="f3285" fmla="*/ f2617 1 f1903"/>
                <a:gd name="f3286" fmla="*/ f2618 1 f1904"/>
                <a:gd name="f3287" fmla="*/ f2619 1 f1903"/>
                <a:gd name="f3288" fmla="*/ f2620 1 f1904"/>
                <a:gd name="f3289" fmla="*/ f2621 1 f1903"/>
                <a:gd name="f3290" fmla="*/ f2622 1 f1904"/>
                <a:gd name="f3291" fmla="*/ f2623 1 f1903"/>
                <a:gd name="f3292" fmla="*/ f2624 1 f1904"/>
                <a:gd name="f3293" fmla="*/ f2625 1 f1903"/>
                <a:gd name="f3294" fmla="*/ f2626 1 f1904"/>
                <a:gd name="f3295" fmla="*/ f2627 1 f1903"/>
                <a:gd name="f3296" fmla="*/ f2628 1 f1904"/>
                <a:gd name="f3297" fmla="*/ f2629 1 f1903"/>
                <a:gd name="f3298" fmla="*/ f2630 1 f1904"/>
                <a:gd name="f3299" fmla="*/ f2631 1 f1903"/>
                <a:gd name="f3300" fmla="*/ f2632 1 f1904"/>
                <a:gd name="f3301" fmla="*/ f2633 1 f1903"/>
                <a:gd name="f3302" fmla="*/ f2634 1 f1904"/>
                <a:gd name="f3303" fmla="*/ f2635 1 f1903"/>
                <a:gd name="f3304" fmla="*/ f2636 1 f1904"/>
                <a:gd name="f3305" fmla="*/ f2637 1 f1903"/>
                <a:gd name="f3306" fmla="*/ f2638 1 f1904"/>
                <a:gd name="f3307" fmla="*/ f2639 1 f1903"/>
                <a:gd name="f3308" fmla="*/ f2640 1 f1904"/>
                <a:gd name="f3309" fmla="*/ f2641 1 f1903"/>
                <a:gd name="f3310" fmla="*/ f2642 1 f1904"/>
                <a:gd name="f3311" fmla="*/ f2643 1 f1903"/>
                <a:gd name="f3312" fmla="*/ f2644 1 f1904"/>
                <a:gd name="f3313" fmla="*/ f2645 1 f1903"/>
                <a:gd name="f3314" fmla="*/ f2646 1 f1904"/>
                <a:gd name="f3315" fmla="*/ f2647 1 f1903"/>
                <a:gd name="f3316" fmla="*/ f2648 1 f1904"/>
                <a:gd name="f3317" fmla="*/ f2649 1 f1903"/>
                <a:gd name="f3318" fmla="*/ f2650 1 f1904"/>
                <a:gd name="f3319" fmla="*/ f2651 1 f1903"/>
                <a:gd name="f3320" fmla="*/ f2652 1 f1904"/>
                <a:gd name="f3321" fmla="*/ f2653 1 f1903"/>
                <a:gd name="f3322" fmla="*/ f2654 1 f1904"/>
                <a:gd name="f3323" fmla="*/ f2655 1 f1903"/>
                <a:gd name="f3324" fmla="*/ f2656 1 f1904"/>
                <a:gd name="f3325" fmla="*/ f2657 1 f1903"/>
                <a:gd name="f3326" fmla="*/ f2658 1 f1904"/>
                <a:gd name="f3327" fmla="*/ f2659 1 f1903"/>
                <a:gd name="f3328" fmla="*/ f2660 1 f1904"/>
                <a:gd name="f3329" fmla="*/ f2661 1 f1903"/>
                <a:gd name="f3330" fmla="*/ f2662 1 f1904"/>
                <a:gd name="f3331" fmla="*/ f2663 1 f1903"/>
                <a:gd name="f3332" fmla="*/ f2664 1 f1904"/>
                <a:gd name="f3333" fmla="*/ f2665 1 f1903"/>
                <a:gd name="f3334" fmla="*/ f2666 1 f1904"/>
                <a:gd name="f3335" fmla="*/ f2667 1 f1903"/>
                <a:gd name="f3336" fmla="*/ f2668 1 f1904"/>
                <a:gd name="f3337" fmla="*/ f2669 1 f1903"/>
                <a:gd name="f3338" fmla="*/ f2670 1 f1904"/>
                <a:gd name="f3339" fmla="*/ f2671 1 f1903"/>
                <a:gd name="f3340" fmla="*/ f2672 1 f1904"/>
                <a:gd name="f3341" fmla="*/ f2673 1 f1903"/>
                <a:gd name="f3342" fmla="*/ f2674 1 f1904"/>
                <a:gd name="f3343" fmla="*/ f2675 1 f1903"/>
                <a:gd name="f3344" fmla="*/ f2676 1 f1904"/>
                <a:gd name="f3345" fmla="*/ f2677 1 f1903"/>
                <a:gd name="f3346" fmla="*/ f2678 1 f1904"/>
                <a:gd name="f3347" fmla="*/ f2679 1 f1903"/>
                <a:gd name="f3348" fmla="*/ f2680 1 f1904"/>
                <a:gd name="f3349" fmla="*/ f2681 1 f1903"/>
                <a:gd name="f3350" fmla="*/ f2682 1 f1904"/>
                <a:gd name="f3351" fmla="*/ f2683 1 f1903"/>
                <a:gd name="f3352" fmla="*/ f2684 1 f1904"/>
                <a:gd name="f3353" fmla="*/ f2685 1 f1903"/>
                <a:gd name="f3354" fmla="*/ f2686 1 f1904"/>
                <a:gd name="f3355" fmla="*/ f2687 1 f1903"/>
                <a:gd name="f3356" fmla="*/ f2688 1 f1904"/>
                <a:gd name="f3357" fmla="*/ f2689 1 f1903"/>
                <a:gd name="f3358" fmla="*/ f2690 1 f1904"/>
                <a:gd name="f3359" fmla="*/ f2691 1 f1903"/>
                <a:gd name="f3360" fmla="*/ f2692 1 f1904"/>
                <a:gd name="f3361" fmla="*/ f2693 1 f1903"/>
                <a:gd name="f3362" fmla="*/ f2694 1 f1904"/>
                <a:gd name="f3363" fmla="*/ f2695 1 f1903"/>
                <a:gd name="f3364" fmla="*/ f2696 1 f1904"/>
                <a:gd name="f3365" fmla="*/ f2697 1 f1903"/>
                <a:gd name="f3366" fmla="*/ f2698 1 f1904"/>
                <a:gd name="f3367" fmla="*/ f2699 1 f1903"/>
                <a:gd name="f3368" fmla="*/ f2700 1 f1904"/>
                <a:gd name="f3369" fmla="*/ f2701 1 f1903"/>
                <a:gd name="f3370" fmla="*/ f2702 1 f1904"/>
                <a:gd name="f3371" fmla="*/ f2703 1 f1903"/>
                <a:gd name="f3372" fmla="*/ f2704 1 f1904"/>
                <a:gd name="f3373" fmla="*/ f2705 1 f1903"/>
                <a:gd name="f3374" fmla="*/ f2706 1 f1904"/>
                <a:gd name="f3375" fmla="*/ f2707 1 f1903"/>
                <a:gd name="f3376" fmla="*/ f2708 1 f1904"/>
                <a:gd name="f3377" fmla="*/ f2709 1 f1903"/>
                <a:gd name="f3378" fmla="*/ f2710 1 f1904"/>
                <a:gd name="f3379" fmla="*/ f2711 1 f1903"/>
                <a:gd name="f3380" fmla="*/ f2712 1 f1904"/>
                <a:gd name="f3381" fmla="*/ f2713 1 f1903"/>
                <a:gd name="f3382" fmla="*/ f2714 1 f1904"/>
                <a:gd name="f3383" fmla="*/ f2715 1 f1903"/>
                <a:gd name="f3384" fmla="*/ f2716 1 f1904"/>
                <a:gd name="f3385" fmla="*/ f2717 1 f1903"/>
                <a:gd name="f3386" fmla="*/ f2718 1 f1904"/>
                <a:gd name="f3387" fmla="*/ f2719 1 f1903"/>
                <a:gd name="f3388" fmla="*/ f2720 1 f1904"/>
                <a:gd name="f3389" fmla="*/ f2721 1 f1903"/>
                <a:gd name="f3390" fmla="*/ f2722 1 f1904"/>
                <a:gd name="f3391" fmla="*/ f2723 1 f1903"/>
                <a:gd name="f3392" fmla="*/ f2724 1 f1904"/>
                <a:gd name="f3393" fmla="*/ f2725 1 f1903"/>
                <a:gd name="f3394" fmla="*/ f2726 1 f1904"/>
                <a:gd name="f3395" fmla="*/ f2727 1 f1903"/>
                <a:gd name="f3396" fmla="*/ f2728 1 f1904"/>
                <a:gd name="f3397" fmla="*/ f2729 1 f1903"/>
                <a:gd name="f3398" fmla="*/ f2730 1 f1904"/>
                <a:gd name="f3399" fmla="*/ f2731 1 f1903"/>
                <a:gd name="f3400" fmla="*/ f2732 1 f1904"/>
                <a:gd name="f3401" fmla="*/ f2733 1 f1903"/>
                <a:gd name="f3402" fmla="*/ f2734 1 f1904"/>
                <a:gd name="f3403" fmla="*/ f2735 1 f1903"/>
                <a:gd name="f3404" fmla="*/ f2736 1 f1904"/>
                <a:gd name="f3405" fmla="*/ f2737 1 f1903"/>
                <a:gd name="f3406" fmla="*/ f2738 1 f1904"/>
                <a:gd name="f3407" fmla="*/ f2739 1 f1903"/>
                <a:gd name="f3408" fmla="*/ f2740 1 f1904"/>
                <a:gd name="f3409" fmla="*/ f2741 1 f1903"/>
                <a:gd name="f3410" fmla="*/ f2742 1 f1903"/>
                <a:gd name="f3411" fmla="*/ f2743 1 f1904"/>
                <a:gd name="f3412" fmla="*/ f2744 1 f1903"/>
                <a:gd name="f3413" fmla="*/ f2745 1 f1903"/>
                <a:gd name="f3414" fmla="*/ f2746 1 f1904"/>
                <a:gd name="f3415" fmla="*/ f2747 1 f1903"/>
                <a:gd name="f3416" fmla="*/ f2748 1 f1904"/>
                <a:gd name="f3417" fmla="*/ f2749 1 f1903"/>
                <a:gd name="f3418" fmla="*/ f2750 1 f1904"/>
                <a:gd name="f3419" fmla="*/ f2751 1 f1903"/>
                <a:gd name="f3420" fmla="*/ f2752 1 f1904"/>
                <a:gd name="f3421" fmla="*/ f2753 1 f1903"/>
                <a:gd name="f3422" fmla="*/ f2754 1 f1904"/>
                <a:gd name="f3423" fmla="*/ f2755 1 f1903"/>
                <a:gd name="f3424" fmla="*/ f2756 1 f1904"/>
                <a:gd name="f3425" fmla="*/ f2757 1 f1903"/>
                <a:gd name="f3426" fmla="*/ f2758 1 f1904"/>
                <a:gd name="f3427" fmla="*/ f2759 1 f1903"/>
                <a:gd name="f3428" fmla="*/ f2760 1 f1904"/>
                <a:gd name="f3429" fmla="*/ f2761 1 f1903"/>
                <a:gd name="f3430" fmla="*/ f2762 1 f1904"/>
                <a:gd name="f3431" fmla="*/ f2763 1 f1903"/>
                <a:gd name="f3432" fmla="*/ f2764 1 f1904"/>
                <a:gd name="f3433" fmla="*/ f2765 1 f1903"/>
                <a:gd name="f3434" fmla="*/ f2766 1 f1904"/>
                <a:gd name="f3435" fmla="*/ f2767 1 f1903"/>
                <a:gd name="f3436" fmla="*/ f2768 1 f1904"/>
                <a:gd name="f3437" fmla="*/ f2769 1 f1903"/>
                <a:gd name="f3438" fmla="*/ f2770 1 f1904"/>
                <a:gd name="f3439" fmla="*/ f2771 1 f1903"/>
                <a:gd name="f3440" fmla="*/ f2772 1 f1904"/>
                <a:gd name="f3441" fmla="*/ f2773 1 f1903"/>
                <a:gd name="f3442" fmla="*/ f2774 1 f1904"/>
                <a:gd name="f3443" fmla="*/ f2775 1 f1903"/>
                <a:gd name="f3444" fmla="*/ f2776 1 f1904"/>
                <a:gd name="f3445" fmla="*/ f2777 1 f1903"/>
                <a:gd name="f3446" fmla="*/ f2778 1 f1904"/>
                <a:gd name="f3447" fmla="*/ f2779 1 f1903"/>
                <a:gd name="f3448" fmla="*/ f2780 1 f1904"/>
                <a:gd name="f3449" fmla="*/ f2781 1 f1903"/>
                <a:gd name="f3450" fmla="*/ f2782 1 f1904"/>
                <a:gd name="f3451" fmla="*/ f2783 1 f1903"/>
                <a:gd name="f3452" fmla="*/ f2784 1 f1904"/>
                <a:gd name="f3453" fmla="*/ f2785 1 f1903"/>
                <a:gd name="f3454" fmla="*/ f2786 1 f1904"/>
                <a:gd name="f3455" fmla="*/ f2787 1 f1903"/>
                <a:gd name="f3456" fmla="*/ f2788 1 f1904"/>
                <a:gd name="f3457" fmla="*/ f2789 1 f1903"/>
                <a:gd name="f3458" fmla="*/ f2790 1 f1904"/>
                <a:gd name="f3459" fmla="*/ f2791 1 f1903"/>
                <a:gd name="f3460" fmla="*/ f2792 1 f1904"/>
                <a:gd name="f3461" fmla="*/ f2793 1 f1903"/>
                <a:gd name="f3462" fmla="*/ f2794 1 f1904"/>
                <a:gd name="f3463" fmla="*/ f2795 1 f1903"/>
                <a:gd name="f3464" fmla="*/ f2796 1 f1904"/>
                <a:gd name="f3465" fmla="*/ f2797 1 f1903"/>
                <a:gd name="f3466" fmla="*/ f2798 1 f1904"/>
                <a:gd name="f3467" fmla="*/ f2799 1 f1903"/>
                <a:gd name="f3468" fmla="*/ f2800 1 f1904"/>
                <a:gd name="f3469" fmla="*/ f2801 1 f1903"/>
                <a:gd name="f3470" fmla="*/ f2802 1 f1904"/>
                <a:gd name="f3471" fmla="*/ f2803 1 f1903"/>
                <a:gd name="f3472" fmla="*/ f2804 1 f1904"/>
                <a:gd name="f3473" fmla="*/ f2805 1 f1903"/>
                <a:gd name="f3474" fmla="*/ f2806 1 f1904"/>
                <a:gd name="f3475" fmla="*/ f2807 1 f1903"/>
                <a:gd name="f3476" fmla="*/ f2808 1 f1904"/>
                <a:gd name="f3477" fmla="*/ f2809 1 f1903"/>
                <a:gd name="f3478" fmla="*/ f2810 1 f1904"/>
                <a:gd name="f3479" fmla="*/ f2811 1 f1903"/>
                <a:gd name="f3480" fmla="*/ f2812 1 f1904"/>
                <a:gd name="f3481" fmla="*/ f2813 1 f1903"/>
                <a:gd name="f3482" fmla="*/ f2814 1 f1904"/>
                <a:gd name="f3483" fmla="*/ f2815 1 f1903"/>
                <a:gd name="f3484" fmla="*/ f2816 1 f1904"/>
                <a:gd name="f3485" fmla="*/ f2817 1 f1903"/>
                <a:gd name="f3486" fmla="*/ f2818 1 f1904"/>
                <a:gd name="f3487" fmla="*/ f2819 1 f1903"/>
                <a:gd name="f3488" fmla="*/ f2820 1 f1904"/>
                <a:gd name="f3489" fmla="*/ f2821 1 f1903"/>
                <a:gd name="f3490" fmla="*/ f2822 1 f1904"/>
                <a:gd name="f3491" fmla="*/ f2823 1 f1903"/>
                <a:gd name="f3492" fmla="*/ f2824 1 f1904"/>
                <a:gd name="f3493" fmla="*/ f2825 1 f1903"/>
                <a:gd name="f3494" fmla="*/ f2826 1 f1904"/>
                <a:gd name="f3495" fmla="*/ f2827 1 f1903"/>
                <a:gd name="f3496" fmla="*/ f2828 1 f1904"/>
                <a:gd name="f3497" fmla="*/ f2829 1 f1903"/>
                <a:gd name="f3498" fmla="*/ f2830 1 f1904"/>
                <a:gd name="f3499" fmla="*/ f2831 1 f1903"/>
                <a:gd name="f3500" fmla="*/ f2832 1 f1904"/>
                <a:gd name="f3501" fmla="*/ f2833 1 f1903"/>
                <a:gd name="f3502" fmla="*/ f2834 1 f1904"/>
                <a:gd name="f3503" fmla="*/ f2835 1 f1903"/>
                <a:gd name="f3504" fmla="*/ f2836 1 f1904"/>
                <a:gd name="f3505" fmla="*/ f2837 1 f1903"/>
                <a:gd name="f3506" fmla="*/ f2838 1 f1904"/>
                <a:gd name="f3507" fmla="*/ f2839 1 f1903"/>
                <a:gd name="f3508" fmla="*/ f2840 1 f1904"/>
                <a:gd name="f3509" fmla="*/ f2841 1 f1903"/>
                <a:gd name="f3510" fmla="*/ f2842 1 f1904"/>
                <a:gd name="f3511" fmla="*/ f2843 1 f1903"/>
                <a:gd name="f3512" fmla="*/ f2844 1 f1904"/>
                <a:gd name="f3513" fmla="*/ f2845 1 f1903"/>
                <a:gd name="f3514" fmla="*/ f2846 1 f1904"/>
                <a:gd name="f3515" fmla="*/ f2847 1 f1903"/>
                <a:gd name="f3516" fmla="*/ f2848 1 f1904"/>
                <a:gd name="f3517" fmla="*/ f2849 1 f1903"/>
                <a:gd name="f3518" fmla="*/ f2850 1 f1904"/>
                <a:gd name="f3519" fmla="*/ f2851 1 f1903"/>
                <a:gd name="f3520" fmla="*/ f2852 1 f1904"/>
                <a:gd name="f3521" fmla="*/ f2853 1 f1903"/>
                <a:gd name="f3522" fmla="*/ f2854 1 f1904"/>
                <a:gd name="f3523" fmla="*/ f2855 1 f1903"/>
                <a:gd name="f3524" fmla="*/ f2856 1 f1904"/>
                <a:gd name="f3525" fmla="*/ f2857 1 f1903"/>
                <a:gd name="f3526" fmla="*/ f2858 1 f1904"/>
                <a:gd name="f3527" fmla="*/ f2859 1 f1903"/>
                <a:gd name="f3528" fmla="*/ f2860 1 f1904"/>
                <a:gd name="f3529" fmla="*/ f2861 1 f1903"/>
                <a:gd name="f3530" fmla="*/ f2862 1 f1904"/>
                <a:gd name="f3531" fmla="*/ f2863 1 f1903"/>
                <a:gd name="f3532" fmla="*/ f2864 1 f1904"/>
                <a:gd name="f3533" fmla="*/ f2865 1 f1903"/>
                <a:gd name="f3534" fmla="*/ f2866 1 f1904"/>
                <a:gd name="f3535" fmla="*/ f2867 1 f1903"/>
                <a:gd name="f3536" fmla="*/ f2868 1 f1904"/>
                <a:gd name="f3537" fmla="*/ f2869 1 f1903"/>
                <a:gd name="f3538" fmla="*/ f2870 1 f1904"/>
                <a:gd name="f3539" fmla="*/ f2871 1 f1903"/>
                <a:gd name="f3540" fmla="*/ f2872 1 f1904"/>
                <a:gd name="f3541" fmla="*/ f2873 1 f1903"/>
                <a:gd name="f3542" fmla="*/ f2874 1 f1904"/>
                <a:gd name="f3543" fmla="*/ f2875 1 f1903"/>
                <a:gd name="f3544" fmla="*/ f2876 1 f1904"/>
                <a:gd name="f3545" fmla="*/ f2877 1 f1903"/>
                <a:gd name="f3546" fmla="*/ f2878 1 f1904"/>
                <a:gd name="f3547" fmla="*/ f2879 1 f1903"/>
                <a:gd name="f3548" fmla="*/ f2880 1 f1904"/>
                <a:gd name="f3549" fmla="*/ f2881 1 f1903"/>
                <a:gd name="f3550" fmla="*/ f2882 1 f1904"/>
                <a:gd name="f3551" fmla="*/ f2883 1 f1903"/>
                <a:gd name="f3552" fmla="*/ f2884 1 f1904"/>
                <a:gd name="f3553" fmla="*/ f2885 1 f1903"/>
                <a:gd name="f3554" fmla="*/ f2886 1 f1904"/>
                <a:gd name="f3555" fmla="*/ f2887 1 f1903"/>
                <a:gd name="f3556" fmla="*/ f2888 1 f1904"/>
                <a:gd name="f3557" fmla="*/ f2889 1 f1903"/>
                <a:gd name="f3558" fmla="*/ f2890 1 f1904"/>
                <a:gd name="f3559" fmla="*/ f2891 1 f1904"/>
                <a:gd name="f3560" fmla="*/ f2892 1 f1903"/>
                <a:gd name="f3561" fmla="*/ f2893 1 f1904"/>
                <a:gd name="f3562" fmla="*/ f2894 1 f1903"/>
                <a:gd name="f3563" fmla="*/ f2895 1 f1904"/>
                <a:gd name="f3564" fmla="*/ f2896 1 f1903"/>
                <a:gd name="f3565" fmla="*/ f2897 1 f1904"/>
                <a:gd name="f3566" fmla="*/ f2898 1 f1903"/>
                <a:gd name="f3567" fmla="*/ f2899 1 f1904"/>
                <a:gd name="f3568" fmla="*/ f2900 1 f1903"/>
                <a:gd name="f3569" fmla="*/ f2901 1 f1904"/>
                <a:gd name="f3570" fmla="*/ f2902 1 f1903"/>
                <a:gd name="f3571" fmla="*/ f2903 1 f1904"/>
                <a:gd name="f3572" fmla="*/ f2904 1 f1903"/>
                <a:gd name="f3573" fmla="*/ f2905 1 f1904"/>
                <a:gd name="f3574" fmla="*/ f2906 1 f1903"/>
                <a:gd name="f3575" fmla="*/ f2907 1 f1904"/>
                <a:gd name="f3576" fmla="*/ f2908 1 f1903"/>
                <a:gd name="f3577" fmla="*/ f2909 1 f1904"/>
                <a:gd name="f3578" fmla="*/ f2910 1 f1903"/>
                <a:gd name="f3579" fmla="*/ f2911 1 f1904"/>
                <a:gd name="f3580" fmla="*/ f2912 1 f1903"/>
                <a:gd name="f3581" fmla="*/ f2913 1 f1904"/>
                <a:gd name="f3582" fmla="*/ f2914 1 f1903"/>
                <a:gd name="f3583" fmla="*/ f2915 1 f1904"/>
                <a:gd name="f3584" fmla="*/ f2916 1 f1903"/>
                <a:gd name="f3585" fmla="*/ f2917 1 f1904"/>
                <a:gd name="f3586" fmla="*/ f2918 1 f1903"/>
                <a:gd name="f3587" fmla="*/ f2919 1 f1904"/>
                <a:gd name="f3588" fmla="*/ f2920 1 f1903"/>
                <a:gd name="f3589" fmla="*/ f2921 1 f1904"/>
                <a:gd name="f3590" fmla="*/ f2922 1 f1903"/>
                <a:gd name="f3591" fmla="*/ f2923 1 f1904"/>
                <a:gd name="f3592" fmla="*/ f2924 1 f1903"/>
                <a:gd name="f3593" fmla="*/ f2925 1 f1904"/>
                <a:gd name="f3594" fmla="*/ f2926 1 f1903"/>
                <a:gd name="f3595" fmla="*/ f2927 1 f1904"/>
                <a:gd name="f3596" fmla="*/ f2928 1 f1903"/>
                <a:gd name="f3597" fmla="*/ f2929 1 f1904"/>
                <a:gd name="f3598" fmla="*/ f2930 1 f1903"/>
                <a:gd name="f3599" fmla="*/ f2931 1 f1904"/>
                <a:gd name="f3600" fmla="*/ f2932 1 f1903"/>
                <a:gd name="f3601" fmla="*/ f2933 1 f1904"/>
                <a:gd name="f3602" fmla="*/ f2934 1 f1903"/>
                <a:gd name="f3603" fmla="*/ f2935 1 f1904"/>
                <a:gd name="f3604" fmla="*/ f2936 1 f1903"/>
                <a:gd name="f3605" fmla="*/ f2937 1 f1904"/>
                <a:gd name="f3606" fmla="*/ f2938 1 f1903"/>
                <a:gd name="f3607" fmla="*/ f2939 1 f1904"/>
                <a:gd name="f3608" fmla="*/ f2940 1 f1903"/>
                <a:gd name="f3609" fmla="*/ f2941 1 f1904"/>
                <a:gd name="f3610" fmla="*/ f2942 1 f1903"/>
                <a:gd name="f3611" fmla="*/ f2943 1 f1904"/>
                <a:gd name="f3612" fmla="*/ f2944 1 f1903"/>
                <a:gd name="f3613" fmla="*/ f2945 1 f1904"/>
                <a:gd name="f3614" fmla="*/ f2946 1 f1903"/>
                <a:gd name="f3615" fmla="*/ f2947 1 f1904"/>
                <a:gd name="f3616" fmla="*/ f2948 1 f1903"/>
                <a:gd name="f3617" fmla="*/ f2949 1 f1904"/>
                <a:gd name="f3618" fmla="*/ f2950 1 f1903"/>
                <a:gd name="f3619" fmla="*/ f2951 1 f1904"/>
                <a:gd name="f3620" fmla="*/ f2952 1 f1903"/>
                <a:gd name="f3621" fmla="*/ f2953 1 f1904"/>
                <a:gd name="f3622" fmla="*/ f2954 1 f1903"/>
                <a:gd name="f3623" fmla="*/ f2955 1 f1904"/>
                <a:gd name="f3624" fmla="*/ f2956 1 f1903"/>
                <a:gd name="f3625" fmla="*/ f2957 1 f1904"/>
                <a:gd name="f3626" fmla="*/ f2958 1 f1903"/>
                <a:gd name="f3627" fmla="*/ f2959 1 f1904"/>
                <a:gd name="f3628" fmla="*/ f2960 1 f1903"/>
                <a:gd name="f3629" fmla="*/ f2961 1 f1904"/>
                <a:gd name="f3630" fmla="*/ f2962 1 f1903"/>
                <a:gd name="f3631" fmla="*/ f2963 1 f1904"/>
                <a:gd name="f3632" fmla="*/ f2964 1 f1903"/>
                <a:gd name="f3633" fmla="*/ f2965 1 f1904"/>
                <a:gd name="f3634" fmla="*/ f2966 1 f1903"/>
                <a:gd name="f3635" fmla="*/ f2967 1 f1904"/>
                <a:gd name="f3636" fmla="*/ f2968 1 f1903"/>
                <a:gd name="f3637" fmla="*/ f2969 1 f1904"/>
                <a:gd name="f3638" fmla="*/ f2970 1 f1903"/>
                <a:gd name="f3639" fmla="*/ f2971 1 f1904"/>
                <a:gd name="f3640" fmla="*/ f2972 1 f1903"/>
                <a:gd name="f3641" fmla="*/ f2973 1 f1904"/>
                <a:gd name="f3642" fmla="*/ f2974 1 f1903"/>
                <a:gd name="f3643" fmla="*/ f2975 1 f1904"/>
                <a:gd name="f3644" fmla="*/ f2976 1 f1903"/>
                <a:gd name="f3645" fmla="*/ f2977 1 f1904"/>
                <a:gd name="f3646" fmla="*/ f2978 1 f1903"/>
                <a:gd name="f3647" fmla="*/ f2979 1 f1904"/>
                <a:gd name="f3648" fmla="*/ f2980 1 f1903"/>
                <a:gd name="f3649" fmla="*/ f2981 1 f1904"/>
                <a:gd name="f3650" fmla="*/ f2982 1 f1903"/>
                <a:gd name="f3651" fmla="*/ f2983 1 f1904"/>
                <a:gd name="f3652" fmla="*/ f2984 1 f1903"/>
                <a:gd name="f3653" fmla="*/ f2985 1 f1904"/>
                <a:gd name="f3654" fmla="*/ f2986 1 f1903"/>
                <a:gd name="f3655" fmla="*/ f2987 1 f1904"/>
                <a:gd name="f3656" fmla="*/ f2988 1 f1903"/>
                <a:gd name="f3657" fmla="*/ f2989 1 f1904"/>
                <a:gd name="f3658" fmla="*/ f2990 1 f1903"/>
                <a:gd name="f3659" fmla="*/ f2991 1 f1904"/>
                <a:gd name="f3660" fmla="*/ f2992 1 f1903"/>
                <a:gd name="f3661" fmla="*/ f2993 1 f1904"/>
                <a:gd name="f3662" fmla="*/ f2994 1 f1903"/>
                <a:gd name="f3663" fmla="*/ f2995 1 f1904"/>
                <a:gd name="f3664" fmla="*/ f2996 1 f1903"/>
                <a:gd name="f3665" fmla="*/ f2997 1 f1904"/>
                <a:gd name="f3666" fmla="*/ f2998 1 f1903"/>
                <a:gd name="f3667" fmla="*/ f2999 1 f1904"/>
                <a:gd name="f3668" fmla="*/ f3000 1 f1903"/>
                <a:gd name="f3669" fmla="*/ f3001 1 f1904"/>
                <a:gd name="f3670" fmla="*/ f3002 1 f1903"/>
                <a:gd name="f3671" fmla="*/ f3003 1 f1904"/>
                <a:gd name="f3672" fmla="*/ f3004 1 f1903"/>
                <a:gd name="f3673" fmla="*/ f3005 1 f1904"/>
                <a:gd name="f3674" fmla="*/ f3006 1 f1903"/>
                <a:gd name="f3675" fmla="*/ f3007 1 f1904"/>
                <a:gd name="f3676" fmla="*/ f3008 1 f1903"/>
                <a:gd name="f3677" fmla="*/ f3009 1 f1904"/>
                <a:gd name="f3678" fmla="*/ f3010 1 f1903"/>
                <a:gd name="f3679" fmla="*/ f3011 1 f1904"/>
                <a:gd name="f3680" fmla="*/ f3012 1 f1903"/>
                <a:gd name="f3681" fmla="*/ f3013 1 f1904"/>
                <a:gd name="f3682" fmla="*/ f3014 1 f1903"/>
                <a:gd name="f3683" fmla="*/ f3015 1 f1904"/>
                <a:gd name="f3684" fmla="*/ f3016 1 f1903"/>
                <a:gd name="f3685" fmla="*/ f3017 1 f1904"/>
                <a:gd name="f3686" fmla="*/ f3018 1 f1903"/>
                <a:gd name="f3687" fmla="*/ f3019 1 f1904"/>
                <a:gd name="f3688" fmla="*/ f3020 1 f1903"/>
                <a:gd name="f3689" fmla="*/ f3021 1 f1904"/>
                <a:gd name="f3690" fmla="*/ f3022 1 f1903"/>
                <a:gd name="f3691" fmla="*/ f3023 1 f1904"/>
                <a:gd name="f3692" fmla="*/ f3024 1 f1903"/>
                <a:gd name="f3693" fmla="*/ f3025 1 f1904"/>
                <a:gd name="f3694" fmla="*/ f3026 1 f1904"/>
                <a:gd name="f3695" fmla="*/ f3027 1 f1903"/>
                <a:gd name="f3696" fmla="*/ f3028 1 f1904"/>
                <a:gd name="f3697" fmla="*/ f3029 1 f1903"/>
                <a:gd name="f3698" fmla="*/ f3030 1 f1904"/>
                <a:gd name="f3699" fmla="*/ f3031 1 f1903"/>
                <a:gd name="f3700" fmla="*/ f3032 1 f1903"/>
                <a:gd name="f3701" fmla="*/ f3033 1 f1904"/>
                <a:gd name="f3702" fmla="*/ f3034 1 f1903"/>
                <a:gd name="f3703" fmla="*/ f3035 1 f1904"/>
                <a:gd name="f3704" fmla="*/ f3036 1 f1903"/>
                <a:gd name="f3705" fmla="*/ f3037 1 f1904"/>
                <a:gd name="f3706" fmla="*/ f3038 1 f1903"/>
                <a:gd name="f3707" fmla="*/ f3039 1 f1904"/>
                <a:gd name="f3708" fmla="*/ f3040 1 f1903"/>
                <a:gd name="f3709" fmla="*/ f3041 1 f1904"/>
                <a:gd name="f3710" fmla="*/ f3042 1 f1903"/>
                <a:gd name="f3711" fmla="*/ f3043 1 f1904"/>
                <a:gd name="f3712" fmla="*/ f3044 1 f1903"/>
                <a:gd name="f3713" fmla="*/ f3045 1 f1904"/>
                <a:gd name="f3714" fmla="*/ f3046 1 f1903"/>
                <a:gd name="f3715" fmla="*/ f3047 1 f1904"/>
                <a:gd name="f3716" fmla="*/ f3048 1 f1903"/>
                <a:gd name="f3717" fmla="*/ f3049 1 f1904"/>
                <a:gd name="f3718" fmla="*/ f3050 1 f1903"/>
                <a:gd name="f3719" fmla="*/ f3051 1 f1904"/>
                <a:gd name="f3720" fmla="*/ f3052 1 f1903"/>
                <a:gd name="f3721" fmla="*/ f3053 1 f1904"/>
                <a:gd name="f3722" fmla="*/ f3054 1 f1903"/>
                <a:gd name="f3723" fmla="*/ f3055 1 f1904"/>
                <a:gd name="f3724" fmla="*/ f3056 1 f1903"/>
                <a:gd name="f3725" fmla="*/ f3057 1 f1904"/>
                <a:gd name="f3726" fmla="*/ f3058 1 f1903"/>
                <a:gd name="f3727" fmla="*/ f3059 1 f1904"/>
                <a:gd name="f3728" fmla="*/ f3060 1 f1903"/>
                <a:gd name="f3729" fmla="*/ f3061 1 f1904"/>
                <a:gd name="f3730" fmla="*/ f3062 1 f1903"/>
                <a:gd name="f3731" fmla="*/ f3063 1 f1904"/>
                <a:gd name="f3732" fmla="*/ f3064 1 f1903"/>
                <a:gd name="f3733" fmla="*/ f3065 1 f1904"/>
                <a:gd name="f3734" fmla="*/ f3066 1 f1903"/>
                <a:gd name="f3735" fmla="*/ f3067 1 f1904"/>
                <a:gd name="f3736" fmla="*/ f3068 1 f1903"/>
                <a:gd name="f3737" fmla="*/ f3069 1 f1904"/>
                <a:gd name="f3738" fmla="*/ f3070 1 f1903"/>
                <a:gd name="f3739" fmla="*/ f3071 1 f1904"/>
                <a:gd name="f3740" fmla="*/ f3072 1 f1903"/>
                <a:gd name="f3741" fmla="*/ f3073 1 f1904"/>
                <a:gd name="f3742" fmla="*/ f3074 1 f1903"/>
                <a:gd name="f3743" fmla="*/ f3075 1 f1904"/>
                <a:gd name="f3744" fmla="*/ f3076 1 f1903"/>
                <a:gd name="f3745" fmla="*/ f3077 1 f1904"/>
                <a:gd name="f3746" fmla="*/ f3078 1 f1903"/>
                <a:gd name="f3747" fmla="*/ f3079 1 f1904"/>
                <a:gd name="f3748" fmla="*/ f3080 1 f1903"/>
                <a:gd name="f3749" fmla="*/ f3081 1 f1904"/>
                <a:gd name="f3750" fmla="*/ f3082 1 f1903"/>
                <a:gd name="f3751" fmla="*/ f3083 1 f1904"/>
                <a:gd name="f3752" fmla="*/ f3084 1 f1903"/>
                <a:gd name="f3753" fmla="*/ f3085 1 f1904"/>
                <a:gd name="f3754" fmla="*/ f3086 1 f1903"/>
                <a:gd name="f3755" fmla="*/ f3087 1 f1904"/>
                <a:gd name="f3756" fmla="*/ f3088 1 f1903"/>
                <a:gd name="f3757" fmla="*/ f3089 1 f1904"/>
                <a:gd name="f3758" fmla="*/ f3090 1 f1903"/>
                <a:gd name="f3759" fmla="*/ f3091 1 f1904"/>
                <a:gd name="f3760" fmla="*/ f3092 1 f1903"/>
                <a:gd name="f3761" fmla="*/ f3093 1 f1904"/>
                <a:gd name="f3762" fmla="*/ f3094 1 f1903"/>
                <a:gd name="f3763" fmla="*/ f3095 1 f1904"/>
                <a:gd name="f3764" fmla="*/ f3096 1 f1903"/>
                <a:gd name="f3765" fmla="*/ f3097 1 f1904"/>
                <a:gd name="f3766" fmla="*/ f3098 1 f1903"/>
                <a:gd name="f3767" fmla="*/ f3099 1 f1903"/>
                <a:gd name="f3768" fmla="*/ f3100 1 f1904"/>
                <a:gd name="f3769" fmla="*/ f3101 1 f1903"/>
                <a:gd name="f3770" fmla="*/ f3102 1 f1904"/>
                <a:gd name="f3771" fmla="*/ f3103 1 f1903"/>
                <a:gd name="f3772" fmla="*/ f3104 1 f1904"/>
                <a:gd name="f3773" fmla="*/ f3105 1 f1903"/>
                <a:gd name="f3774" fmla="*/ f3106 1 f1904"/>
                <a:gd name="f3775" fmla="*/ f3107 1 f1903"/>
                <a:gd name="f3776" fmla="*/ f3108 1 f1904"/>
                <a:gd name="f3777" fmla="*/ f3109 1 f1903"/>
                <a:gd name="f3778" fmla="*/ f3110 1 f1903"/>
                <a:gd name="f3779" fmla="*/ f3111 1 f1904"/>
                <a:gd name="f3780" fmla="*/ f3112 1 f1903"/>
                <a:gd name="f3781" fmla="*/ f3113 1 f1904"/>
                <a:gd name="f3782" fmla="*/ f3114 1 f1903"/>
                <a:gd name="f3783" fmla="*/ f3115 1 f1904"/>
                <a:gd name="f3784" fmla="*/ f3116 1 f1903"/>
                <a:gd name="f3785" fmla="*/ f3117 1 f1904"/>
                <a:gd name="f3786" fmla="*/ f3118 1 f1903"/>
                <a:gd name="f3787" fmla="*/ f3119 1 f1904"/>
                <a:gd name="f3788" fmla="*/ f3120 1 f1903"/>
                <a:gd name="f3789" fmla="*/ f3121 1 f1904"/>
                <a:gd name="f3790" fmla="*/ f3122 1 f1903"/>
                <a:gd name="f3791" fmla="*/ f3123 1 f1904"/>
                <a:gd name="f3792" fmla="*/ f3124 1 f1903"/>
                <a:gd name="f3793" fmla="*/ f3125 1 f1904"/>
                <a:gd name="f3794" fmla="*/ f3126 1 f1903"/>
                <a:gd name="f3795" fmla="*/ f3127 1 f1904"/>
                <a:gd name="f3796" fmla="*/ f3128 1 f1903"/>
                <a:gd name="f3797" fmla="*/ f3129 1 f1904"/>
                <a:gd name="f3798" fmla="*/ f3130 1 f1903"/>
                <a:gd name="f3799" fmla="*/ f3131 1 f1904"/>
                <a:gd name="f3800" fmla="*/ f3132 1 f1903"/>
                <a:gd name="f3801" fmla="*/ f3133 1 f1904"/>
                <a:gd name="f3802" fmla="*/ f3134 1 f1903"/>
                <a:gd name="f3803" fmla="*/ f3135 1 f1904"/>
                <a:gd name="f3804" fmla="*/ f3136 1 f1903"/>
                <a:gd name="f3805" fmla="*/ f3137 1 f1904"/>
                <a:gd name="f3806" fmla="*/ f3138 1 f1903"/>
                <a:gd name="f3807" fmla="*/ f3139 1 f1904"/>
                <a:gd name="f3808" fmla="*/ f3140 1 f1903"/>
                <a:gd name="f3809" fmla="*/ f3141 1 f1904"/>
                <a:gd name="f3810" fmla="*/ f3142 1 f1903"/>
                <a:gd name="f3811" fmla="*/ f3143 1 f1904"/>
                <a:gd name="f3812" fmla="*/ f3144 1 f1903"/>
                <a:gd name="f3813" fmla="*/ f3145 1 f1904"/>
                <a:gd name="f3814" fmla="*/ f3146 1 f1903"/>
                <a:gd name="f3815" fmla="*/ f3147 1 f1904"/>
                <a:gd name="f3816" fmla="*/ f3148 1 f1903"/>
                <a:gd name="f3817" fmla="*/ f3149 1 f1904"/>
                <a:gd name="f3818" fmla="*/ f3150 1 f1903"/>
                <a:gd name="f3819" fmla="*/ f3151 1 f1904"/>
                <a:gd name="f3820" fmla="*/ f3152 1 f1903"/>
                <a:gd name="f3821" fmla="*/ f3153 1 f1904"/>
                <a:gd name="f3822" fmla="*/ f3154 1 f1903"/>
                <a:gd name="f3823" fmla="*/ f3155 1 f1904"/>
                <a:gd name="f3824" fmla="*/ f3156 1 f1903"/>
                <a:gd name="f3825" fmla="*/ f3157 1 f1904"/>
                <a:gd name="f3826" fmla="*/ f3158 1 f1903"/>
                <a:gd name="f3827" fmla="*/ f3159 1 f1904"/>
                <a:gd name="f3828" fmla="*/ f3160 1 f1903"/>
                <a:gd name="f3829" fmla="*/ f3161 1 f1904"/>
                <a:gd name="f3830" fmla="*/ f3162 1 f1903"/>
                <a:gd name="f3831" fmla="*/ f3163 1 f1904"/>
                <a:gd name="f3832" fmla="*/ f3164 1 f1903"/>
                <a:gd name="f3833" fmla="*/ f3165 1 f1904"/>
                <a:gd name="f3834" fmla="*/ f3166 1 f1903"/>
                <a:gd name="f3835" fmla="*/ f3167 1 f1904"/>
                <a:gd name="f3836" fmla="*/ f3168 1 f1903"/>
                <a:gd name="f3837" fmla="*/ f3169 1 f1904"/>
                <a:gd name="f3838" fmla="*/ f3170 1 f1903"/>
                <a:gd name="f3839" fmla="*/ f3171 1 f1904"/>
                <a:gd name="f3840" fmla="*/ f3172 1 f1903"/>
                <a:gd name="f3841" fmla="*/ f3173 1 f1904"/>
                <a:gd name="f3842" fmla="*/ f3174 1 f1903"/>
                <a:gd name="f3843" fmla="*/ f3175 1 f1904"/>
                <a:gd name="f3844" fmla="*/ f3176 1 f1903"/>
                <a:gd name="f3845" fmla="*/ f3177 1 f1904"/>
                <a:gd name="f3846" fmla="*/ f3178 1 f1903"/>
                <a:gd name="f3847" fmla="*/ f3179 1 f1904"/>
                <a:gd name="f3848" fmla="*/ f3180 1 f1903"/>
                <a:gd name="f3849" fmla="*/ f3181 1 f1904"/>
                <a:gd name="f3850" fmla="*/ f3182 1 f1903"/>
                <a:gd name="f3851" fmla="*/ f3183 1 f1904"/>
                <a:gd name="f3852" fmla="*/ f3184 1 f1903"/>
                <a:gd name="f3853" fmla="*/ f3185 1 f1904"/>
                <a:gd name="f3854" fmla="*/ f3186 1 f1903"/>
                <a:gd name="f3855" fmla="*/ f3187 1 f1904"/>
                <a:gd name="f3856" fmla="*/ f3188 1 f1903"/>
                <a:gd name="f3857" fmla="*/ f3189 1 f1904"/>
                <a:gd name="f3858" fmla="*/ f3190 1 f1903"/>
                <a:gd name="f3859" fmla="*/ f3191 1 f1904"/>
                <a:gd name="f3860" fmla="*/ f3192 1 f1903"/>
                <a:gd name="f3861" fmla="*/ f3193 1 f1904"/>
                <a:gd name="f3862" fmla="*/ f3194 1 f1903"/>
                <a:gd name="f3863" fmla="*/ f3195 1 f1904"/>
                <a:gd name="f3864" fmla="*/ f3196 1 f1903"/>
                <a:gd name="f3865" fmla="*/ f3197 1 f1904"/>
                <a:gd name="f3866" fmla="*/ f3198 1 f1903"/>
                <a:gd name="f3867" fmla="*/ f3199 1 f1904"/>
                <a:gd name="f3868" fmla="*/ f3200 1 f1903"/>
                <a:gd name="f3869" fmla="*/ f3201 1 f1904"/>
                <a:gd name="f3870" fmla="*/ f3202 1 f1903"/>
                <a:gd name="f3871" fmla="*/ f3203 1 f1904"/>
                <a:gd name="f3872" fmla="*/ f3204 1 f1903"/>
                <a:gd name="f3873" fmla="*/ f3205 1 f1904"/>
                <a:gd name="f3874" fmla="*/ f3206 1 f1903"/>
                <a:gd name="f3875" fmla="*/ f3207 1 f1904"/>
                <a:gd name="f3876" fmla="*/ f3208 1 f1903"/>
                <a:gd name="f3877" fmla="*/ f3209 1 f1904"/>
                <a:gd name="f3878" fmla="*/ f3210 1 f1903"/>
                <a:gd name="f3879" fmla="*/ f3211 1 f1904"/>
                <a:gd name="f3880" fmla="*/ f3212 1 f1903"/>
                <a:gd name="f3881" fmla="*/ f3213 1 f1904"/>
                <a:gd name="f3882" fmla="*/ f3214 1 f1903"/>
                <a:gd name="f3883" fmla="*/ f3215 1 f1904"/>
                <a:gd name="f3884" fmla="*/ f3216 1 f1903"/>
                <a:gd name="f3885" fmla="*/ f3217 1 f1904"/>
                <a:gd name="f3886" fmla="*/ f3218 1 f1903"/>
                <a:gd name="f3887" fmla="*/ f3219 1 f1904"/>
                <a:gd name="f3888" fmla="*/ f3220 1 f1903"/>
                <a:gd name="f3889" fmla="*/ f3221 1 f1904"/>
                <a:gd name="f3890" fmla="*/ f3222 1 f1903"/>
                <a:gd name="f3891" fmla="*/ f3223 1 f1904"/>
                <a:gd name="f3892" fmla="*/ f3224 1 f1903"/>
                <a:gd name="f3893" fmla="*/ f3225 1 f1904"/>
                <a:gd name="f3894" fmla="*/ f3226 1 f1903"/>
                <a:gd name="f3895" fmla="*/ f3227 1 f1904"/>
                <a:gd name="f3896" fmla="*/ f3228 1 f1903"/>
                <a:gd name="f3897" fmla="*/ f3229 1 f1904"/>
                <a:gd name="f3898" fmla="*/ f3230 1 f1903"/>
                <a:gd name="f3899" fmla="*/ f3231 1 f1904"/>
                <a:gd name="f3900" fmla="*/ f3232 f1898 1"/>
                <a:gd name="f3901" fmla="*/ f3233 f1898 1"/>
                <a:gd name="f3902" fmla="*/ f3235 f1899 1"/>
                <a:gd name="f3903" fmla="*/ f3234 f1899 1"/>
                <a:gd name="f3904" fmla="*/ f3237 f1898 1"/>
                <a:gd name="f3905" fmla="*/ f3238 f1899 1"/>
                <a:gd name="f3906" fmla="*/ f3239 f1899 1"/>
                <a:gd name="f3907" fmla="*/ f3240 f1899 1"/>
                <a:gd name="f3908" fmla="*/ f3241 f1898 1"/>
                <a:gd name="f3909" fmla="*/ f3242 f1899 1"/>
                <a:gd name="f3910" fmla="*/ f3243 f1898 1"/>
                <a:gd name="f3911" fmla="*/ f3244 f1899 1"/>
                <a:gd name="f3912" fmla="*/ f3245 f1898 1"/>
                <a:gd name="f3913" fmla="*/ f3246 f1899 1"/>
                <a:gd name="f3914" fmla="*/ f3247 f1898 1"/>
                <a:gd name="f3915" fmla="*/ f3248 f1899 1"/>
                <a:gd name="f3916" fmla="*/ f3249 f1898 1"/>
                <a:gd name="f3917" fmla="*/ f3250 f1899 1"/>
                <a:gd name="f3918" fmla="*/ f3251 f1898 1"/>
                <a:gd name="f3919" fmla="*/ f3252 f1899 1"/>
                <a:gd name="f3920" fmla="*/ f3253 f1898 1"/>
                <a:gd name="f3921" fmla="*/ f3254 f1899 1"/>
                <a:gd name="f3922" fmla="*/ f3255 f1898 1"/>
                <a:gd name="f3923" fmla="*/ f3256 f1899 1"/>
                <a:gd name="f3924" fmla="*/ f3257 f1898 1"/>
                <a:gd name="f3925" fmla="*/ f3258 f1899 1"/>
                <a:gd name="f3926" fmla="*/ f3259 f1898 1"/>
                <a:gd name="f3927" fmla="*/ f3260 f1899 1"/>
                <a:gd name="f3928" fmla="*/ f3261 f1898 1"/>
                <a:gd name="f3929" fmla="*/ f3262 f1899 1"/>
                <a:gd name="f3930" fmla="*/ f3263 f1898 1"/>
                <a:gd name="f3931" fmla="*/ f3264 f1899 1"/>
                <a:gd name="f3932" fmla="*/ f3265 f1898 1"/>
                <a:gd name="f3933" fmla="*/ f3266 f1899 1"/>
                <a:gd name="f3934" fmla="*/ f3267 f1898 1"/>
                <a:gd name="f3935" fmla="*/ f3268 f1899 1"/>
                <a:gd name="f3936" fmla="*/ f3269 f1898 1"/>
                <a:gd name="f3937" fmla="*/ f3270 f1899 1"/>
                <a:gd name="f3938" fmla="*/ f3271 f1898 1"/>
                <a:gd name="f3939" fmla="*/ f3272 f1899 1"/>
                <a:gd name="f3940" fmla="*/ f3273 f1898 1"/>
                <a:gd name="f3941" fmla="*/ f3274 f1899 1"/>
                <a:gd name="f3942" fmla="*/ f3275 f1898 1"/>
                <a:gd name="f3943" fmla="*/ f3276 f1899 1"/>
                <a:gd name="f3944" fmla="*/ f3277 f1898 1"/>
                <a:gd name="f3945" fmla="*/ f3278 f1899 1"/>
                <a:gd name="f3946" fmla="*/ f3279 f1898 1"/>
                <a:gd name="f3947" fmla="*/ f3280 f1899 1"/>
                <a:gd name="f3948" fmla="*/ f3281 f1898 1"/>
                <a:gd name="f3949" fmla="*/ f3282 f1899 1"/>
                <a:gd name="f3950" fmla="*/ f3283 f1898 1"/>
                <a:gd name="f3951" fmla="*/ f3284 f1899 1"/>
                <a:gd name="f3952" fmla="*/ f3285 f1898 1"/>
                <a:gd name="f3953" fmla="*/ f3286 f1899 1"/>
                <a:gd name="f3954" fmla="*/ f3287 f1898 1"/>
                <a:gd name="f3955" fmla="*/ f3288 f1899 1"/>
                <a:gd name="f3956" fmla="*/ f3289 f1898 1"/>
                <a:gd name="f3957" fmla="*/ f3290 f1899 1"/>
                <a:gd name="f3958" fmla="*/ f3291 f1898 1"/>
                <a:gd name="f3959" fmla="*/ f3292 f1899 1"/>
                <a:gd name="f3960" fmla="*/ f3293 f1898 1"/>
                <a:gd name="f3961" fmla="*/ f3294 f1899 1"/>
                <a:gd name="f3962" fmla="*/ f3295 f1898 1"/>
                <a:gd name="f3963" fmla="*/ f3296 f1899 1"/>
                <a:gd name="f3964" fmla="*/ f3297 f1898 1"/>
                <a:gd name="f3965" fmla="*/ f3298 f1899 1"/>
                <a:gd name="f3966" fmla="*/ f3299 f1898 1"/>
                <a:gd name="f3967" fmla="*/ f3300 f1899 1"/>
                <a:gd name="f3968" fmla="*/ f3301 f1898 1"/>
                <a:gd name="f3969" fmla="*/ f3302 f1899 1"/>
                <a:gd name="f3970" fmla="*/ f3303 f1898 1"/>
                <a:gd name="f3971" fmla="*/ f3304 f1899 1"/>
                <a:gd name="f3972" fmla="*/ f3305 f1898 1"/>
                <a:gd name="f3973" fmla="*/ f3306 f1899 1"/>
                <a:gd name="f3974" fmla="*/ f3307 f1898 1"/>
                <a:gd name="f3975" fmla="*/ f3308 f1899 1"/>
                <a:gd name="f3976" fmla="*/ f3309 f1898 1"/>
                <a:gd name="f3977" fmla="*/ f3310 f1899 1"/>
                <a:gd name="f3978" fmla="*/ f3311 f1898 1"/>
                <a:gd name="f3979" fmla="*/ f3312 f1899 1"/>
                <a:gd name="f3980" fmla="*/ f3313 f1898 1"/>
                <a:gd name="f3981" fmla="*/ f3314 f1899 1"/>
                <a:gd name="f3982" fmla="*/ f3315 f1898 1"/>
                <a:gd name="f3983" fmla="*/ f3316 f1899 1"/>
                <a:gd name="f3984" fmla="*/ f3317 f1898 1"/>
                <a:gd name="f3985" fmla="*/ f3318 f1899 1"/>
                <a:gd name="f3986" fmla="*/ f3319 f1898 1"/>
                <a:gd name="f3987" fmla="*/ f3320 f1899 1"/>
                <a:gd name="f3988" fmla="*/ f3321 f1898 1"/>
                <a:gd name="f3989" fmla="*/ f3322 f1899 1"/>
                <a:gd name="f3990" fmla="*/ f3323 f1898 1"/>
                <a:gd name="f3991" fmla="*/ f3324 f1899 1"/>
                <a:gd name="f3992" fmla="*/ f3325 f1898 1"/>
                <a:gd name="f3993" fmla="*/ f3326 f1899 1"/>
                <a:gd name="f3994" fmla="*/ f3327 f1898 1"/>
                <a:gd name="f3995" fmla="*/ f3328 f1899 1"/>
                <a:gd name="f3996" fmla="*/ f3329 f1898 1"/>
                <a:gd name="f3997" fmla="*/ f3330 f1899 1"/>
                <a:gd name="f3998" fmla="*/ f3331 f1898 1"/>
                <a:gd name="f3999" fmla="*/ f3332 f1899 1"/>
                <a:gd name="f4000" fmla="*/ f3333 f1898 1"/>
                <a:gd name="f4001" fmla="*/ f3334 f1899 1"/>
                <a:gd name="f4002" fmla="*/ f3335 f1898 1"/>
                <a:gd name="f4003" fmla="*/ f3336 f1899 1"/>
                <a:gd name="f4004" fmla="*/ f3337 f1898 1"/>
                <a:gd name="f4005" fmla="*/ f3338 f1899 1"/>
                <a:gd name="f4006" fmla="*/ f3339 f1898 1"/>
                <a:gd name="f4007" fmla="*/ f3340 f1899 1"/>
                <a:gd name="f4008" fmla="*/ f3341 f1898 1"/>
                <a:gd name="f4009" fmla="*/ f3342 f1899 1"/>
                <a:gd name="f4010" fmla="*/ f3343 f1898 1"/>
                <a:gd name="f4011" fmla="*/ f3344 f1899 1"/>
                <a:gd name="f4012" fmla="*/ f3345 f1898 1"/>
                <a:gd name="f4013" fmla="*/ f3346 f1899 1"/>
                <a:gd name="f4014" fmla="*/ f3347 f1898 1"/>
                <a:gd name="f4015" fmla="*/ f3348 f1899 1"/>
                <a:gd name="f4016" fmla="*/ f3349 f1898 1"/>
                <a:gd name="f4017" fmla="*/ f3350 f1899 1"/>
                <a:gd name="f4018" fmla="*/ f3351 f1898 1"/>
                <a:gd name="f4019" fmla="*/ f3352 f1899 1"/>
                <a:gd name="f4020" fmla="*/ f3353 f1898 1"/>
                <a:gd name="f4021" fmla="*/ f3354 f1899 1"/>
                <a:gd name="f4022" fmla="*/ f3355 f1898 1"/>
                <a:gd name="f4023" fmla="*/ f3356 f1899 1"/>
                <a:gd name="f4024" fmla="*/ f3357 f1898 1"/>
                <a:gd name="f4025" fmla="*/ f3358 f1899 1"/>
                <a:gd name="f4026" fmla="*/ f3359 f1898 1"/>
                <a:gd name="f4027" fmla="*/ f3360 f1899 1"/>
                <a:gd name="f4028" fmla="*/ f3361 f1898 1"/>
                <a:gd name="f4029" fmla="*/ f3362 f1899 1"/>
                <a:gd name="f4030" fmla="*/ f3363 f1898 1"/>
                <a:gd name="f4031" fmla="*/ f3364 f1899 1"/>
                <a:gd name="f4032" fmla="*/ f3365 f1898 1"/>
                <a:gd name="f4033" fmla="*/ f3366 f1899 1"/>
                <a:gd name="f4034" fmla="*/ f3367 f1898 1"/>
                <a:gd name="f4035" fmla="*/ f3368 f1899 1"/>
                <a:gd name="f4036" fmla="*/ f3369 f1898 1"/>
                <a:gd name="f4037" fmla="*/ f3370 f1899 1"/>
                <a:gd name="f4038" fmla="*/ f3371 f1898 1"/>
                <a:gd name="f4039" fmla="*/ f3372 f1899 1"/>
                <a:gd name="f4040" fmla="*/ f3373 f1898 1"/>
                <a:gd name="f4041" fmla="*/ f3374 f1899 1"/>
                <a:gd name="f4042" fmla="*/ f3375 f1898 1"/>
                <a:gd name="f4043" fmla="*/ f3376 f1899 1"/>
                <a:gd name="f4044" fmla="*/ f3377 f1898 1"/>
                <a:gd name="f4045" fmla="*/ f3378 f1899 1"/>
                <a:gd name="f4046" fmla="*/ f3379 f1898 1"/>
                <a:gd name="f4047" fmla="*/ f3380 f1899 1"/>
                <a:gd name="f4048" fmla="*/ f3381 f1898 1"/>
                <a:gd name="f4049" fmla="*/ f3382 f1899 1"/>
                <a:gd name="f4050" fmla="*/ f3383 f1898 1"/>
                <a:gd name="f4051" fmla="*/ f3384 f1899 1"/>
                <a:gd name="f4052" fmla="*/ f3385 f1898 1"/>
                <a:gd name="f4053" fmla="*/ f3386 f1899 1"/>
                <a:gd name="f4054" fmla="*/ f3387 f1898 1"/>
                <a:gd name="f4055" fmla="*/ f3388 f1899 1"/>
                <a:gd name="f4056" fmla="*/ f3389 f1898 1"/>
                <a:gd name="f4057" fmla="*/ f3390 f1899 1"/>
                <a:gd name="f4058" fmla="*/ f3391 f1898 1"/>
                <a:gd name="f4059" fmla="*/ f3392 f1899 1"/>
                <a:gd name="f4060" fmla="*/ f3393 f1898 1"/>
                <a:gd name="f4061" fmla="*/ f3394 f1899 1"/>
                <a:gd name="f4062" fmla="*/ f3395 f1898 1"/>
                <a:gd name="f4063" fmla="*/ f3396 f1899 1"/>
                <a:gd name="f4064" fmla="*/ f3397 f1898 1"/>
                <a:gd name="f4065" fmla="*/ f3398 f1899 1"/>
                <a:gd name="f4066" fmla="*/ f3399 f1898 1"/>
                <a:gd name="f4067" fmla="*/ f3400 f1899 1"/>
                <a:gd name="f4068" fmla="*/ f3401 f1898 1"/>
                <a:gd name="f4069" fmla="*/ f3402 f1899 1"/>
                <a:gd name="f4070" fmla="*/ f3403 f1898 1"/>
                <a:gd name="f4071" fmla="*/ f3404 f1899 1"/>
                <a:gd name="f4072" fmla="*/ f3405 f1898 1"/>
                <a:gd name="f4073" fmla="*/ f3406 f1899 1"/>
                <a:gd name="f4074" fmla="*/ f3407 f1898 1"/>
                <a:gd name="f4075" fmla="*/ f3408 f1899 1"/>
                <a:gd name="f4076" fmla="*/ f3409 f1898 1"/>
                <a:gd name="f4077" fmla="*/ f3410 f1898 1"/>
                <a:gd name="f4078" fmla="*/ f3411 f1899 1"/>
                <a:gd name="f4079" fmla="*/ f3412 f1898 1"/>
                <a:gd name="f4080" fmla="*/ f3413 f1898 1"/>
                <a:gd name="f4081" fmla="*/ f3414 f1899 1"/>
                <a:gd name="f4082" fmla="*/ f3415 f1898 1"/>
                <a:gd name="f4083" fmla="*/ f3416 f1899 1"/>
                <a:gd name="f4084" fmla="*/ f3417 f1898 1"/>
                <a:gd name="f4085" fmla="*/ f3418 f1899 1"/>
                <a:gd name="f4086" fmla="*/ f3419 f1898 1"/>
                <a:gd name="f4087" fmla="*/ f3420 f1899 1"/>
                <a:gd name="f4088" fmla="*/ f3421 f1898 1"/>
                <a:gd name="f4089" fmla="*/ f3422 f1899 1"/>
                <a:gd name="f4090" fmla="*/ f3423 f1898 1"/>
                <a:gd name="f4091" fmla="*/ f3424 f1899 1"/>
                <a:gd name="f4092" fmla="*/ f3425 f1898 1"/>
                <a:gd name="f4093" fmla="*/ f3426 f1899 1"/>
                <a:gd name="f4094" fmla="*/ f3427 f1898 1"/>
                <a:gd name="f4095" fmla="*/ f3428 f1899 1"/>
                <a:gd name="f4096" fmla="*/ f3429 f1898 1"/>
                <a:gd name="f4097" fmla="*/ f3430 f1899 1"/>
                <a:gd name="f4098" fmla="*/ f3431 f1898 1"/>
                <a:gd name="f4099" fmla="*/ f3432 f1899 1"/>
                <a:gd name="f4100" fmla="*/ f3433 f1898 1"/>
                <a:gd name="f4101" fmla="*/ f3434 f1899 1"/>
                <a:gd name="f4102" fmla="*/ f3435 f1898 1"/>
                <a:gd name="f4103" fmla="*/ f3436 f1899 1"/>
                <a:gd name="f4104" fmla="*/ f3437 f1898 1"/>
                <a:gd name="f4105" fmla="*/ f3438 f1899 1"/>
                <a:gd name="f4106" fmla="*/ f3439 f1898 1"/>
                <a:gd name="f4107" fmla="*/ f3440 f1899 1"/>
                <a:gd name="f4108" fmla="*/ f3441 f1898 1"/>
                <a:gd name="f4109" fmla="*/ f3442 f1899 1"/>
                <a:gd name="f4110" fmla="*/ f3443 f1898 1"/>
                <a:gd name="f4111" fmla="*/ f3444 f1899 1"/>
                <a:gd name="f4112" fmla="*/ f3445 f1898 1"/>
                <a:gd name="f4113" fmla="*/ f3446 f1899 1"/>
                <a:gd name="f4114" fmla="*/ f3447 f1898 1"/>
                <a:gd name="f4115" fmla="*/ f3448 f1899 1"/>
                <a:gd name="f4116" fmla="*/ f3449 f1898 1"/>
                <a:gd name="f4117" fmla="*/ f3450 f1899 1"/>
                <a:gd name="f4118" fmla="*/ f3451 f1898 1"/>
                <a:gd name="f4119" fmla="*/ f3452 f1899 1"/>
                <a:gd name="f4120" fmla="*/ f3453 f1898 1"/>
                <a:gd name="f4121" fmla="*/ f3454 f1899 1"/>
                <a:gd name="f4122" fmla="*/ f3455 f1898 1"/>
                <a:gd name="f4123" fmla="*/ f3456 f1899 1"/>
                <a:gd name="f4124" fmla="*/ f3457 f1898 1"/>
                <a:gd name="f4125" fmla="*/ f3458 f1899 1"/>
                <a:gd name="f4126" fmla="*/ f3459 f1898 1"/>
                <a:gd name="f4127" fmla="*/ f3460 f1899 1"/>
                <a:gd name="f4128" fmla="*/ f3461 f1898 1"/>
                <a:gd name="f4129" fmla="*/ f3462 f1899 1"/>
                <a:gd name="f4130" fmla="*/ f3463 f1898 1"/>
                <a:gd name="f4131" fmla="*/ f3464 f1899 1"/>
                <a:gd name="f4132" fmla="*/ f3465 f1898 1"/>
                <a:gd name="f4133" fmla="*/ f3466 f1899 1"/>
                <a:gd name="f4134" fmla="*/ f3467 f1898 1"/>
                <a:gd name="f4135" fmla="*/ f3468 f1899 1"/>
                <a:gd name="f4136" fmla="*/ f3469 f1898 1"/>
                <a:gd name="f4137" fmla="*/ f3470 f1899 1"/>
                <a:gd name="f4138" fmla="*/ f3471 f1898 1"/>
                <a:gd name="f4139" fmla="*/ f3472 f1899 1"/>
                <a:gd name="f4140" fmla="*/ f3473 f1898 1"/>
                <a:gd name="f4141" fmla="*/ f3474 f1899 1"/>
                <a:gd name="f4142" fmla="*/ f3475 f1898 1"/>
                <a:gd name="f4143" fmla="*/ f3476 f1899 1"/>
                <a:gd name="f4144" fmla="*/ f3477 f1898 1"/>
                <a:gd name="f4145" fmla="*/ f3478 f1899 1"/>
                <a:gd name="f4146" fmla="*/ f3479 f1898 1"/>
                <a:gd name="f4147" fmla="*/ f3480 f1899 1"/>
                <a:gd name="f4148" fmla="*/ f3481 f1898 1"/>
                <a:gd name="f4149" fmla="*/ f3482 f1899 1"/>
                <a:gd name="f4150" fmla="*/ f3483 f1898 1"/>
                <a:gd name="f4151" fmla="*/ f3484 f1899 1"/>
                <a:gd name="f4152" fmla="*/ f3485 f1898 1"/>
                <a:gd name="f4153" fmla="*/ f3486 f1899 1"/>
                <a:gd name="f4154" fmla="*/ f3487 f1898 1"/>
                <a:gd name="f4155" fmla="*/ f3488 f1899 1"/>
                <a:gd name="f4156" fmla="*/ f3489 f1898 1"/>
                <a:gd name="f4157" fmla="*/ f3490 f1899 1"/>
                <a:gd name="f4158" fmla="*/ f3491 f1898 1"/>
                <a:gd name="f4159" fmla="*/ f3492 f1899 1"/>
                <a:gd name="f4160" fmla="*/ f3493 f1898 1"/>
                <a:gd name="f4161" fmla="*/ f3494 f1899 1"/>
                <a:gd name="f4162" fmla="*/ f3495 f1898 1"/>
                <a:gd name="f4163" fmla="*/ f3496 f1899 1"/>
                <a:gd name="f4164" fmla="*/ f3497 f1898 1"/>
                <a:gd name="f4165" fmla="*/ f3498 f1899 1"/>
                <a:gd name="f4166" fmla="*/ f3499 f1898 1"/>
                <a:gd name="f4167" fmla="*/ f3500 f1899 1"/>
                <a:gd name="f4168" fmla="*/ f3501 f1898 1"/>
                <a:gd name="f4169" fmla="*/ f3502 f1899 1"/>
                <a:gd name="f4170" fmla="*/ f3503 f1898 1"/>
                <a:gd name="f4171" fmla="*/ f3504 f1899 1"/>
                <a:gd name="f4172" fmla="*/ f3505 f1898 1"/>
                <a:gd name="f4173" fmla="*/ f3506 f1899 1"/>
                <a:gd name="f4174" fmla="*/ f3507 f1898 1"/>
                <a:gd name="f4175" fmla="*/ f3508 f1899 1"/>
                <a:gd name="f4176" fmla="*/ f3509 f1898 1"/>
                <a:gd name="f4177" fmla="*/ f3510 f1899 1"/>
                <a:gd name="f4178" fmla="*/ f3511 f1898 1"/>
                <a:gd name="f4179" fmla="*/ f3512 f1899 1"/>
                <a:gd name="f4180" fmla="*/ f3513 f1898 1"/>
                <a:gd name="f4181" fmla="*/ f3514 f1899 1"/>
                <a:gd name="f4182" fmla="*/ f3515 f1898 1"/>
                <a:gd name="f4183" fmla="*/ f3516 f1899 1"/>
                <a:gd name="f4184" fmla="*/ f3517 f1898 1"/>
                <a:gd name="f4185" fmla="*/ f3518 f1899 1"/>
                <a:gd name="f4186" fmla="*/ f3519 f1898 1"/>
                <a:gd name="f4187" fmla="*/ f3520 f1899 1"/>
                <a:gd name="f4188" fmla="*/ f3521 f1898 1"/>
                <a:gd name="f4189" fmla="*/ f3522 f1899 1"/>
                <a:gd name="f4190" fmla="*/ f3523 f1898 1"/>
                <a:gd name="f4191" fmla="*/ f3524 f1899 1"/>
                <a:gd name="f4192" fmla="*/ f3525 f1898 1"/>
                <a:gd name="f4193" fmla="*/ f3526 f1899 1"/>
                <a:gd name="f4194" fmla="*/ f3527 f1898 1"/>
                <a:gd name="f4195" fmla="*/ f3528 f1899 1"/>
                <a:gd name="f4196" fmla="*/ f3529 f1898 1"/>
                <a:gd name="f4197" fmla="*/ f3530 f1899 1"/>
                <a:gd name="f4198" fmla="*/ f3531 f1898 1"/>
                <a:gd name="f4199" fmla="*/ f3532 f1899 1"/>
                <a:gd name="f4200" fmla="*/ f3533 f1898 1"/>
                <a:gd name="f4201" fmla="*/ f3534 f1899 1"/>
                <a:gd name="f4202" fmla="*/ f3535 f1898 1"/>
                <a:gd name="f4203" fmla="*/ f3536 f1899 1"/>
                <a:gd name="f4204" fmla="*/ f3537 f1898 1"/>
                <a:gd name="f4205" fmla="*/ f3538 f1899 1"/>
                <a:gd name="f4206" fmla="*/ f3539 f1898 1"/>
                <a:gd name="f4207" fmla="*/ f3540 f1899 1"/>
                <a:gd name="f4208" fmla="*/ f3541 f1898 1"/>
                <a:gd name="f4209" fmla="*/ f3542 f1899 1"/>
                <a:gd name="f4210" fmla="*/ f3543 f1898 1"/>
                <a:gd name="f4211" fmla="*/ f3544 f1899 1"/>
                <a:gd name="f4212" fmla="*/ f3545 f1898 1"/>
                <a:gd name="f4213" fmla="*/ f3546 f1899 1"/>
                <a:gd name="f4214" fmla="*/ f3547 f1898 1"/>
                <a:gd name="f4215" fmla="*/ f3548 f1899 1"/>
                <a:gd name="f4216" fmla="*/ f3549 f1898 1"/>
                <a:gd name="f4217" fmla="*/ f3550 f1899 1"/>
                <a:gd name="f4218" fmla="*/ f3551 f1898 1"/>
                <a:gd name="f4219" fmla="*/ f3552 f1899 1"/>
                <a:gd name="f4220" fmla="*/ f3553 f1898 1"/>
                <a:gd name="f4221" fmla="*/ f3554 f1899 1"/>
                <a:gd name="f4222" fmla="*/ f3555 f1898 1"/>
                <a:gd name="f4223" fmla="*/ f3556 f1899 1"/>
                <a:gd name="f4224" fmla="*/ f3557 f1898 1"/>
                <a:gd name="f4225" fmla="*/ f3558 f1899 1"/>
                <a:gd name="f4226" fmla="*/ f3559 f1899 1"/>
                <a:gd name="f4227" fmla="*/ f3560 f1898 1"/>
                <a:gd name="f4228" fmla="*/ f3561 f1899 1"/>
                <a:gd name="f4229" fmla="*/ f3562 f1898 1"/>
                <a:gd name="f4230" fmla="*/ f3563 f1899 1"/>
                <a:gd name="f4231" fmla="*/ f3564 f1898 1"/>
                <a:gd name="f4232" fmla="*/ f3565 f1899 1"/>
                <a:gd name="f4233" fmla="*/ f3566 f1898 1"/>
                <a:gd name="f4234" fmla="*/ f3567 f1899 1"/>
                <a:gd name="f4235" fmla="*/ f3568 f1898 1"/>
                <a:gd name="f4236" fmla="*/ f3569 f1899 1"/>
                <a:gd name="f4237" fmla="*/ f3570 f1898 1"/>
                <a:gd name="f4238" fmla="*/ f3571 f1899 1"/>
                <a:gd name="f4239" fmla="*/ f3572 f1898 1"/>
                <a:gd name="f4240" fmla="*/ f3573 f1899 1"/>
                <a:gd name="f4241" fmla="*/ f3574 f1898 1"/>
                <a:gd name="f4242" fmla="*/ f3575 f1899 1"/>
                <a:gd name="f4243" fmla="*/ f3576 f1898 1"/>
                <a:gd name="f4244" fmla="*/ f3577 f1899 1"/>
                <a:gd name="f4245" fmla="*/ f3578 f1898 1"/>
                <a:gd name="f4246" fmla="*/ f3579 f1899 1"/>
                <a:gd name="f4247" fmla="*/ f3580 f1898 1"/>
                <a:gd name="f4248" fmla="*/ f3581 f1899 1"/>
                <a:gd name="f4249" fmla="*/ f3582 f1898 1"/>
                <a:gd name="f4250" fmla="*/ f3583 f1899 1"/>
                <a:gd name="f4251" fmla="*/ f3584 f1898 1"/>
                <a:gd name="f4252" fmla="*/ f3585 f1899 1"/>
                <a:gd name="f4253" fmla="*/ f3586 f1898 1"/>
                <a:gd name="f4254" fmla="*/ f3587 f1899 1"/>
                <a:gd name="f4255" fmla="*/ f3588 f1898 1"/>
                <a:gd name="f4256" fmla="*/ f3589 f1899 1"/>
                <a:gd name="f4257" fmla="*/ f3590 f1898 1"/>
                <a:gd name="f4258" fmla="*/ f3591 f1899 1"/>
                <a:gd name="f4259" fmla="*/ f3592 f1898 1"/>
                <a:gd name="f4260" fmla="*/ f3593 f1899 1"/>
                <a:gd name="f4261" fmla="*/ f3594 f1898 1"/>
                <a:gd name="f4262" fmla="*/ f3595 f1899 1"/>
                <a:gd name="f4263" fmla="*/ f3596 f1898 1"/>
                <a:gd name="f4264" fmla="*/ f3597 f1899 1"/>
                <a:gd name="f4265" fmla="*/ f3598 f1898 1"/>
                <a:gd name="f4266" fmla="*/ f3599 f1899 1"/>
                <a:gd name="f4267" fmla="*/ f3600 f1898 1"/>
                <a:gd name="f4268" fmla="*/ f3601 f1899 1"/>
                <a:gd name="f4269" fmla="*/ f3602 f1898 1"/>
                <a:gd name="f4270" fmla="*/ f3603 f1899 1"/>
                <a:gd name="f4271" fmla="*/ f3604 f1898 1"/>
                <a:gd name="f4272" fmla="*/ f3605 f1899 1"/>
                <a:gd name="f4273" fmla="*/ f3606 f1898 1"/>
                <a:gd name="f4274" fmla="*/ f3607 f1899 1"/>
                <a:gd name="f4275" fmla="*/ f3608 f1898 1"/>
                <a:gd name="f4276" fmla="*/ f3609 f1899 1"/>
                <a:gd name="f4277" fmla="*/ f3610 f1898 1"/>
                <a:gd name="f4278" fmla="*/ f3611 f1899 1"/>
                <a:gd name="f4279" fmla="*/ f3612 f1898 1"/>
                <a:gd name="f4280" fmla="*/ f3613 f1899 1"/>
                <a:gd name="f4281" fmla="*/ f3614 f1898 1"/>
                <a:gd name="f4282" fmla="*/ f3615 f1899 1"/>
                <a:gd name="f4283" fmla="*/ f3616 f1898 1"/>
                <a:gd name="f4284" fmla="*/ f3617 f1899 1"/>
                <a:gd name="f4285" fmla="*/ f3618 f1898 1"/>
                <a:gd name="f4286" fmla="*/ f3619 f1899 1"/>
                <a:gd name="f4287" fmla="*/ f3620 f1898 1"/>
                <a:gd name="f4288" fmla="*/ f3621 f1899 1"/>
                <a:gd name="f4289" fmla="*/ f3622 f1898 1"/>
                <a:gd name="f4290" fmla="*/ f3623 f1899 1"/>
                <a:gd name="f4291" fmla="*/ f3624 f1898 1"/>
                <a:gd name="f4292" fmla="*/ f3625 f1899 1"/>
                <a:gd name="f4293" fmla="*/ f3626 f1898 1"/>
                <a:gd name="f4294" fmla="*/ f3627 f1899 1"/>
                <a:gd name="f4295" fmla="*/ f3628 f1898 1"/>
                <a:gd name="f4296" fmla="*/ f3629 f1899 1"/>
                <a:gd name="f4297" fmla="*/ f3630 f1898 1"/>
                <a:gd name="f4298" fmla="*/ f3631 f1899 1"/>
                <a:gd name="f4299" fmla="*/ f3632 f1898 1"/>
                <a:gd name="f4300" fmla="*/ f3633 f1899 1"/>
                <a:gd name="f4301" fmla="*/ f3634 f1898 1"/>
                <a:gd name="f4302" fmla="*/ f3635 f1899 1"/>
                <a:gd name="f4303" fmla="*/ f3636 f1898 1"/>
                <a:gd name="f4304" fmla="*/ f3637 f1899 1"/>
                <a:gd name="f4305" fmla="*/ f3638 f1898 1"/>
                <a:gd name="f4306" fmla="*/ f3639 f1899 1"/>
                <a:gd name="f4307" fmla="*/ f3640 f1898 1"/>
                <a:gd name="f4308" fmla="*/ f3641 f1899 1"/>
                <a:gd name="f4309" fmla="*/ f3642 f1898 1"/>
                <a:gd name="f4310" fmla="*/ f3643 f1899 1"/>
                <a:gd name="f4311" fmla="*/ f3644 f1898 1"/>
                <a:gd name="f4312" fmla="*/ f3645 f1899 1"/>
                <a:gd name="f4313" fmla="*/ f3646 f1898 1"/>
                <a:gd name="f4314" fmla="*/ f3647 f1899 1"/>
                <a:gd name="f4315" fmla="*/ f3648 f1898 1"/>
                <a:gd name="f4316" fmla="*/ f3649 f1899 1"/>
                <a:gd name="f4317" fmla="*/ f3650 f1898 1"/>
                <a:gd name="f4318" fmla="*/ f3651 f1899 1"/>
                <a:gd name="f4319" fmla="*/ f3652 f1898 1"/>
                <a:gd name="f4320" fmla="*/ f3653 f1899 1"/>
                <a:gd name="f4321" fmla="*/ f3654 f1898 1"/>
                <a:gd name="f4322" fmla="*/ f3655 f1899 1"/>
                <a:gd name="f4323" fmla="*/ f3656 f1898 1"/>
                <a:gd name="f4324" fmla="*/ f3657 f1899 1"/>
                <a:gd name="f4325" fmla="*/ f3658 f1898 1"/>
                <a:gd name="f4326" fmla="*/ f3659 f1899 1"/>
                <a:gd name="f4327" fmla="*/ f3660 f1898 1"/>
                <a:gd name="f4328" fmla="*/ f3661 f1899 1"/>
                <a:gd name="f4329" fmla="*/ f3662 f1898 1"/>
                <a:gd name="f4330" fmla="*/ f3663 f1899 1"/>
                <a:gd name="f4331" fmla="*/ f3664 f1898 1"/>
                <a:gd name="f4332" fmla="*/ f3665 f1899 1"/>
                <a:gd name="f4333" fmla="*/ f3666 f1898 1"/>
                <a:gd name="f4334" fmla="*/ f3667 f1899 1"/>
                <a:gd name="f4335" fmla="*/ f3668 f1898 1"/>
                <a:gd name="f4336" fmla="*/ f3669 f1899 1"/>
                <a:gd name="f4337" fmla="*/ f3670 f1898 1"/>
                <a:gd name="f4338" fmla="*/ f3671 f1899 1"/>
                <a:gd name="f4339" fmla="*/ f3672 f1898 1"/>
                <a:gd name="f4340" fmla="*/ f3673 f1899 1"/>
                <a:gd name="f4341" fmla="*/ f3674 f1898 1"/>
                <a:gd name="f4342" fmla="*/ f3675 f1899 1"/>
                <a:gd name="f4343" fmla="*/ f3676 f1898 1"/>
                <a:gd name="f4344" fmla="*/ f3677 f1899 1"/>
                <a:gd name="f4345" fmla="*/ f3678 f1898 1"/>
                <a:gd name="f4346" fmla="*/ f3679 f1899 1"/>
                <a:gd name="f4347" fmla="*/ f3680 f1898 1"/>
                <a:gd name="f4348" fmla="*/ f3681 f1899 1"/>
                <a:gd name="f4349" fmla="*/ f3682 f1898 1"/>
                <a:gd name="f4350" fmla="*/ f3683 f1899 1"/>
                <a:gd name="f4351" fmla="*/ f3684 f1898 1"/>
                <a:gd name="f4352" fmla="*/ f3685 f1899 1"/>
                <a:gd name="f4353" fmla="*/ f3686 f1898 1"/>
                <a:gd name="f4354" fmla="*/ f3687 f1899 1"/>
                <a:gd name="f4355" fmla="*/ f3688 f1898 1"/>
                <a:gd name="f4356" fmla="*/ f3689 f1899 1"/>
                <a:gd name="f4357" fmla="*/ f3690 f1898 1"/>
                <a:gd name="f4358" fmla="*/ f3691 f1899 1"/>
                <a:gd name="f4359" fmla="*/ f3692 f1898 1"/>
                <a:gd name="f4360" fmla="*/ f3693 f1899 1"/>
                <a:gd name="f4361" fmla="*/ f3694 f1899 1"/>
                <a:gd name="f4362" fmla="*/ f3695 f1898 1"/>
                <a:gd name="f4363" fmla="*/ f3696 f1899 1"/>
                <a:gd name="f4364" fmla="*/ f3697 f1898 1"/>
                <a:gd name="f4365" fmla="*/ f3698 f1899 1"/>
                <a:gd name="f4366" fmla="*/ f3699 f1898 1"/>
                <a:gd name="f4367" fmla="*/ f3700 f1898 1"/>
                <a:gd name="f4368" fmla="*/ f3701 f1899 1"/>
                <a:gd name="f4369" fmla="*/ f3702 f1898 1"/>
                <a:gd name="f4370" fmla="*/ f3703 f1899 1"/>
                <a:gd name="f4371" fmla="*/ f3704 f1898 1"/>
                <a:gd name="f4372" fmla="*/ f3705 f1899 1"/>
                <a:gd name="f4373" fmla="*/ f3706 f1898 1"/>
                <a:gd name="f4374" fmla="*/ f3707 f1899 1"/>
                <a:gd name="f4375" fmla="*/ f3708 f1898 1"/>
                <a:gd name="f4376" fmla="*/ f3709 f1899 1"/>
                <a:gd name="f4377" fmla="*/ f3710 f1898 1"/>
                <a:gd name="f4378" fmla="*/ f3711 f1899 1"/>
                <a:gd name="f4379" fmla="*/ f3712 f1898 1"/>
                <a:gd name="f4380" fmla="*/ f3713 f1899 1"/>
                <a:gd name="f4381" fmla="*/ f3714 f1898 1"/>
                <a:gd name="f4382" fmla="*/ f3715 f1899 1"/>
                <a:gd name="f4383" fmla="*/ f3716 f1898 1"/>
                <a:gd name="f4384" fmla="*/ f3717 f1899 1"/>
                <a:gd name="f4385" fmla="*/ f3718 f1898 1"/>
                <a:gd name="f4386" fmla="*/ f3719 f1899 1"/>
                <a:gd name="f4387" fmla="*/ f3720 f1898 1"/>
                <a:gd name="f4388" fmla="*/ f3721 f1899 1"/>
                <a:gd name="f4389" fmla="*/ f3722 f1898 1"/>
                <a:gd name="f4390" fmla="*/ f3723 f1899 1"/>
                <a:gd name="f4391" fmla="*/ f3724 f1898 1"/>
                <a:gd name="f4392" fmla="*/ f3725 f1899 1"/>
                <a:gd name="f4393" fmla="*/ f3726 f1898 1"/>
                <a:gd name="f4394" fmla="*/ f3727 f1899 1"/>
                <a:gd name="f4395" fmla="*/ f3728 f1898 1"/>
                <a:gd name="f4396" fmla="*/ f3729 f1899 1"/>
                <a:gd name="f4397" fmla="*/ f3730 f1898 1"/>
                <a:gd name="f4398" fmla="*/ f3731 f1899 1"/>
                <a:gd name="f4399" fmla="*/ f3732 f1898 1"/>
                <a:gd name="f4400" fmla="*/ f3733 f1899 1"/>
                <a:gd name="f4401" fmla="*/ f3734 f1898 1"/>
                <a:gd name="f4402" fmla="*/ f3735 f1899 1"/>
                <a:gd name="f4403" fmla="*/ f3736 f1898 1"/>
                <a:gd name="f4404" fmla="*/ f3737 f1899 1"/>
                <a:gd name="f4405" fmla="*/ f3738 f1898 1"/>
                <a:gd name="f4406" fmla="*/ f3739 f1899 1"/>
                <a:gd name="f4407" fmla="*/ f3740 f1898 1"/>
                <a:gd name="f4408" fmla="*/ f3741 f1899 1"/>
                <a:gd name="f4409" fmla="*/ f3742 f1898 1"/>
                <a:gd name="f4410" fmla="*/ f3743 f1899 1"/>
                <a:gd name="f4411" fmla="*/ f3744 f1898 1"/>
                <a:gd name="f4412" fmla="*/ f3745 f1899 1"/>
                <a:gd name="f4413" fmla="*/ f3746 f1898 1"/>
                <a:gd name="f4414" fmla="*/ f3747 f1899 1"/>
                <a:gd name="f4415" fmla="*/ f3748 f1898 1"/>
                <a:gd name="f4416" fmla="*/ f3749 f1899 1"/>
                <a:gd name="f4417" fmla="*/ f3750 f1898 1"/>
                <a:gd name="f4418" fmla="*/ f3751 f1899 1"/>
                <a:gd name="f4419" fmla="*/ f3752 f1898 1"/>
                <a:gd name="f4420" fmla="*/ f3753 f1899 1"/>
                <a:gd name="f4421" fmla="*/ f3754 f1898 1"/>
                <a:gd name="f4422" fmla="*/ f3755 f1899 1"/>
                <a:gd name="f4423" fmla="*/ f3756 f1898 1"/>
                <a:gd name="f4424" fmla="*/ f3757 f1899 1"/>
                <a:gd name="f4425" fmla="*/ f3758 f1898 1"/>
                <a:gd name="f4426" fmla="*/ f3759 f1899 1"/>
                <a:gd name="f4427" fmla="*/ f3760 f1898 1"/>
                <a:gd name="f4428" fmla="*/ f3761 f1899 1"/>
                <a:gd name="f4429" fmla="*/ f3762 f1898 1"/>
                <a:gd name="f4430" fmla="*/ f3763 f1899 1"/>
                <a:gd name="f4431" fmla="*/ f3764 f1898 1"/>
                <a:gd name="f4432" fmla="*/ f3765 f1899 1"/>
                <a:gd name="f4433" fmla="*/ f3766 f1898 1"/>
                <a:gd name="f4434" fmla="*/ f3767 f1898 1"/>
                <a:gd name="f4435" fmla="*/ f3768 f1899 1"/>
                <a:gd name="f4436" fmla="*/ f3769 f1898 1"/>
                <a:gd name="f4437" fmla="*/ f3770 f1899 1"/>
                <a:gd name="f4438" fmla="*/ f3771 f1898 1"/>
                <a:gd name="f4439" fmla="*/ f3772 f1899 1"/>
                <a:gd name="f4440" fmla="*/ f3773 f1898 1"/>
                <a:gd name="f4441" fmla="*/ f3774 f1899 1"/>
                <a:gd name="f4442" fmla="*/ f3775 f1898 1"/>
                <a:gd name="f4443" fmla="*/ f3776 f1899 1"/>
                <a:gd name="f4444" fmla="*/ f3777 f1898 1"/>
                <a:gd name="f4445" fmla="*/ f3778 f1898 1"/>
                <a:gd name="f4446" fmla="*/ f3779 f1899 1"/>
                <a:gd name="f4447" fmla="*/ f3780 f1898 1"/>
                <a:gd name="f4448" fmla="*/ f3781 f1899 1"/>
                <a:gd name="f4449" fmla="*/ f3782 f1898 1"/>
                <a:gd name="f4450" fmla="*/ f3783 f1899 1"/>
                <a:gd name="f4451" fmla="*/ f3784 f1898 1"/>
                <a:gd name="f4452" fmla="*/ f3785 f1899 1"/>
                <a:gd name="f4453" fmla="*/ f3786 f1898 1"/>
                <a:gd name="f4454" fmla="*/ f3787 f1899 1"/>
                <a:gd name="f4455" fmla="*/ f3788 f1898 1"/>
                <a:gd name="f4456" fmla="*/ f3789 f1899 1"/>
                <a:gd name="f4457" fmla="*/ f3790 f1898 1"/>
                <a:gd name="f4458" fmla="*/ f3791 f1899 1"/>
                <a:gd name="f4459" fmla="*/ f3792 f1898 1"/>
                <a:gd name="f4460" fmla="*/ f3793 f1899 1"/>
                <a:gd name="f4461" fmla="*/ f3794 f1898 1"/>
                <a:gd name="f4462" fmla="*/ f3795 f1899 1"/>
                <a:gd name="f4463" fmla="*/ f3796 f1898 1"/>
                <a:gd name="f4464" fmla="*/ f3797 f1899 1"/>
                <a:gd name="f4465" fmla="*/ f3798 f1898 1"/>
                <a:gd name="f4466" fmla="*/ f3799 f1899 1"/>
                <a:gd name="f4467" fmla="*/ f3800 f1898 1"/>
                <a:gd name="f4468" fmla="*/ f3801 f1899 1"/>
                <a:gd name="f4469" fmla="*/ f3802 f1898 1"/>
                <a:gd name="f4470" fmla="*/ f3803 f1899 1"/>
                <a:gd name="f4471" fmla="*/ f3804 f1898 1"/>
                <a:gd name="f4472" fmla="*/ f3805 f1899 1"/>
                <a:gd name="f4473" fmla="*/ f3806 f1898 1"/>
                <a:gd name="f4474" fmla="*/ f3807 f1899 1"/>
                <a:gd name="f4475" fmla="*/ f3808 f1898 1"/>
                <a:gd name="f4476" fmla="*/ f3809 f1899 1"/>
                <a:gd name="f4477" fmla="*/ f3810 f1898 1"/>
                <a:gd name="f4478" fmla="*/ f3811 f1899 1"/>
                <a:gd name="f4479" fmla="*/ f3812 f1898 1"/>
                <a:gd name="f4480" fmla="*/ f3813 f1899 1"/>
                <a:gd name="f4481" fmla="*/ f3814 f1898 1"/>
                <a:gd name="f4482" fmla="*/ f3815 f1899 1"/>
                <a:gd name="f4483" fmla="*/ f3816 f1898 1"/>
                <a:gd name="f4484" fmla="*/ f3817 f1899 1"/>
                <a:gd name="f4485" fmla="*/ f3818 f1898 1"/>
                <a:gd name="f4486" fmla="*/ f3819 f1899 1"/>
                <a:gd name="f4487" fmla="*/ f3820 f1898 1"/>
                <a:gd name="f4488" fmla="*/ f3821 f1899 1"/>
                <a:gd name="f4489" fmla="*/ f3822 f1898 1"/>
                <a:gd name="f4490" fmla="*/ f3823 f1899 1"/>
                <a:gd name="f4491" fmla="*/ f3824 f1898 1"/>
                <a:gd name="f4492" fmla="*/ f3825 f1899 1"/>
                <a:gd name="f4493" fmla="*/ f3826 f1898 1"/>
                <a:gd name="f4494" fmla="*/ f3827 f1899 1"/>
                <a:gd name="f4495" fmla="*/ f3828 f1898 1"/>
                <a:gd name="f4496" fmla="*/ f3829 f1899 1"/>
                <a:gd name="f4497" fmla="*/ f3830 f1898 1"/>
                <a:gd name="f4498" fmla="*/ f3831 f1899 1"/>
                <a:gd name="f4499" fmla="*/ f3832 f1898 1"/>
                <a:gd name="f4500" fmla="*/ f3833 f1899 1"/>
                <a:gd name="f4501" fmla="*/ f3834 f1898 1"/>
                <a:gd name="f4502" fmla="*/ f3835 f1899 1"/>
                <a:gd name="f4503" fmla="*/ f3836 f1898 1"/>
                <a:gd name="f4504" fmla="*/ f3837 f1899 1"/>
                <a:gd name="f4505" fmla="*/ f3838 f1898 1"/>
                <a:gd name="f4506" fmla="*/ f3839 f1899 1"/>
                <a:gd name="f4507" fmla="*/ f3840 f1898 1"/>
                <a:gd name="f4508" fmla="*/ f3841 f1899 1"/>
                <a:gd name="f4509" fmla="*/ f3842 f1898 1"/>
                <a:gd name="f4510" fmla="*/ f3843 f1899 1"/>
                <a:gd name="f4511" fmla="*/ f3844 f1898 1"/>
                <a:gd name="f4512" fmla="*/ f3845 f1899 1"/>
                <a:gd name="f4513" fmla="*/ f3846 f1898 1"/>
                <a:gd name="f4514" fmla="*/ f3847 f1899 1"/>
                <a:gd name="f4515" fmla="*/ f3848 f1898 1"/>
                <a:gd name="f4516" fmla="*/ f3849 f1899 1"/>
                <a:gd name="f4517" fmla="*/ f3850 f1898 1"/>
                <a:gd name="f4518" fmla="*/ f3851 f1899 1"/>
                <a:gd name="f4519" fmla="*/ f3852 f1898 1"/>
                <a:gd name="f4520" fmla="*/ f3853 f1899 1"/>
                <a:gd name="f4521" fmla="*/ f3854 f1898 1"/>
                <a:gd name="f4522" fmla="*/ f3855 f1899 1"/>
                <a:gd name="f4523" fmla="*/ f3856 f1898 1"/>
                <a:gd name="f4524" fmla="*/ f3857 f1899 1"/>
                <a:gd name="f4525" fmla="*/ f3858 f1898 1"/>
                <a:gd name="f4526" fmla="*/ f3859 f1899 1"/>
                <a:gd name="f4527" fmla="*/ f3860 f1898 1"/>
                <a:gd name="f4528" fmla="*/ f3861 f1899 1"/>
                <a:gd name="f4529" fmla="*/ f3862 f1898 1"/>
                <a:gd name="f4530" fmla="*/ f3863 f1899 1"/>
                <a:gd name="f4531" fmla="*/ f3864 f1898 1"/>
                <a:gd name="f4532" fmla="*/ f3865 f1899 1"/>
                <a:gd name="f4533" fmla="*/ f3866 f1898 1"/>
                <a:gd name="f4534" fmla="*/ f3867 f1899 1"/>
                <a:gd name="f4535" fmla="*/ f3868 f1898 1"/>
                <a:gd name="f4536" fmla="*/ f3869 f1899 1"/>
                <a:gd name="f4537" fmla="*/ f3870 f1898 1"/>
                <a:gd name="f4538" fmla="*/ f3871 f1899 1"/>
                <a:gd name="f4539" fmla="*/ f3872 f1898 1"/>
                <a:gd name="f4540" fmla="*/ f3873 f1899 1"/>
                <a:gd name="f4541" fmla="*/ f3874 f1898 1"/>
                <a:gd name="f4542" fmla="*/ f3875 f1899 1"/>
                <a:gd name="f4543" fmla="*/ f3876 f1898 1"/>
                <a:gd name="f4544" fmla="*/ f3877 f1899 1"/>
                <a:gd name="f4545" fmla="*/ f3878 f1898 1"/>
                <a:gd name="f4546" fmla="*/ f3879 f1899 1"/>
                <a:gd name="f4547" fmla="*/ f3880 f1898 1"/>
                <a:gd name="f4548" fmla="*/ f3881 f1899 1"/>
                <a:gd name="f4549" fmla="*/ f3882 f1898 1"/>
                <a:gd name="f4550" fmla="*/ f3883 f1899 1"/>
                <a:gd name="f4551" fmla="*/ f3884 f1898 1"/>
                <a:gd name="f4552" fmla="*/ f3885 f1899 1"/>
                <a:gd name="f4553" fmla="*/ f3886 f1898 1"/>
                <a:gd name="f4554" fmla="*/ f3887 f1899 1"/>
                <a:gd name="f4555" fmla="*/ f3888 f1898 1"/>
                <a:gd name="f4556" fmla="*/ f3889 f1899 1"/>
                <a:gd name="f4557" fmla="*/ f3890 f1898 1"/>
                <a:gd name="f4558" fmla="*/ f3891 f1899 1"/>
                <a:gd name="f4559" fmla="*/ f3892 f1898 1"/>
                <a:gd name="f4560" fmla="*/ f3893 f1899 1"/>
                <a:gd name="f4561" fmla="*/ f3894 f1898 1"/>
                <a:gd name="f4562" fmla="*/ f3895 f1899 1"/>
                <a:gd name="f4563" fmla="*/ f3896 f1898 1"/>
                <a:gd name="f4564" fmla="*/ f3897 f1899 1"/>
                <a:gd name="f4565" fmla="*/ f3898 f1898 1"/>
                <a:gd name="f4566" fmla="*/ f3899 f1899 1"/>
              </a:gdLst>
              <a:ahLst/>
              <a:cxnLst>
                <a:cxn ang="3cd4">
                  <a:pos x="hc" y="t"/>
                </a:cxn>
                <a:cxn ang="0">
                  <a:pos x="r" y="vc"/>
                </a:cxn>
                <a:cxn ang="cd4">
                  <a:pos x="hc" y="b"/>
                </a:cxn>
                <a:cxn ang="cd2">
                  <a:pos x="l" y="vc"/>
                </a:cxn>
                <a:cxn ang="f3236">
                  <a:pos x="f3904" y="f3905"/>
                </a:cxn>
                <a:cxn ang="f3236">
                  <a:pos x="f3904" y="f3906"/>
                </a:cxn>
                <a:cxn ang="f3236">
                  <a:pos x="f3904" y="f3907"/>
                </a:cxn>
                <a:cxn ang="f3236">
                  <a:pos x="f3908" y="f3909"/>
                </a:cxn>
                <a:cxn ang="f3236">
                  <a:pos x="f3910" y="f3911"/>
                </a:cxn>
                <a:cxn ang="f3236">
                  <a:pos x="f3912" y="f3913"/>
                </a:cxn>
                <a:cxn ang="f3236">
                  <a:pos x="f3914" y="f3915"/>
                </a:cxn>
                <a:cxn ang="f3236">
                  <a:pos x="f3916" y="f3917"/>
                </a:cxn>
                <a:cxn ang="f3236">
                  <a:pos x="f3918" y="f3919"/>
                </a:cxn>
                <a:cxn ang="f3236">
                  <a:pos x="f3920" y="f3921"/>
                </a:cxn>
                <a:cxn ang="f3236">
                  <a:pos x="f3922" y="f3923"/>
                </a:cxn>
                <a:cxn ang="f3236">
                  <a:pos x="f3924" y="f3925"/>
                </a:cxn>
                <a:cxn ang="f3236">
                  <a:pos x="f3926" y="f3927"/>
                </a:cxn>
                <a:cxn ang="f3236">
                  <a:pos x="f3928" y="f3929"/>
                </a:cxn>
                <a:cxn ang="f3236">
                  <a:pos x="f3930" y="f3931"/>
                </a:cxn>
                <a:cxn ang="f3236">
                  <a:pos x="f3932" y="f3933"/>
                </a:cxn>
                <a:cxn ang="f3236">
                  <a:pos x="f3934" y="f3935"/>
                </a:cxn>
                <a:cxn ang="f3236">
                  <a:pos x="f3936" y="f3937"/>
                </a:cxn>
                <a:cxn ang="f3236">
                  <a:pos x="f3938" y="f3939"/>
                </a:cxn>
                <a:cxn ang="f3236">
                  <a:pos x="f3940" y="f3941"/>
                </a:cxn>
                <a:cxn ang="f3236">
                  <a:pos x="f3942" y="f3943"/>
                </a:cxn>
                <a:cxn ang="f3236">
                  <a:pos x="f3944" y="f3945"/>
                </a:cxn>
                <a:cxn ang="f3236">
                  <a:pos x="f3946" y="f3947"/>
                </a:cxn>
                <a:cxn ang="f3236">
                  <a:pos x="f3948" y="f3949"/>
                </a:cxn>
                <a:cxn ang="f3236">
                  <a:pos x="f3950" y="f3951"/>
                </a:cxn>
                <a:cxn ang="f3236">
                  <a:pos x="f3952" y="f3953"/>
                </a:cxn>
                <a:cxn ang="f3236">
                  <a:pos x="f3954" y="f3955"/>
                </a:cxn>
                <a:cxn ang="f3236">
                  <a:pos x="f3956" y="f3957"/>
                </a:cxn>
                <a:cxn ang="f3236">
                  <a:pos x="f3958" y="f3959"/>
                </a:cxn>
                <a:cxn ang="f3236">
                  <a:pos x="f3960" y="f3961"/>
                </a:cxn>
                <a:cxn ang="f3236">
                  <a:pos x="f3962" y="f3963"/>
                </a:cxn>
                <a:cxn ang="f3236">
                  <a:pos x="f3964" y="f3965"/>
                </a:cxn>
                <a:cxn ang="f3236">
                  <a:pos x="f3966" y="f3967"/>
                </a:cxn>
                <a:cxn ang="f3236">
                  <a:pos x="f3968" y="f3969"/>
                </a:cxn>
                <a:cxn ang="f3236">
                  <a:pos x="f3970" y="f3971"/>
                </a:cxn>
                <a:cxn ang="f3236">
                  <a:pos x="f3972" y="f3973"/>
                </a:cxn>
                <a:cxn ang="f3236">
                  <a:pos x="f3974" y="f3975"/>
                </a:cxn>
                <a:cxn ang="f3236">
                  <a:pos x="f3976" y="f3977"/>
                </a:cxn>
                <a:cxn ang="f3236">
                  <a:pos x="f3978" y="f3979"/>
                </a:cxn>
                <a:cxn ang="f3236">
                  <a:pos x="f3980" y="f3981"/>
                </a:cxn>
                <a:cxn ang="f3236">
                  <a:pos x="f3982" y="f3983"/>
                </a:cxn>
                <a:cxn ang="f3236">
                  <a:pos x="f3984" y="f3985"/>
                </a:cxn>
                <a:cxn ang="f3236">
                  <a:pos x="f3986" y="f3987"/>
                </a:cxn>
                <a:cxn ang="f3236">
                  <a:pos x="f3988" y="f3989"/>
                </a:cxn>
                <a:cxn ang="f3236">
                  <a:pos x="f3990" y="f3991"/>
                </a:cxn>
                <a:cxn ang="f3236">
                  <a:pos x="f3992" y="f3993"/>
                </a:cxn>
                <a:cxn ang="f3236">
                  <a:pos x="f3994" y="f3995"/>
                </a:cxn>
                <a:cxn ang="f3236">
                  <a:pos x="f3996" y="f3997"/>
                </a:cxn>
                <a:cxn ang="f3236">
                  <a:pos x="f3998" y="f3999"/>
                </a:cxn>
                <a:cxn ang="f3236">
                  <a:pos x="f4000" y="f4001"/>
                </a:cxn>
                <a:cxn ang="f3236">
                  <a:pos x="f4002" y="f4003"/>
                </a:cxn>
                <a:cxn ang="f3236">
                  <a:pos x="f4004" y="f4005"/>
                </a:cxn>
                <a:cxn ang="f3236">
                  <a:pos x="f4006" y="f4007"/>
                </a:cxn>
                <a:cxn ang="f3236">
                  <a:pos x="f4008" y="f4009"/>
                </a:cxn>
                <a:cxn ang="f3236">
                  <a:pos x="f4010" y="f4011"/>
                </a:cxn>
                <a:cxn ang="f3236">
                  <a:pos x="f4012" y="f4013"/>
                </a:cxn>
                <a:cxn ang="f3236">
                  <a:pos x="f4014" y="f4015"/>
                </a:cxn>
                <a:cxn ang="f3236">
                  <a:pos x="f4016" y="f4017"/>
                </a:cxn>
                <a:cxn ang="f3236">
                  <a:pos x="f4018" y="f4019"/>
                </a:cxn>
                <a:cxn ang="f3236">
                  <a:pos x="f4020" y="f4021"/>
                </a:cxn>
                <a:cxn ang="f3236">
                  <a:pos x="f4022" y="f4023"/>
                </a:cxn>
                <a:cxn ang="f3236">
                  <a:pos x="f4024" y="f4025"/>
                </a:cxn>
                <a:cxn ang="f3236">
                  <a:pos x="f4026" y="f4027"/>
                </a:cxn>
                <a:cxn ang="f3236">
                  <a:pos x="f4028" y="f4029"/>
                </a:cxn>
                <a:cxn ang="f3236">
                  <a:pos x="f4030" y="f4031"/>
                </a:cxn>
                <a:cxn ang="f3236">
                  <a:pos x="f4032" y="f4033"/>
                </a:cxn>
                <a:cxn ang="f3236">
                  <a:pos x="f4034" y="f4035"/>
                </a:cxn>
                <a:cxn ang="f3236">
                  <a:pos x="f4036" y="f4037"/>
                </a:cxn>
                <a:cxn ang="f3236">
                  <a:pos x="f4038" y="f4039"/>
                </a:cxn>
                <a:cxn ang="f3236">
                  <a:pos x="f4040" y="f4041"/>
                </a:cxn>
                <a:cxn ang="f3236">
                  <a:pos x="f4042" y="f4043"/>
                </a:cxn>
                <a:cxn ang="f3236">
                  <a:pos x="f4044" y="f4045"/>
                </a:cxn>
                <a:cxn ang="f3236">
                  <a:pos x="f4046" y="f4047"/>
                </a:cxn>
                <a:cxn ang="f3236">
                  <a:pos x="f4048" y="f4049"/>
                </a:cxn>
                <a:cxn ang="f3236">
                  <a:pos x="f4050" y="f4051"/>
                </a:cxn>
                <a:cxn ang="f3236">
                  <a:pos x="f4052" y="f4053"/>
                </a:cxn>
                <a:cxn ang="f3236">
                  <a:pos x="f4054" y="f4055"/>
                </a:cxn>
                <a:cxn ang="f3236">
                  <a:pos x="f4056" y="f4057"/>
                </a:cxn>
                <a:cxn ang="f3236">
                  <a:pos x="f4058" y="f4059"/>
                </a:cxn>
                <a:cxn ang="f3236">
                  <a:pos x="f4060" y="f4061"/>
                </a:cxn>
                <a:cxn ang="f3236">
                  <a:pos x="f4062" y="f4063"/>
                </a:cxn>
                <a:cxn ang="f3236">
                  <a:pos x="f4064" y="f4065"/>
                </a:cxn>
                <a:cxn ang="f3236">
                  <a:pos x="f4066" y="f4067"/>
                </a:cxn>
                <a:cxn ang="f3236">
                  <a:pos x="f4068" y="f4069"/>
                </a:cxn>
                <a:cxn ang="f3236">
                  <a:pos x="f4070" y="f4071"/>
                </a:cxn>
                <a:cxn ang="f3236">
                  <a:pos x="f4072" y="f4073"/>
                </a:cxn>
                <a:cxn ang="f3236">
                  <a:pos x="f4074" y="f4075"/>
                </a:cxn>
                <a:cxn ang="f3236">
                  <a:pos x="f4076" y="f4063"/>
                </a:cxn>
                <a:cxn ang="f3236">
                  <a:pos x="f4077" y="f4078"/>
                </a:cxn>
                <a:cxn ang="f3236">
                  <a:pos x="f4079" y="f4019"/>
                </a:cxn>
                <a:cxn ang="f3236">
                  <a:pos x="f4080" y="f4081"/>
                </a:cxn>
                <a:cxn ang="f3236">
                  <a:pos x="f4082" y="f4083"/>
                </a:cxn>
                <a:cxn ang="f3236">
                  <a:pos x="f4084" y="f4085"/>
                </a:cxn>
                <a:cxn ang="f3236">
                  <a:pos x="f4086" y="f4087"/>
                </a:cxn>
                <a:cxn ang="f3236">
                  <a:pos x="f4088" y="f4089"/>
                </a:cxn>
                <a:cxn ang="f3236">
                  <a:pos x="f4090" y="f4091"/>
                </a:cxn>
                <a:cxn ang="f3236">
                  <a:pos x="f4092" y="f4093"/>
                </a:cxn>
                <a:cxn ang="f3236">
                  <a:pos x="f4094" y="f4095"/>
                </a:cxn>
                <a:cxn ang="f3236">
                  <a:pos x="f4096" y="f4097"/>
                </a:cxn>
                <a:cxn ang="f3236">
                  <a:pos x="f4098" y="f4099"/>
                </a:cxn>
                <a:cxn ang="f3236">
                  <a:pos x="f4100" y="f4101"/>
                </a:cxn>
                <a:cxn ang="f3236">
                  <a:pos x="f4102" y="f4103"/>
                </a:cxn>
                <a:cxn ang="f3236">
                  <a:pos x="f4104" y="f4105"/>
                </a:cxn>
                <a:cxn ang="f3236">
                  <a:pos x="f4106" y="f4107"/>
                </a:cxn>
                <a:cxn ang="f3236">
                  <a:pos x="f4108" y="f4109"/>
                </a:cxn>
                <a:cxn ang="f3236">
                  <a:pos x="f4110" y="f4111"/>
                </a:cxn>
                <a:cxn ang="f3236">
                  <a:pos x="f4112" y="f4113"/>
                </a:cxn>
                <a:cxn ang="f3236">
                  <a:pos x="f4114" y="f4115"/>
                </a:cxn>
                <a:cxn ang="f3236">
                  <a:pos x="f4116" y="f4117"/>
                </a:cxn>
                <a:cxn ang="f3236">
                  <a:pos x="f4118" y="f4119"/>
                </a:cxn>
                <a:cxn ang="f3236">
                  <a:pos x="f4120" y="f4121"/>
                </a:cxn>
                <a:cxn ang="f3236">
                  <a:pos x="f4122" y="f4123"/>
                </a:cxn>
                <a:cxn ang="f3236">
                  <a:pos x="f4124" y="f4125"/>
                </a:cxn>
                <a:cxn ang="f3236">
                  <a:pos x="f4126" y="f4127"/>
                </a:cxn>
                <a:cxn ang="f3236">
                  <a:pos x="f4128" y="f4129"/>
                </a:cxn>
                <a:cxn ang="f3236">
                  <a:pos x="f4130" y="f4131"/>
                </a:cxn>
                <a:cxn ang="f3236">
                  <a:pos x="f4132" y="f4133"/>
                </a:cxn>
                <a:cxn ang="f3236">
                  <a:pos x="f4134" y="f4135"/>
                </a:cxn>
                <a:cxn ang="f3236">
                  <a:pos x="f4136" y="f4137"/>
                </a:cxn>
                <a:cxn ang="f3236">
                  <a:pos x="f4138" y="f4139"/>
                </a:cxn>
                <a:cxn ang="f3236">
                  <a:pos x="f4140" y="f4141"/>
                </a:cxn>
                <a:cxn ang="f3236">
                  <a:pos x="f4142" y="f4143"/>
                </a:cxn>
                <a:cxn ang="f3236">
                  <a:pos x="f4144" y="f4145"/>
                </a:cxn>
                <a:cxn ang="f3236">
                  <a:pos x="f4146" y="f4147"/>
                </a:cxn>
                <a:cxn ang="f3236">
                  <a:pos x="f4148" y="f4149"/>
                </a:cxn>
                <a:cxn ang="f3236">
                  <a:pos x="f4150" y="f4151"/>
                </a:cxn>
                <a:cxn ang="f3236">
                  <a:pos x="f4152" y="f4153"/>
                </a:cxn>
                <a:cxn ang="f3236">
                  <a:pos x="f4154" y="f4155"/>
                </a:cxn>
                <a:cxn ang="f3236">
                  <a:pos x="f4156" y="f4157"/>
                </a:cxn>
                <a:cxn ang="f3236">
                  <a:pos x="f4158" y="f4159"/>
                </a:cxn>
                <a:cxn ang="f3236">
                  <a:pos x="f4160" y="f4161"/>
                </a:cxn>
                <a:cxn ang="f3236">
                  <a:pos x="f4162" y="f4163"/>
                </a:cxn>
                <a:cxn ang="f3236">
                  <a:pos x="f4164" y="f4165"/>
                </a:cxn>
                <a:cxn ang="f3236">
                  <a:pos x="f4166" y="f4167"/>
                </a:cxn>
                <a:cxn ang="f3236">
                  <a:pos x="f4168" y="f4169"/>
                </a:cxn>
                <a:cxn ang="f3236">
                  <a:pos x="f4170" y="f4171"/>
                </a:cxn>
                <a:cxn ang="f3236">
                  <a:pos x="f4172" y="f4173"/>
                </a:cxn>
                <a:cxn ang="f3236">
                  <a:pos x="f4174" y="f4175"/>
                </a:cxn>
                <a:cxn ang="f3236">
                  <a:pos x="f4176" y="f4177"/>
                </a:cxn>
                <a:cxn ang="f3236">
                  <a:pos x="f4178" y="f4179"/>
                </a:cxn>
                <a:cxn ang="f3236">
                  <a:pos x="f4180" y="f4181"/>
                </a:cxn>
                <a:cxn ang="f3236">
                  <a:pos x="f4182" y="f4183"/>
                </a:cxn>
                <a:cxn ang="f3236">
                  <a:pos x="f4184" y="f4185"/>
                </a:cxn>
                <a:cxn ang="f3236">
                  <a:pos x="f4186" y="f4187"/>
                </a:cxn>
                <a:cxn ang="f3236">
                  <a:pos x="f4188" y="f4189"/>
                </a:cxn>
                <a:cxn ang="f3236">
                  <a:pos x="f4190" y="f4191"/>
                </a:cxn>
                <a:cxn ang="f3236">
                  <a:pos x="f4192" y="f4193"/>
                </a:cxn>
                <a:cxn ang="f3236">
                  <a:pos x="f4194" y="f4195"/>
                </a:cxn>
                <a:cxn ang="f3236">
                  <a:pos x="f4196" y="f4197"/>
                </a:cxn>
                <a:cxn ang="f3236">
                  <a:pos x="f4198" y="f4199"/>
                </a:cxn>
                <a:cxn ang="f3236">
                  <a:pos x="f4200" y="f4201"/>
                </a:cxn>
                <a:cxn ang="f3236">
                  <a:pos x="f4202" y="f4203"/>
                </a:cxn>
                <a:cxn ang="f3236">
                  <a:pos x="f4204" y="f4205"/>
                </a:cxn>
                <a:cxn ang="f3236">
                  <a:pos x="f4206" y="f4207"/>
                </a:cxn>
                <a:cxn ang="f3236">
                  <a:pos x="f4208" y="f4209"/>
                </a:cxn>
                <a:cxn ang="f3236">
                  <a:pos x="f4210" y="f4211"/>
                </a:cxn>
                <a:cxn ang="f3236">
                  <a:pos x="f4212" y="f4213"/>
                </a:cxn>
                <a:cxn ang="f3236">
                  <a:pos x="f4214" y="f4215"/>
                </a:cxn>
                <a:cxn ang="f3236">
                  <a:pos x="f4216" y="f4217"/>
                </a:cxn>
                <a:cxn ang="f3236">
                  <a:pos x="f4218" y="f4219"/>
                </a:cxn>
                <a:cxn ang="f3236">
                  <a:pos x="f4220" y="f4221"/>
                </a:cxn>
                <a:cxn ang="f3236">
                  <a:pos x="f4222" y="f4223"/>
                </a:cxn>
                <a:cxn ang="f3236">
                  <a:pos x="f4224" y="f4225"/>
                </a:cxn>
                <a:cxn ang="f3236">
                  <a:pos x="f4224" y="f4226"/>
                </a:cxn>
                <a:cxn ang="f3236">
                  <a:pos x="f4227" y="f4228"/>
                </a:cxn>
                <a:cxn ang="f3236">
                  <a:pos x="f4229" y="f4230"/>
                </a:cxn>
                <a:cxn ang="f3236">
                  <a:pos x="f4231" y="f4232"/>
                </a:cxn>
                <a:cxn ang="f3236">
                  <a:pos x="f4233" y="f4234"/>
                </a:cxn>
                <a:cxn ang="f3236">
                  <a:pos x="f4235" y="f4236"/>
                </a:cxn>
                <a:cxn ang="f3236">
                  <a:pos x="f4237" y="f4238"/>
                </a:cxn>
                <a:cxn ang="f3236">
                  <a:pos x="f4239" y="f4240"/>
                </a:cxn>
                <a:cxn ang="f3236">
                  <a:pos x="f4241" y="f4242"/>
                </a:cxn>
                <a:cxn ang="f3236">
                  <a:pos x="f4243" y="f4244"/>
                </a:cxn>
                <a:cxn ang="f3236">
                  <a:pos x="f4245" y="f4246"/>
                </a:cxn>
                <a:cxn ang="f3236">
                  <a:pos x="f4247" y="f4248"/>
                </a:cxn>
                <a:cxn ang="f3236">
                  <a:pos x="f4249" y="f4250"/>
                </a:cxn>
                <a:cxn ang="f3236">
                  <a:pos x="f4251" y="f4252"/>
                </a:cxn>
                <a:cxn ang="f3236">
                  <a:pos x="f4253" y="f4254"/>
                </a:cxn>
                <a:cxn ang="f3236">
                  <a:pos x="f4255" y="f4256"/>
                </a:cxn>
                <a:cxn ang="f3236">
                  <a:pos x="f4257" y="f4258"/>
                </a:cxn>
                <a:cxn ang="f3236">
                  <a:pos x="f4259" y="f4260"/>
                </a:cxn>
                <a:cxn ang="f3236">
                  <a:pos x="f4261" y="f4262"/>
                </a:cxn>
                <a:cxn ang="f3236">
                  <a:pos x="f4263" y="f4264"/>
                </a:cxn>
                <a:cxn ang="f3236">
                  <a:pos x="f4265" y="f4266"/>
                </a:cxn>
                <a:cxn ang="f3236">
                  <a:pos x="f4267" y="f4268"/>
                </a:cxn>
                <a:cxn ang="f3236">
                  <a:pos x="f4269" y="f4270"/>
                </a:cxn>
                <a:cxn ang="f3236">
                  <a:pos x="f4271" y="f4272"/>
                </a:cxn>
                <a:cxn ang="f3236">
                  <a:pos x="f4273" y="f4274"/>
                </a:cxn>
                <a:cxn ang="f3236">
                  <a:pos x="f4275" y="f4276"/>
                </a:cxn>
                <a:cxn ang="f3236">
                  <a:pos x="f4277" y="f4278"/>
                </a:cxn>
                <a:cxn ang="f3236">
                  <a:pos x="f4279" y="f4280"/>
                </a:cxn>
                <a:cxn ang="f3236">
                  <a:pos x="f4281" y="f4282"/>
                </a:cxn>
                <a:cxn ang="f3236">
                  <a:pos x="f4283" y="f4284"/>
                </a:cxn>
                <a:cxn ang="f3236">
                  <a:pos x="f4285" y="f4286"/>
                </a:cxn>
                <a:cxn ang="f3236">
                  <a:pos x="f4287" y="f4288"/>
                </a:cxn>
                <a:cxn ang="f3236">
                  <a:pos x="f4289" y="f4290"/>
                </a:cxn>
                <a:cxn ang="f3236">
                  <a:pos x="f4291" y="f4292"/>
                </a:cxn>
                <a:cxn ang="f3236">
                  <a:pos x="f4293" y="f4294"/>
                </a:cxn>
                <a:cxn ang="f3236">
                  <a:pos x="f4295" y="f4296"/>
                </a:cxn>
                <a:cxn ang="f3236">
                  <a:pos x="f4297" y="f4298"/>
                </a:cxn>
                <a:cxn ang="f3236">
                  <a:pos x="f4299" y="f4300"/>
                </a:cxn>
                <a:cxn ang="f3236">
                  <a:pos x="f4301" y="f4302"/>
                </a:cxn>
                <a:cxn ang="f3236">
                  <a:pos x="f4303" y="f4304"/>
                </a:cxn>
                <a:cxn ang="f3236">
                  <a:pos x="f4305" y="f4306"/>
                </a:cxn>
                <a:cxn ang="f3236">
                  <a:pos x="f4307" y="f4308"/>
                </a:cxn>
                <a:cxn ang="f3236">
                  <a:pos x="f4309" y="f4310"/>
                </a:cxn>
                <a:cxn ang="f3236">
                  <a:pos x="f4311" y="f4312"/>
                </a:cxn>
                <a:cxn ang="f3236">
                  <a:pos x="f4313" y="f4314"/>
                </a:cxn>
                <a:cxn ang="f3236">
                  <a:pos x="f4315" y="f4316"/>
                </a:cxn>
                <a:cxn ang="f3236">
                  <a:pos x="f4317" y="f4318"/>
                </a:cxn>
                <a:cxn ang="f3236">
                  <a:pos x="f4319" y="f4320"/>
                </a:cxn>
                <a:cxn ang="f3236">
                  <a:pos x="f4321" y="f4322"/>
                </a:cxn>
                <a:cxn ang="f3236">
                  <a:pos x="f4323" y="f4324"/>
                </a:cxn>
                <a:cxn ang="f3236">
                  <a:pos x="f4325" y="f4326"/>
                </a:cxn>
                <a:cxn ang="f3236">
                  <a:pos x="f4327" y="f4328"/>
                </a:cxn>
                <a:cxn ang="f3236">
                  <a:pos x="f4329" y="f4330"/>
                </a:cxn>
                <a:cxn ang="f3236">
                  <a:pos x="f4331" y="f4332"/>
                </a:cxn>
                <a:cxn ang="f3236">
                  <a:pos x="f4333" y="f4334"/>
                </a:cxn>
                <a:cxn ang="f3236">
                  <a:pos x="f4335" y="f4336"/>
                </a:cxn>
                <a:cxn ang="f3236">
                  <a:pos x="f4337" y="f4338"/>
                </a:cxn>
                <a:cxn ang="f3236">
                  <a:pos x="f4339" y="f4340"/>
                </a:cxn>
                <a:cxn ang="f3236">
                  <a:pos x="f4341" y="f4342"/>
                </a:cxn>
                <a:cxn ang="f3236">
                  <a:pos x="f4343" y="f4344"/>
                </a:cxn>
                <a:cxn ang="f3236">
                  <a:pos x="f4345" y="f4346"/>
                </a:cxn>
                <a:cxn ang="f3236">
                  <a:pos x="f4347" y="f4348"/>
                </a:cxn>
                <a:cxn ang="f3236">
                  <a:pos x="f4349" y="f4350"/>
                </a:cxn>
                <a:cxn ang="f3236">
                  <a:pos x="f4351" y="f4352"/>
                </a:cxn>
                <a:cxn ang="f3236">
                  <a:pos x="f4353" y="f4354"/>
                </a:cxn>
                <a:cxn ang="f3236">
                  <a:pos x="f4355" y="f4356"/>
                </a:cxn>
                <a:cxn ang="f3236">
                  <a:pos x="f4357" y="f4358"/>
                </a:cxn>
                <a:cxn ang="f3236">
                  <a:pos x="f4359" y="f4360"/>
                </a:cxn>
                <a:cxn ang="f3236">
                  <a:pos x="f4077" y="f4361"/>
                </a:cxn>
                <a:cxn ang="f3236">
                  <a:pos x="f4362" y="f4363"/>
                </a:cxn>
                <a:cxn ang="f3236">
                  <a:pos x="f4364" y="f4365"/>
                </a:cxn>
                <a:cxn ang="f3236">
                  <a:pos x="f4366" y="f4363"/>
                </a:cxn>
                <a:cxn ang="f3236">
                  <a:pos x="f4367" y="f4368"/>
                </a:cxn>
                <a:cxn ang="f3236">
                  <a:pos x="f4369" y="f4370"/>
                </a:cxn>
                <a:cxn ang="f3236">
                  <a:pos x="f4371" y="f4372"/>
                </a:cxn>
                <a:cxn ang="f3236">
                  <a:pos x="f4373" y="f4374"/>
                </a:cxn>
                <a:cxn ang="f3236">
                  <a:pos x="f4375" y="f4376"/>
                </a:cxn>
                <a:cxn ang="f3236">
                  <a:pos x="f4377" y="f4378"/>
                </a:cxn>
                <a:cxn ang="f3236">
                  <a:pos x="f4379" y="f4380"/>
                </a:cxn>
                <a:cxn ang="f3236">
                  <a:pos x="f4381" y="f4382"/>
                </a:cxn>
                <a:cxn ang="f3236">
                  <a:pos x="f4383" y="f4384"/>
                </a:cxn>
                <a:cxn ang="f3236">
                  <a:pos x="f4385" y="f4386"/>
                </a:cxn>
                <a:cxn ang="f3236">
                  <a:pos x="f4387" y="f4388"/>
                </a:cxn>
                <a:cxn ang="f3236">
                  <a:pos x="f4389" y="f4390"/>
                </a:cxn>
                <a:cxn ang="f3236">
                  <a:pos x="f4391" y="f4392"/>
                </a:cxn>
                <a:cxn ang="f3236">
                  <a:pos x="f4393" y="f4394"/>
                </a:cxn>
                <a:cxn ang="f3236">
                  <a:pos x="f4395" y="f4396"/>
                </a:cxn>
                <a:cxn ang="f3236">
                  <a:pos x="f4397" y="f4398"/>
                </a:cxn>
                <a:cxn ang="f3236">
                  <a:pos x="f4399" y="f4400"/>
                </a:cxn>
                <a:cxn ang="f3236">
                  <a:pos x="f4401" y="f4402"/>
                </a:cxn>
                <a:cxn ang="f3236">
                  <a:pos x="f4403" y="f4404"/>
                </a:cxn>
                <a:cxn ang="f3236">
                  <a:pos x="f4405" y="f4406"/>
                </a:cxn>
                <a:cxn ang="f3236">
                  <a:pos x="f4407" y="f4408"/>
                </a:cxn>
                <a:cxn ang="f3236">
                  <a:pos x="f4409" y="f4410"/>
                </a:cxn>
                <a:cxn ang="f3236">
                  <a:pos x="f4411" y="f4412"/>
                </a:cxn>
                <a:cxn ang="f3236">
                  <a:pos x="f4413" y="f4414"/>
                </a:cxn>
                <a:cxn ang="f3236">
                  <a:pos x="f4415" y="f4416"/>
                </a:cxn>
                <a:cxn ang="f3236">
                  <a:pos x="f4417" y="f4418"/>
                </a:cxn>
                <a:cxn ang="f3236">
                  <a:pos x="f4419" y="f4420"/>
                </a:cxn>
                <a:cxn ang="f3236">
                  <a:pos x="f4421" y="f4422"/>
                </a:cxn>
                <a:cxn ang="f3236">
                  <a:pos x="f4423" y="f4424"/>
                </a:cxn>
                <a:cxn ang="f3236">
                  <a:pos x="f4425" y="f4426"/>
                </a:cxn>
                <a:cxn ang="f3236">
                  <a:pos x="f4427" y="f4428"/>
                </a:cxn>
                <a:cxn ang="f3236">
                  <a:pos x="f4429" y="f4430"/>
                </a:cxn>
                <a:cxn ang="f3236">
                  <a:pos x="f4431" y="f4432"/>
                </a:cxn>
                <a:cxn ang="f3236">
                  <a:pos x="f4433" y="f4135"/>
                </a:cxn>
                <a:cxn ang="f3236">
                  <a:pos x="f4434" y="f4435"/>
                </a:cxn>
                <a:cxn ang="f3236">
                  <a:pos x="f4436" y="f4437"/>
                </a:cxn>
                <a:cxn ang="f3236">
                  <a:pos x="f4438" y="f4439"/>
                </a:cxn>
                <a:cxn ang="f3236">
                  <a:pos x="f4440" y="f4441"/>
                </a:cxn>
                <a:cxn ang="f3236">
                  <a:pos x="f4442" y="f4443"/>
                </a:cxn>
                <a:cxn ang="f3236">
                  <a:pos x="f4444" y="f4384"/>
                </a:cxn>
                <a:cxn ang="f3236">
                  <a:pos x="f4445" y="f4446"/>
                </a:cxn>
                <a:cxn ang="f3236">
                  <a:pos x="f4447" y="f4448"/>
                </a:cxn>
                <a:cxn ang="f3236">
                  <a:pos x="f4449" y="f4450"/>
                </a:cxn>
                <a:cxn ang="f3236">
                  <a:pos x="f4451" y="f4452"/>
                </a:cxn>
                <a:cxn ang="f3236">
                  <a:pos x="f4453" y="f4454"/>
                </a:cxn>
                <a:cxn ang="f3236">
                  <a:pos x="f4455" y="f4456"/>
                </a:cxn>
                <a:cxn ang="f3236">
                  <a:pos x="f4457" y="f4458"/>
                </a:cxn>
                <a:cxn ang="f3236">
                  <a:pos x="f4459" y="f4460"/>
                </a:cxn>
                <a:cxn ang="f3236">
                  <a:pos x="f4461" y="f4462"/>
                </a:cxn>
                <a:cxn ang="f3236">
                  <a:pos x="f4463" y="f4464"/>
                </a:cxn>
                <a:cxn ang="f3236">
                  <a:pos x="f4465" y="f4466"/>
                </a:cxn>
                <a:cxn ang="f3236">
                  <a:pos x="f4467" y="f4468"/>
                </a:cxn>
                <a:cxn ang="f3236">
                  <a:pos x="f4469" y="f4470"/>
                </a:cxn>
                <a:cxn ang="f3236">
                  <a:pos x="f4471" y="f4472"/>
                </a:cxn>
                <a:cxn ang="f3236">
                  <a:pos x="f4473" y="f4474"/>
                </a:cxn>
                <a:cxn ang="f3236">
                  <a:pos x="f4475" y="f4476"/>
                </a:cxn>
                <a:cxn ang="f3236">
                  <a:pos x="f4477" y="f4478"/>
                </a:cxn>
                <a:cxn ang="f3236">
                  <a:pos x="f4479" y="f4480"/>
                </a:cxn>
                <a:cxn ang="f3236">
                  <a:pos x="f4481" y="f4482"/>
                </a:cxn>
                <a:cxn ang="f3236">
                  <a:pos x="f4483" y="f4484"/>
                </a:cxn>
                <a:cxn ang="f3236">
                  <a:pos x="f4485" y="f4486"/>
                </a:cxn>
                <a:cxn ang="f3236">
                  <a:pos x="f4487" y="f4488"/>
                </a:cxn>
                <a:cxn ang="f3236">
                  <a:pos x="f4489" y="f4490"/>
                </a:cxn>
                <a:cxn ang="f3236">
                  <a:pos x="f4491" y="f4492"/>
                </a:cxn>
                <a:cxn ang="f3236">
                  <a:pos x="f4493" y="f4494"/>
                </a:cxn>
                <a:cxn ang="f3236">
                  <a:pos x="f4495" y="f4496"/>
                </a:cxn>
                <a:cxn ang="f3236">
                  <a:pos x="f4497" y="f4498"/>
                </a:cxn>
                <a:cxn ang="f3236">
                  <a:pos x="f4499" y="f4500"/>
                </a:cxn>
                <a:cxn ang="f3236">
                  <a:pos x="f4501" y="f4502"/>
                </a:cxn>
                <a:cxn ang="f3236">
                  <a:pos x="f4503" y="f4504"/>
                </a:cxn>
                <a:cxn ang="f3236">
                  <a:pos x="f4505" y="f4506"/>
                </a:cxn>
                <a:cxn ang="f3236">
                  <a:pos x="f4507" y="f4508"/>
                </a:cxn>
                <a:cxn ang="f3236">
                  <a:pos x="f4509" y="f4510"/>
                </a:cxn>
                <a:cxn ang="f3236">
                  <a:pos x="f4511" y="f4512"/>
                </a:cxn>
                <a:cxn ang="f3236">
                  <a:pos x="f4513" y="f4514"/>
                </a:cxn>
                <a:cxn ang="f3236">
                  <a:pos x="f4515" y="f4516"/>
                </a:cxn>
                <a:cxn ang="f3236">
                  <a:pos x="f4517" y="f4518"/>
                </a:cxn>
                <a:cxn ang="f3236">
                  <a:pos x="f4519" y="f4520"/>
                </a:cxn>
                <a:cxn ang="f3236">
                  <a:pos x="f4521" y="f4522"/>
                </a:cxn>
                <a:cxn ang="f3236">
                  <a:pos x="f4523" y="f4524"/>
                </a:cxn>
                <a:cxn ang="f3236">
                  <a:pos x="f4525" y="f4526"/>
                </a:cxn>
                <a:cxn ang="f3236">
                  <a:pos x="f4527" y="f4528"/>
                </a:cxn>
                <a:cxn ang="f3236">
                  <a:pos x="f4529" y="f4530"/>
                </a:cxn>
                <a:cxn ang="f3236">
                  <a:pos x="f4531" y="f4532"/>
                </a:cxn>
                <a:cxn ang="f3236">
                  <a:pos x="f4533" y="f4534"/>
                </a:cxn>
                <a:cxn ang="f3236">
                  <a:pos x="f4535" y="f4536"/>
                </a:cxn>
                <a:cxn ang="f3236">
                  <a:pos x="f4537" y="f4538"/>
                </a:cxn>
                <a:cxn ang="f3236">
                  <a:pos x="f4539" y="f4540"/>
                </a:cxn>
                <a:cxn ang="f3236">
                  <a:pos x="f4541" y="f4542"/>
                </a:cxn>
                <a:cxn ang="f3236">
                  <a:pos x="f4543" y="f4544"/>
                </a:cxn>
                <a:cxn ang="f3236">
                  <a:pos x="f4545" y="f4546"/>
                </a:cxn>
                <a:cxn ang="f3236">
                  <a:pos x="f4547" y="f4548"/>
                </a:cxn>
                <a:cxn ang="f3236">
                  <a:pos x="f4549" y="f4550"/>
                </a:cxn>
                <a:cxn ang="f3236">
                  <a:pos x="f4551" y="f4552"/>
                </a:cxn>
                <a:cxn ang="f3236">
                  <a:pos x="f4553" y="f4554"/>
                </a:cxn>
                <a:cxn ang="f3236">
                  <a:pos x="f4555" y="f4556"/>
                </a:cxn>
                <a:cxn ang="f3236">
                  <a:pos x="f4557" y="f4558"/>
                </a:cxn>
                <a:cxn ang="f3236">
                  <a:pos x="f4559" y="f4560"/>
                </a:cxn>
                <a:cxn ang="f3236">
                  <a:pos x="f4561" y="f4562"/>
                </a:cxn>
                <a:cxn ang="f3236">
                  <a:pos x="f4563" y="f4564"/>
                </a:cxn>
                <a:cxn ang="f3236">
                  <a:pos x="f4565" y="f4566"/>
                </a:cxn>
                <a:cxn ang="f3236">
                  <a:pos x="f3904" y="f3905"/>
                </a:cxn>
              </a:cxnLst>
              <a:rect l="f3900" t="f3903" r="f3901" b="f3902"/>
              <a:pathLst>
                <a:path w="6095524" h="1424940">
                  <a:moveTo>
                    <a:pt x="f6" y="f5"/>
                  </a:moveTo>
                  <a:cubicBezTo>
                    <a:pt x="f6" y="f8"/>
                    <a:pt x="f6" y="f9"/>
                    <a:pt x="f6" y="f10"/>
                  </a:cubicBezTo>
                  <a:lnTo>
                    <a:pt x="f6" y="f11"/>
                  </a:lnTo>
                  <a:lnTo>
                    <a:pt x="f12" y="f13"/>
                  </a:ln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102" y="f103"/>
                  </a:cubicBezTo>
                  <a:cubicBezTo>
                    <a:pt x="f104" y="f105"/>
                    <a:pt x="f106" y="f107"/>
                    <a:pt x="f108" y="f109"/>
                  </a:cubicBezTo>
                  <a:cubicBezTo>
                    <a:pt x="f110" y="f111"/>
                    <a:pt x="f112" y="f113"/>
                    <a:pt x="f114" y="f115"/>
                  </a:cubicBezTo>
                  <a:cubicBezTo>
                    <a:pt x="f116" y="f117"/>
                    <a:pt x="f118" y="f119"/>
                    <a:pt x="f120" y="f121"/>
                  </a:cubicBezTo>
                  <a:cubicBezTo>
                    <a:pt x="f122" y="f123"/>
                    <a:pt x="f124" y="f125"/>
                    <a:pt x="f126" y="f127"/>
                  </a:cubicBezTo>
                  <a:cubicBezTo>
                    <a:pt x="f128" y="f129"/>
                    <a:pt x="f130" y="f131"/>
                    <a:pt x="f132" y="f133"/>
                  </a:cubicBezTo>
                  <a:cubicBezTo>
                    <a:pt x="f134" y="f135"/>
                    <a:pt x="f136" y="f137"/>
                    <a:pt x="f138" y="f139"/>
                  </a:cubicBezTo>
                  <a:cubicBezTo>
                    <a:pt x="f140" y="f141"/>
                    <a:pt x="f142" y="f143"/>
                    <a:pt x="f144" y="f145"/>
                  </a:cubicBezTo>
                  <a:cubicBezTo>
                    <a:pt x="f146" y="f147"/>
                    <a:pt x="f148" y="f149"/>
                    <a:pt x="f150" y="f151"/>
                  </a:cubicBezTo>
                  <a:cubicBezTo>
                    <a:pt x="f152" y="f153"/>
                    <a:pt x="f154" y="f155"/>
                    <a:pt x="f156" y="f157"/>
                  </a:cubicBezTo>
                  <a:cubicBezTo>
                    <a:pt x="f158" y="f159"/>
                    <a:pt x="f160" y="f161"/>
                    <a:pt x="f162" y="f163"/>
                  </a:cubicBezTo>
                  <a:cubicBezTo>
                    <a:pt x="f164" y="f165"/>
                    <a:pt x="f166" y="f167"/>
                    <a:pt x="f168" y="f169"/>
                  </a:cubicBezTo>
                  <a:cubicBezTo>
                    <a:pt x="f170" y="f171"/>
                    <a:pt x="f172" y="f173"/>
                    <a:pt x="f174" y="f175"/>
                  </a:cubicBezTo>
                  <a:cubicBezTo>
                    <a:pt x="f176" y="f177"/>
                    <a:pt x="f178" y="f179"/>
                    <a:pt x="f180" y="f181"/>
                  </a:cubicBezTo>
                  <a:cubicBezTo>
                    <a:pt x="f182" y="f183"/>
                    <a:pt x="f184" y="f185"/>
                    <a:pt x="f186" y="f187"/>
                  </a:cubicBezTo>
                  <a:cubicBezTo>
                    <a:pt x="f188" y="f189"/>
                    <a:pt x="f190" y="f191"/>
                    <a:pt x="f192" y="f193"/>
                  </a:cubicBezTo>
                  <a:cubicBezTo>
                    <a:pt x="f194" y="f195"/>
                    <a:pt x="f196" y="f197"/>
                    <a:pt x="f198" y="f199"/>
                  </a:cubicBezTo>
                  <a:cubicBezTo>
                    <a:pt x="f200" y="f201"/>
                    <a:pt x="f202" y="f203"/>
                    <a:pt x="f204" y="f205"/>
                  </a:cubicBezTo>
                  <a:cubicBezTo>
                    <a:pt x="f206" y="f207"/>
                    <a:pt x="f208" y="f209"/>
                    <a:pt x="f210" y="f211"/>
                  </a:cubicBezTo>
                  <a:cubicBezTo>
                    <a:pt x="f212" y="f213"/>
                    <a:pt x="f214" y="f215"/>
                    <a:pt x="f216" y="f217"/>
                  </a:cubicBezTo>
                  <a:cubicBezTo>
                    <a:pt x="f218" y="f219"/>
                    <a:pt x="f220" y="f221"/>
                    <a:pt x="f222" y="f223"/>
                  </a:cubicBezTo>
                  <a:cubicBezTo>
                    <a:pt x="f224" y="f225"/>
                    <a:pt x="f226" y="f227"/>
                    <a:pt x="f228" y="f229"/>
                  </a:cubicBezTo>
                  <a:cubicBezTo>
                    <a:pt x="f230" y="f231"/>
                    <a:pt x="f232" y="f233"/>
                    <a:pt x="f234" y="f235"/>
                  </a:cubicBezTo>
                  <a:cubicBezTo>
                    <a:pt x="f236" y="f237"/>
                    <a:pt x="f238" y="f239"/>
                    <a:pt x="f240" y="f241"/>
                  </a:cubicBezTo>
                  <a:cubicBezTo>
                    <a:pt x="f242" y="f243"/>
                    <a:pt x="f244" y="f245"/>
                    <a:pt x="f246" y="f247"/>
                  </a:cubicBezTo>
                  <a:cubicBezTo>
                    <a:pt x="f248" y="f249"/>
                    <a:pt x="f250" y="f251"/>
                    <a:pt x="f252" y="f253"/>
                  </a:cubicBezTo>
                  <a:cubicBezTo>
                    <a:pt x="f254" y="f255"/>
                    <a:pt x="f256" y="f257"/>
                    <a:pt x="f258" y="f259"/>
                  </a:cubicBezTo>
                  <a:cubicBezTo>
                    <a:pt x="f260" y="f261"/>
                    <a:pt x="f262" y="f263"/>
                    <a:pt x="f264" y="f265"/>
                  </a:cubicBezTo>
                  <a:cubicBezTo>
                    <a:pt x="f266" y="f267"/>
                    <a:pt x="f268" y="f269"/>
                    <a:pt x="f270" y="f271"/>
                  </a:cubicBezTo>
                  <a:cubicBezTo>
                    <a:pt x="f272" y="f273"/>
                    <a:pt x="f274" y="f275"/>
                    <a:pt x="f276" y="f277"/>
                  </a:cubicBezTo>
                  <a:cubicBezTo>
                    <a:pt x="f278" y="f279"/>
                    <a:pt x="f280" y="f281"/>
                    <a:pt x="f282" y="f283"/>
                  </a:cubicBezTo>
                  <a:cubicBezTo>
                    <a:pt x="f284" y="f285"/>
                    <a:pt x="f286" y="f287"/>
                    <a:pt x="f288" y="f289"/>
                  </a:cubicBezTo>
                  <a:cubicBezTo>
                    <a:pt x="f290" y="f291"/>
                    <a:pt x="f292" y="f293"/>
                    <a:pt x="f294" y="f295"/>
                  </a:cubicBezTo>
                  <a:cubicBezTo>
                    <a:pt x="f296" y="f297"/>
                    <a:pt x="f298" y="f299"/>
                    <a:pt x="f300" y="f301"/>
                  </a:cubicBez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cubicBezTo>
                    <a:pt x="f332" y="f333"/>
                    <a:pt x="f334" y="f335"/>
                    <a:pt x="f336" y="f337"/>
                  </a:cubicBezTo>
                  <a:cubicBezTo>
                    <a:pt x="f338" y="f339"/>
                    <a:pt x="f340" y="f341"/>
                    <a:pt x="f342" y="f343"/>
                  </a:cubicBezTo>
                  <a:cubicBezTo>
                    <a:pt x="f344" y="f345"/>
                    <a:pt x="f346" y="f347"/>
                    <a:pt x="f348" y="f349"/>
                  </a:cubicBezTo>
                  <a:cubicBezTo>
                    <a:pt x="f350" y="f351"/>
                    <a:pt x="f352" y="f353"/>
                    <a:pt x="f354" y="f355"/>
                  </a:cubicBezTo>
                  <a:cubicBezTo>
                    <a:pt x="f356" y="f357"/>
                    <a:pt x="f358" y="f359"/>
                    <a:pt x="f360" y="f361"/>
                  </a:cubicBezTo>
                  <a:cubicBezTo>
                    <a:pt x="f362" y="f363"/>
                    <a:pt x="f364" y="f365"/>
                    <a:pt x="f366" y="f367"/>
                  </a:cubicBezTo>
                  <a:cubicBezTo>
                    <a:pt x="f368" y="f311"/>
                    <a:pt x="f369" y="f370"/>
                    <a:pt x="f371" y="f372"/>
                  </a:cubicBezTo>
                  <a:cubicBezTo>
                    <a:pt x="f373" y="f374"/>
                    <a:pt x="f375" y="f376"/>
                    <a:pt x="f377" y="f378"/>
                  </a:cubicBezTo>
                  <a:cubicBezTo>
                    <a:pt x="f379" y="f380"/>
                    <a:pt x="f381" y="f382"/>
                    <a:pt x="f383" y="f384"/>
                  </a:cubicBezTo>
                  <a:cubicBezTo>
                    <a:pt x="f385" y="f386"/>
                    <a:pt x="f387" y="f388"/>
                    <a:pt x="f389" y="f390"/>
                  </a:cubicBezTo>
                  <a:cubicBezTo>
                    <a:pt x="f391" y="f392"/>
                    <a:pt x="f393" y="f394"/>
                    <a:pt x="f395" y="f396"/>
                  </a:cubicBezTo>
                  <a:cubicBezTo>
                    <a:pt x="f397" y="f398"/>
                    <a:pt x="f399" y="f400"/>
                    <a:pt x="f401" y="f402"/>
                  </a:cubicBezTo>
                  <a:cubicBezTo>
                    <a:pt x="f403" y="f404"/>
                    <a:pt x="f405" y="f406"/>
                    <a:pt x="f407" y="f408"/>
                  </a:cubicBezTo>
                  <a:cubicBezTo>
                    <a:pt x="f409" y="f410"/>
                    <a:pt x="f411" y="f412"/>
                    <a:pt x="f413" y="f414"/>
                  </a:cubicBezTo>
                  <a:cubicBezTo>
                    <a:pt x="f415" y="f416"/>
                    <a:pt x="f417" y="f418"/>
                    <a:pt x="f419" y="f420"/>
                  </a:cubicBezTo>
                  <a:cubicBezTo>
                    <a:pt x="f421" y="f422"/>
                    <a:pt x="f423" y="f424"/>
                    <a:pt x="f425" y="f426"/>
                  </a:cubicBezTo>
                  <a:cubicBezTo>
                    <a:pt x="f427" y="f428"/>
                    <a:pt x="f429" y="f430"/>
                    <a:pt x="f431" y="f293"/>
                  </a:cubicBezTo>
                  <a:cubicBezTo>
                    <a:pt x="f432" y="f433"/>
                    <a:pt x="f434" y="f430"/>
                    <a:pt x="f435" y="f436"/>
                  </a:cubicBezTo>
                  <a:cubicBezTo>
                    <a:pt x="f437" y="f438"/>
                    <a:pt x="f439" y="f440"/>
                    <a:pt x="f441" y="f442"/>
                  </a:cubicBezTo>
                  <a:cubicBezTo>
                    <a:pt x="f443" y="f444"/>
                    <a:pt x="f445" y="f446"/>
                    <a:pt x="f447" y="f448"/>
                  </a:cubicBezTo>
                  <a:cubicBezTo>
                    <a:pt x="f449" y="f433"/>
                    <a:pt x="f450" y="f451"/>
                    <a:pt x="f452" y="f453"/>
                  </a:cubicBezTo>
                  <a:cubicBezTo>
                    <a:pt x="f454" y="f455"/>
                    <a:pt x="f456" y="f457"/>
                    <a:pt x="f458" y="f459"/>
                  </a:cubicBezTo>
                  <a:cubicBezTo>
                    <a:pt x="f460" y="f461"/>
                    <a:pt x="f462" y="f463"/>
                    <a:pt x="f464" y="f465"/>
                  </a:cubicBezTo>
                  <a:cubicBezTo>
                    <a:pt x="f466" y="f433"/>
                    <a:pt x="f467" y="f436"/>
                    <a:pt x="f468" y="f469"/>
                  </a:cubicBezTo>
                  <a:cubicBezTo>
                    <a:pt x="f470" y="f471"/>
                    <a:pt x="f472" y="f410"/>
                    <a:pt x="f473" y="f380"/>
                  </a:cubicBezTo>
                  <a:cubicBezTo>
                    <a:pt x="f474" y="f475"/>
                    <a:pt x="f476" y="f463"/>
                    <a:pt x="f477" y="f406"/>
                  </a:cubicBezTo>
                  <a:cubicBezTo>
                    <a:pt x="f478" y="f479"/>
                    <a:pt x="f480" y="f481"/>
                    <a:pt x="f482" y="f481"/>
                  </a:cubicBezTo>
                  <a:cubicBezTo>
                    <a:pt x="f483" y="f481"/>
                    <a:pt x="f484" y="f485"/>
                    <a:pt x="f486" y="f487"/>
                  </a:cubicBezTo>
                  <a:cubicBezTo>
                    <a:pt x="f488" y="f406"/>
                    <a:pt x="f489" y="f490"/>
                    <a:pt x="f491" y="f492"/>
                  </a:cubicBezTo>
                  <a:cubicBezTo>
                    <a:pt x="f493" y="f494"/>
                    <a:pt x="f495" y="f496"/>
                    <a:pt x="f497" y="f498"/>
                  </a:cubicBezTo>
                  <a:cubicBezTo>
                    <a:pt x="f499" y="f404"/>
                    <a:pt x="f500" y="f501"/>
                    <a:pt x="f502" y="f469"/>
                  </a:cubicBezTo>
                  <a:cubicBezTo>
                    <a:pt x="f503" y="f430"/>
                    <a:pt x="f504" y="f505"/>
                    <a:pt x="f506" y="f507"/>
                  </a:cubicBezTo>
                  <a:cubicBezTo>
                    <a:pt x="f508" y="f509"/>
                    <a:pt x="f510" y="f511"/>
                    <a:pt x="f512" y="f343"/>
                  </a:cubicBezTo>
                  <a:cubicBezTo>
                    <a:pt x="f513" y="f514"/>
                    <a:pt x="f515" y="f516"/>
                    <a:pt x="f517" y="f518"/>
                  </a:cubicBezTo>
                  <a:cubicBezTo>
                    <a:pt x="f519" y="f520"/>
                    <a:pt x="f521" y="f522"/>
                    <a:pt x="f523" y="f524"/>
                  </a:cubicBezTo>
                  <a:cubicBezTo>
                    <a:pt x="f525" y="f526"/>
                    <a:pt x="f527" y="f528"/>
                    <a:pt x="f529" y="f530"/>
                  </a:cubicBezTo>
                  <a:cubicBezTo>
                    <a:pt x="f531" y="f532"/>
                    <a:pt x="f533" y="f7"/>
                    <a:pt x="f534" y="f7"/>
                  </a:cubicBezTo>
                  <a:cubicBezTo>
                    <a:pt x="f535" y="f7"/>
                    <a:pt x="f536" y="f537"/>
                    <a:pt x="f538" y="f539"/>
                  </a:cubicBezTo>
                  <a:cubicBezTo>
                    <a:pt x="f540" y="f541"/>
                    <a:pt x="f542" y="f543"/>
                    <a:pt x="f544" y="f545"/>
                  </a:cubicBezTo>
                  <a:cubicBezTo>
                    <a:pt x="f546" y="f547"/>
                    <a:pt x="f548" y="f549"/>
                    <a:pt x="f550" y="f551"/>
                  </a:cubicBezTo>
                  <a:cubicBezTo>
                    <a:pt x="f552" y="f553"/>
                    <a:pt x="f554" y="f555"/>
                    <a:pt x="f556" y="f557"/>
                  </a:cubicBezTo>
                  <a:cubicBezTo>
                    <a:pt x="f558" y="f559"/>
                    <a:pt x="f560" y="f561"/>
                    <a:pt x="f562" y="f563"/>
                  </a:cubicBezTo>
                  <a:cubicBezTo>
                    <a:pt x="f564" y="f522"/>
                    <a:pt x="f565" y="f566"/>
                    <a:pt x="f567" y="f568"/>
                  </a:cubicBezTo>
                  <a:cubicBezTo>
                    <a:pt x="f569" y="f509"/>
                    <a:pt x="f570" y="f571"/>
                    <a:pt x="f572" y="f573"/>
                  </a:cubicBezTo>
                  <a:cubicBezTo>
                    <a:pt x="f574" y="f307"/>
                    <a:pt x="f575" y="f576"/>
                    <a:pt x="f577" y="f578"/>
                  </a:cubicBezTo>
                  <a:cubicBezTo>
                    <a:pt x="f579" y="f580"/>
                    <a:pt x="f581" y="f307"/>
                    <a:pt x="f582" y="f583"/>
                  </a:cubicBezTo>
                  <a:cubicBezTo>
                    <a:pt x="f584" y="f585"/>
                    <a:pt x="f586" y="f587"/>
                    <a:pt x="f588" y="f440"/>
                  </a:cubicBezTo>
                  <a:cubicBezTo>
                    <a:pt x="f589" y="f590"/>
                    <a:pt x="f591" y="f592"/>
                    <a:pt x="f593" y="f594"/>
                  </a:cubicBezTo>
                  <a:cubicBezTo>
                    <a:pt x="f595" y="f596"/>
                    <a:pt x="f597" y="f598"/>
                    <a:pt x="f599" y="f600"/>
                  </a:cubicBezTo>
                  <a:cubicBezTo>
                    <a:pt x="f601" y="f602"/>
                    <a:pt x="f603" y="f604"/>
                    <a:pt x="f605" y="f606"/>
                  </a:cubicBezTo>
                  <a:cubicBezTo>
                    <a:pt x="f607" y="f608"/>
                    <a:pt x="f609" y="f610"/>
                    <a:pt x="f611" y="f612"/>
                  </a:cubicBezTo>
                  <a:cubicBezTo>
                    <a:pt x="f613" y="f614"/>
                    <a:pt x="f615" y="f616"/>
                    <a:pt x="f617" y="f618"/>
                  </a:cubicBezTo>
                  <a:cubicBezTo>
                    <a:pt x="f619" y="f620"/>
                    <a:pt x="f621" y="f622"/>
                    <a:pt x="f623" y="f624"/>
                  </a:cubicBezTo>
                  <a:cubicBezTo>
                    <a:pt x="f625" y="f626"/>
                    <a:pt x="f627" y="f628"/>
                    <a:pt x="f629" y="f630"/>
                  </a:cubicBezTo>
                  <a:cubicBezTo>
                    <a:pt x="f631" y="f632"/>
                    <a:pt x="f633" y="f634"/>
                    <a:pt x="f635" y="f263"/>
                  </a:cubicBezTo>
                  <a:cubicBezTo>
                    <a:pt x="f636" y="f637"/>
                    <a:pt x="f638" y="f639"/>
                    <a:pt x="f640" y="f641"/>
                  </a:cubicBezTo>
                  <a:cubicBezTo>
                    <a:pt x="f642" y="f643"/>
                    <a:pt x="f644" y="f645"/>
                    <a:pt x="f646" y="f647"/>
                  </a:cubicBezTo>
                  <a:cubicBezTo>
                    <a:pt x="f648" y="f649"/>
                    <a:pt x="f650" y="f651"/>
                    <a:pt x="f652" y="f651"/>
                  </a:cubicBezTo>
                  <a:cubicBezTo>
                    <a:pt x="f653" y="f651"/>
                    <a:pt x="f654" y="f655"/>
                    <a:pt x="f656" y="f657"/>
                  </a:cubicBezTo>
                  <a:cubicBezTo>
                    <a:pt x="f658" y="f659"/>
                    <a:pt x="f660" y="f661"/>
                    <a:pt x="f662" y="f663"/>
                  </a:cubicBezTo>
                  <a:cubicBezTo>
                    <a:pt x="f664" y="f665"/>
                    <a:pt x="f666" y="f667"/>
                    <a:pt x="f668" y="f669"/>
                  </a:cubicBezTo>
                  <a:cubicBezTo>
                    <a:pt x="f670" y="f671"/>
                    <a:pt x="f672" y="f673"/>
                    <a:pt x="f674" y="f675"/>
                  </a:cubicBezTo>
                  <a:cubicBezTo>
                    <a:pt x="f676" y="f677"/>
                    <a:pt x="f678" y="f679"/>
                    <a:pt x="f680" y="f681"/>
                  </a:cubicBezTo>
                  <a:cubicBezTo>
                    <a:pt x="f682" y="f683"/>
                    <a:pt x="f684" y="f685"/>
                    <a:pt x="f686" y="f687"/>
                  </a:cubicBezTo>
                  <a:cubicBezTo>
                    <a:pt x="f688" y="f689"/>
                    <a:pt x="f690" y="f691"/>
                    <a:pt x="f692" y="f693"/>
                  </a:cubicBezTo>
                  <a:cubicBezTo>
                    <a:pt x="f694" y="f695"/>
                    <a:pt x="f696" y="f697"/>
                    <a:pt x="f239" y="f698"/>
                  </a:cubicBezTo>
                  <a:cubicBezTo>
                    <a:pt x="f699" y="f700"/>
                    <a:pt x="f701" y="f702"/>
                    <a:pt x="f703" y="f704"/>
                  </a:cubicBezTo>
                  <a:cubicBezTo>
                    <a:pt x="f705" y="f706"/>
                    <a:pt x="f707" y="f708"/>
                    <a:pt x="f709" y="f710"/>
                  </a:cubicBezTo>
                  <a:cubicBezTo>
                    <a:pt x="f711" y="f712"/>
                    <a:pt x="f713" y="f712"/>
                    <a:pt x="f714" y="f715"/>
                  </a:cubicBezTo>
                  <a:cubicBezTo>
                    <a:pt x="f716" y="f717"/>
                    <a:pt x="f718" y="f719"/>
                    <a:pt x="f720" y="f721"/>
                  </a:cubicBezTo>
                  <a:cubicBezTo>
                    <a:pt x="f722" y="f723"/>
                    <a:pt x="f724" y="f725"/>
                    <a:pt x="f726" y="f727"/>
                  </a:cubicBezTo>
                  <a:cubicBezTo>
                    <a:pt x="f728" y="f729"/>
                    <a:pt x="f730" y="f697"/>
                    <a:pt x="f731" y="f231"/>
                  </a:cubicBezTo>
                  <a:cubicBezTo>
                    <a:pt x="f732" y="f733"/>
                    <a:pt x="f734" y="f735"/>
                    <a:pt x="f736" y="f737"/>
                  </a:cubicBezTo>
                  <a:cubicBezTo>
                    <a:pt x="f738" y="f739"/>
                    <a:pt x="f740" y="f741"/>
                    <a:pt x="f742" y="f743"/>
                  </a:cubicBezTo>
                  <a:cubicBezTo>
                    <a:pt x="f744" y="f745"/>
                    <a:pt x="f746" y="f747"/>
                    <a:pt x="f748" y="f749"/>
                  </a:cubicBezTo>
                  <a:cubicBezTo>
                    <a:pt x="f750" y="f751"/>
                    <a:pt x="f752" y="f753"/>
                    <a:pt x="f754" y="f755"/>
                  </a:cubicBezTo>
                  <a:cubicBezTo>
                    <a:pt x="f756" y="f221"/>
                    <a:pt x="f757" y="f758"/>
                    <a:pt x="f759" y="f760"/>
                  </a:cubicBezTo>
                  <a:cubicBezTo>
                    <a:pt x="f761" y="f762"/>
                    <a:pt x="f763" y="f764"/>
                    <a:pt x="f765" y="f691"/>
                  </a:cubicBezTo>
                  <a:cubicBezTo>
                    <a:pt x="f766" y="f767"/>
                    <a:pt x="f768" y="f769"/>
                    <a:pt x="f770" y="f771"/>
                  </a:cubicBezTo>
                  <a:cubicBezTo>
                    <a:pt x="f772" y="f773"/>
                    <a:pt x="f774" y="f775"/>
                    <a:pt x="f776" y="f777"/>
                  </a:cubicBezTo>
                  <a:cubicBezTo>
                    <a:pt x="f778" y="f702"/>
                    <a:pt x="f779" y="f780"/>
                    <a:pt x="f781" y="f782"/>
                  </a:cubicBezTo>
                  <a:cubicBezTo>
                    <a:pt x="f783" y="f784"/>
                    <a:pt x="f785" y="f762"/>
                    <a:pt x="f786" y="f787"/>
                  </a:cubicBezTo>
                  <a:cubicBezTo>
                    <a:pt x="f788" y="f789"/>
                    <a:pt x="f790" y="f791"/>
                    <a:pt x="f792" y="f793"/>
                  </a:cubicBezTo>
                  <a:cubicBezTo>
                    <a:pt x="f794" y="f795"/>
                    <a:pt x="f796" y="f681"/>
                    <a:pt x="f797" y="f798"/>
                  </a:cubicBezTo>
                  <a:cubicBezTo>
                    <a:pt x="f799" y="f800"/>
                    <a:pt x="f801" y="f802"/>
                    <a:pt x="f803" y="f804"/>
                  </a:cubicBezTo>
                  <a:cubicBezTo>
                    <a:pt x="f805" y="f806"/>
                    <a:pt x="f807" y="f808"/>
                    <a:pt x="f809" y="f810"/>
                  </a:cubicBezTo>
                  <a:cubicBezTo>
                    <a:pt x="f811" y="f812"/>
                    <a:pt x="f813" y="f814"/>
                    <a:pt x="f815" y="f816"/>
                  </a:cubicBezTo>
                  <a:cubicBezTo>
                    <a:pt x="f817" y="f818"/>
                    <a:pt x="f819" y="f820"/>
                    <a:pt x="f821" y="f822"/>
                  </a:cubicBezTo>
                  <a:cubicBezTo>
                    <a:pt x="f823" y="f824"/>
                    <a:pt x="f825" y="f826"/>
                    <a:pt x="f827" y="f828"/>
                  </a:cubicBezTo>
                  <a:cubicBezTo>
                    <a:pt x="f829" y="f830"/>
                    <a:pt x="f831" y="f832"/>
                    <a:pt x="f833" y="f834"/>
                  </a:cubicBezTo>
                  <a:cubicBezTo>
                    <a:pt x="f835" y="f836"/>
                    <a:pt x="f837" y="f838"/>
                    <a:pt x="f839" y="f840"/>
                  </a:cubicBezTo>
                  <a:cubicBezTo>
                    <a:pt x="f841" y="f842"/>
                    <a:pt x="f843" y="f844"/>
                    <a:pt x="f845" y="f846"/>
                  </a:cubicBezTo>
                  <a:cubicBezTo>
                    <a:pt x="f847" y="f848"/>
                    <a:pt x="f849" y="f850"/>
                    <a:pt x="f851" y="f852"/>
                  </a:cubicBezTo>
                  <a:cubicBezTo>
                    <a:pt x="f853" y="f854"/>
                    <a:pt x="f855" y="f856"/>
                    <a:pt x="f857" y="f858"/>
                  </a:cubicBezTo>
                  <a:cubicBezTo>
                    <a:pt x="f859" y="f860"/>
                    <a:pt x="f861" y="f862"/>
                    <a:pt x="f863" y="f864"/>
                  </a:cubicBezTo>
                  <a:cubicBezTo>
                    <a:pt x="f865" y="f866"/>
                    <a:pt x="f867" y="f868"/>
                    <a:pt x="f869" y="f870"/>
                  </a:cubicBezTo>
                  <a:cubicBezTo>
                    <a:pt x="f871" y="f872"/>
                    <a:pt x="f873" y="f874"/>
                    <a:pt x="f875" y="f876"/>
                  </a:cubicBezTo>
                  <a:cubicBezTo>
                    <a:pt x="f877" y="f878"/>
                    <a:pt x="f879" y="f880"/>
                    <a:pt x="f881" y="f882"/>
                  </a:cubicBezTo>
                  <a:cubicBezTo>
                    <a:pt x="f883" y="f884"/>
                    <a:pt x="f885" y="f886"/>
                    <a:pt x="f887" y="f888"/>
                  </a:cubicBezTo>
                  <a:cubicBezTo>
                    <a:pt x="f889" y="f882"/>
                    <a:pt x="f890" y="f891"/>
                    <a:pt x="f892" y="f893"/>
                  </a:cubicBezTo>
                  <a:cubicBezTo>
                    <a:pt x="f894" y="f895"/>
                    <a:pt x="f896" y="f897"/>
                    <a:pt x="f898" y="f899"/>
                  </a:cubicBezTo>
                  <a:cubicBezTo>
                    <a:pt x="f900" y="f901"/>
                    <a:pt x="f902" y="f903"/>
                    <a:pt x="f904" y="f905"/>
                  </a:cubicBezTo>
                  <a:cubicBezTo>
                    <a:pt x="f906" y="f907"/>
                    <a:pt x="f908" y="f378"/>
                    <a:pt x="f909" y="f910"/>
                  </a:cubicBezTo>
                  <a:cubicBezTo>
                    <a:pt x="f911" y="f912"/>
                    <a:pt x="f913" y="f914"/>
                    <a:pt x="f915" y="f916"/>
                  </a:cubicBezTo>
                  <a:cubicBezTo>
                    <a:pt x="f917" y="f918"/>
                    <a:pt x="f919" y="f329"/>
                    <a:pt x="f920" y="f921"/>
                  </a:cubicBezTo>
                  <a:lnTo>
                    <a:pt x="f5" y="f922"/>
                  </a:lnTo>
                  <a:lnTo>
                    <a:pt x="f5" y="f923"/>
                  </a:lnTo>
                  <a:lnTo>
                    <a:pt x="f924" y="f925"/>
                  </a:lnTo>
                  <a:cubicBezTo>
                    <a:pt x="f926" y="f927"/>
                    <a:pt x="f928" y="f929"/>
                    <a:pt x="f930" y="f931"/>
                  </a:cubicBezTo>
                  <a:cubicBezTo>
                    <a:pt x="f932" y="f933"/>
                    <a:pt x="f934" y="f935"/>
                    <a:pt x="f936" y="f937"/>
                  </a:cubicBezTo>
                  <a:cubicBezTo>
                    <a:pt x="f938" y="f939"/>
                    <a:pt x="f940" y="f941"/>
                    <a:pt x="f942" y="f943"/>
                  </a:cubicBezTo>
                  <a:cubicBezTo>
                    <a:pt x="f944" y="f945"/>
                    <a:pt x="f946" y="f947"/>
                    <a:pt x="f948" y="f949"/>
                  </a:cubicBezTo>
                  <a:cubicBezTo>
                    <a:pt x="f950" y="f951"/>
                    <a:pt x="f952" y="f953"/>
                    <a:pt x="f954" y="f955"/>
                  </a:cubicBezTo>
                  <a:cubicBezTo>
                    <a:pt x="f956" y="f957"/>
                    <a:pt x="f958" y="f959"/>
                    <a:pt x="f960" y="f961"/>
                  </a:cubicBezTo>
                  <a:cubicBezTo>
                    <a:pt x="f962" y="f963"/>
                    <a:pt x="f964" y="f965"/>
                    <a:pt x="f966" y="f967"/>
                  </a:cubicBezTo>
                  <a:cubicBezTo>
                    <a:pt x="f968" y="f969"/>
                    <a:pt x="f970" y="f971"/>
                    <a:pt x="f972" y="f927"/>
                  </a:cubicBezTo>
                  <a:cubicBezTo>
                    <a:pt x="f973" y="f974"/>
                    <a:pt x="f975" y="f976"/>
                    <a:pt x="f977" y="f978"/>
                  </a:cubicBezTo>
                  <a:cubicBezTo>
                    <a:pt x="f979" y="f980"/>
                    <a:pt x="f981" y="f982"/>
                    <a:pt x="f983" y="f984"/>
                  </a:cubicBezTo>
                  <a:cubicBezTo>
                    <a:pt x="f985" y="f986"/>
                    <a:pt x="f987" y="f988"/>
                    <a:pt x="f989" y="f990"/>
                  </a:cubicBezTo>
                  <a:cubicBezTo>
                    <a:pt x="f991" y="f992"/>
                    <a:pt x="f993" y="f992"/>
                    <a:pt x="f994" y="f995"/>
                  </a:cubicBezTo>
                  <a:cubicBezTo>
                    <a:pt x="f996" y="f997"/>
                    <a:pt x="f998" y="f997"/>
                    <a:pt x="f999" y="f1000"/>
                  </a:cubicBezTo>
                  <a:cubicBezTo>
                    <a:pt x="f1001" y="f1002"/>
                    <a:pt x="f1003" y="f1004"/>
                    <a:pt x="f1005" y="f1006"/>
                  </a:cubicBezTo>
                  <a:cubicBezTo>
                    <a:pt x="f1007" y="f1008"/>
                    <a:pt x="f1009" y="f1010"/>
                    <a:pt x="f1011" y="f1012"/>
                  </a:cubicBezTo>
                  <a:cubicBezTo>
                    <a:pt x="f1013" y="f1014"/>
                    <a:pt x="f1015" y="f1016"/>
                    <a:pt x="f807" y="f1017"/>
                  </a:cubicBezTo>
                  <a:cubicBezTo>
                    <a:pt x="f1018" y="f1004"/>
                    <a:pt x="f91" y="f1019"/>
                    <a:pt x="f1020" y="f1021"/>
                  </a:cubicBezTo>
                  <a:cubicBezTo>
                    <a:pt x="f1022" y="f1023"/>
                    <a:pt x="f1024" y="f965"/>
                    <a:pt x="f1025" y="f1026"/>
                  </a:cubicBezTo>
                  <a:cubicBezTo>
                    <a:pt x="f1027" y="f1028"/>
                    <a:pt x="f1029" y="f1030"/>
                    <a:pt x="f1031" y="f1032"/>
                  </a:cubicBezTo>
                  <a:cubicBezTo>
                    <a:pt x="f1033" y="f1034"/>
                    <a:pt x="f1035" y="f1036"/>
                    <a:pt x="f1037" y="f1038"/>
                  </a:cubicBezTo>
                  <a:cubicBezTo>
                    <a:pt x="f1039" y="f1017"/>
                    <a:pt x="f1040" y="f1041"/>
                    <a:pt x="f141" y="f1042"/>
                  </a:cubicBezTo>
                  <a:cubicBezTo>
                    <a:pt x="f1043" y="f1044"/>
                    <a:pt x="f1045" y="f1046"/>
                    <a:pt x="f1047" y="f1048"/>
                  </a:cubicBezTo>
                  <a:cubicBezTo>
                    <a:pt x="f1049" y="f1050"/>
                    <a:pt x="f1051" y="f1052"/>
                    <a:pt x="f1053" y="f1054"/>
                  </a:cubicBezTo>
                  <a:cubicBezTo>
                    <a:pt x="f1055" y="f1056"/>
                    <a:pt x="f1057" y="f1058"/>
                    <a:pt x="f1059" y="f1060"/>
                  </a:cubicBezTo>
                  <a:cubicBezTo>
                    <a:pt x="f1061" y="f1062"/>
                    <a:pt x="f1063" y="f1064"/>
                    <a:pt x="f1065" y="f1066"/>
                  </a:cubicBezTo>
                  <a:cubicBezTo>
                    <a:pt x="f1067" y="f1068"/>
                    <a:pt x="f1069" y="f1070"/>
                    <a:pt x="f1071" y="f1072"/>
                  </a:cubicBezTo>
                  <a:cubicBezTo>
                    <a:pt x="f1073" y="f1074"/>
                    <a:pt x="f1048" y="f1075"/>
                    <a:pt x="f1076" y="f1077"/>
                  </a:cubicBezTo>
                  <a:cubicBezTo>
                    <a:pt x="f1078" y="f1079"/>
                    <a:pt x="f1080" y="f1081"/>
                    <a:pt x="f1082" y="f1083"/>
                  </a:cubicBezTo>
                  <a:cubicBezTo>
                    <a:pt x="f1084" y="f1085"/>
                    <a:pt x="f1086" y="f1056"/>
                    <a:pt x="f1087" y="f1088"/>
                  </a:cubicBezTo>
                  <a:cubicBezTo>
                    <a:pt x="f718" y="f1089"/>
                    <a:pt x="f1090" y="f1091"/>
                    <a:pt x="f1092" y="f1093"/>
                  </a:cubicBezTo>
                  <a:cubicBezTo>
                    <a:pt x="f1094" y="f1095"/>
                    <a:pt x="f1096" y="f1097"/>
                    <a:pt x="f1098" y="f1099"/>
                  </a:cubicBezTo>
                  <a:cubicBezTo>
                    <a:pt x="f1100" y="f1101"/>
                    <a:pt x="f1102" y="f1103"/>
                    <a:pt x="f1104" y="f177"/>
                  </a:cubicBezTo>
                  <a:cubicBezTo>
                    <a:pt x="f1105" y="f1106"/>
                    <a:pt x="f1107" y="f1106"/>
                    <a:pt x="f1108" y="f1036"/>
                  </a:cubicBezTo>
                  <a:cubicBezTo>
                    <a:pt x="f1109" y="f1110"/>
                    <a:pt x="f1111" y="f1112"/>
                    <a:pt x="f1113" y="f1114"/>
                  </a:cubicBezTo>
                  <a:cubicBezTo>
                    <a:pt x="f1115" y="f1019"/>
                    <a:pt x="f1116" y="f1117"/>
                    <a:pt x="f1118" y="f1119"/>
                  </a:cubicBezTo>
                  <a:cubicBezTo>
                    <a:pt x="f1120" y="f1121"/>
                    <a:pt x="f1122" y="f1123"/>
                    <a:pt x="f1124" y="f1125"/>
                  </a:cubicBezTo>
                  <a:cubicBezTo>
                    <a:pt x="f1126" y="f1127"/>
                    <a:pt x="f1128" y="f1129"/>
                    <a:pt x="f1130" y="f1131"/>
                  </a:cubicBezTo>
                  <a:cubicBezTo>
                    <a:pt x="f1132" y="f1133"/>
                    <a:pt x="f1134" y="f1135"/>
                    <a:pt x="f1136" y="f1137"/>
                  </a:cubicBezTo>
                  <a:cubicBezTo>
                    <a:pt x="f1138" y="f1139"/>
                    <a:pt x="f1140" y="f1141"/>
                    <a:pt x="f1142" y="f1143"/>
                  </a:cubicBezTo>
                  <a:cubicBezTo>
                    <a:pt x="f1144" y="f1145"/>
                    <a:pt x="f1146" y="f1147"/>
                    <a:pt x="f1148" y="f1076"/>
                  </a:cubicBezTo>
                  <a:cubicBezTo>
                    <a:pt x="f1149" y="f1150"/>
                    <a:pt x="f1151" y="f982"/>
                    <a:pt x="f1152" y="f1153"/>
                  </a:cubicBezTo>
                  <a:cubicBezTo>
                    <a:pt x="f1154" y="f1155"/>
                    <a:pt x="f1156" y="f1157"/>
                    <a:pt x="f1158" y="f1080"/>
                  </a:cubicBezTo>
                  <a:cubicBezTo>
                    <a:pt x="f1159" y="f1160"/>
                    <a:pt x="f1161" y="f1162"/>
                    <a:pt x="f1163" y="f1164"/>
                  </a:cubicBezTo>
                  <a:cubicBezTo>
                    <a:pt x="f1165" y="f1166"/>
                    <a:pt x="f1167" y="f1168"/>
                    <a:pt x="f1169" y="f1170"/>
                  </a:cubicBezTo>
                  <a:cubicBezTo>
                    <a:pt x="f1171" y="f1172"/>
                    <a:pt x="f1173" y="f1174"/>
                    <a:pt x="f1175" y="f1176"/>
                  </a:cubicBezTo>
                  <a:cubicBezTo>
                    <a:pt x="f1177" y="f197"/>
                    <a:pt x="f1178" y="f1179"/>
                    <a:pt x="f1180" y="f1181"/>
                  </a:cubicBezTo>
                  <a:cubicBezTo>
                    <a:pt x="f1182" y="f1183"/>
                    <a:pt x="f1184" y="f1185"/>
                    <a:pt x="f1186" y="f1187"/>
                  </a:cubicBezTo>
                  <a:cubicBezTo>
                    <a:pt x="f1188" y="f1189"/>
                    <a:pt x="f1190" y="f1191"/>
                    <a:pt x="f1192" y="f1193"/>
                  </a:cubicBezTo>
                  <a:cubicBezTo>
                    <a:pt x="f1194" y="f1195"/>
                    <a:pt x="f1196" y="f1197"/>
                    <a:pt x="f1198" y="f1199"/>
                  </a:cubicBezTo>
                  <a:cubicBezTo>
                    <a:pt x="f1200" y="f1201"/>
                    <a:pt x="f1202" y="f1203"/>
                    <a:pt x="f1204" y="f1205"/>
                  </a:cubicBezTo>
                  <a:cubicBezTo>
                    <a:pt x="f1206" y="f1207"/>
                    <a:pt x="f1208" y="f1209"/>
                    <a:pt x="f1210" y="f1211"/>
                  </a:cubicBezTo>
                  <a:cubicBezTo>
                    <a:pt x="f1212" y="f1213"/>
                    <a:pt x="f1214" y="f1215"/>
                    <a:pt x="f1216" y="f1217"/>
                  </a:cubicBezTo>
                  <a:cubicBezTo>
                    <a:pt x="f1218" y="f1219"/>
                    <a:pt x="f1220" y="f1221"/>
                    <a:pt x="f1222" y="f1223"/>
                  </a:cubicBezTo>
                  <a:cubicBezTo>
                    <a:pt x="f1224" y="f1225"/>
                    <a:pt x="f1226" y="f1227"/>
                    <a:pt x="f1228" y="f1229"/>
                  </a:cubicBezTo>
                  <a:cubicBezTo>
                    <a:pt x="f1230" y="f1231"/>
                    <a:pt x="f1232" y="f812"/>
                    <a:pt x="f1233" y="f1234"/>
                  </a:cubicBezTo>
                  <a:cubicBezTo>
                    <a:pt x="f1235" y="f1236"/>
                    <a:pt x="f1237" y="f1238"/>
                    <a:pt x="f1239" y="f1240"/>
                  </a:cubicBezTo>
                  <a:cubicBezTo>
                    <a:pt x="f1241" y="f1242"/>
                    <a:pt x="f1243" y="f1244"/>
                    <a:pt x="f1245" y="f1246"/>
                  </a:cubicBezTo>
                  <a:cubicBezTo>
                    <a:pt x="f1247" y="f1248"/>
                    <a:pt x="f1249" y="f1250"/>
                    <a:pt x="f1251" y="f1252"/>
                  </a:cubicBezTo>
                  <a:cubicBezTo>
                    <a:pt x="f1253" y="f1254"/>
                    <a:pt x="f1255" y="f1256"/>
                    <a:pt x="f1257" y="f1258"/>
                  </a:cubicBezTo>
                  <a:cubicBezTo>
                    <a:pt x="f1259" y="f1260"/>
                    <a:pt x="f1261" y="f1262"/>
                    <a:pt x="f1263" y="f1264"/>
                  </a:cubicBezTo>
                  <a:cubicBezTo>
                    <a:pt x="f1265" y="f1266"/>
                    <a:pt x="f1267" y="f1268"/>
                    <a:pt x="f1269" y="f1270"/>
                  </a:cubicBezTo>
                  <a:cubicBezTo>
                    <a:pt x="f1271" y="f1272"/>
                    <a:pt x="f1273" y="f1274"/>
                    <a:pt x="f1275" y="f1276"/>
                  </a:cubicBezTo>
                  <a:cubicBezTo>
                    <a:pt x="f1277" y="f1278"/>
                    <a:pt x="f1279" y="f219"/>
                    <a:pt x="f1280" y="f1281"/>
                  </a:cubicBezTo>
                  <a:cubicBezTo>
                    <a:pt x="f1282" y="f1283"/>
                    <a:pt x="f1284" y="f1285"/>
                    <a:pt x="f1286" y="f1287"/>
                  </a:cubicBezTo>
                  <a:cubicBezTo>
                    <a:pt x="f1288" y="f1289"/>
                    <a:pt x="f1290" y="f1291"/>
                    <a:pt x="f1292" y="f1293"/>
                  </a:cubicBezTo>
                  <a:cubicBezTo>
                    <a:pt x="f1294" y="f1295"/>
                    <a:pt x="f1296" y="f1297"/>
                    <a:pt x="f1298" y="f1299"/>
                  </a:cubicBezTo>
                  <a:cubicBezTo>
                    <a:pt x="f1300" y="f1301"/>
                    <a:pt x="f1302" y="f1303"/>
                    <a:pt x="f506" y="f1304"/>
                  </a:cubicBezTo>
                  <a:cubicBezTo>
                    <a:pt x="f1305" y="f753"/>
                    <a:pt x="f1306" y="f1307"/>
                    <a:pt x="f1308" y="f1309"/>
                  </a:cubicBezTo>
                  <a:cubicBezTo>
                    <a:pt x="f1310" y="f1311"/>
                    <a:pt x="f1312" y="f1313"/>
                    <a:pt x="f1314" y="f1225"/>
                  </a:cubicBezTo>
                  <a:cubicBezTo>
                    <a:pt x="f1315" y="f1316"/>
                    <a:pt x="f1317" y="f1318"/>
                    <a:pt x="f1319" y="f1309"/>
                  </a:cubicBezTo>
                  <a:cubicBezTo>
                    <a:pt x="f1320" y="f1321"/>
                    <a:pt x="f1322" y="f1323"/>
                    <a:pt x="f1324" y="f706"/>
                  </a:cubicBezTo>
                  <a:cubicBezTo>
                    <a:pt x="f1325" y="f747"/>
                    <a:pt x="f1326" y="f1327"/>
                    <a:pt x="f1328" y="f1329"/>
                  </a:cubicBezTo>
                  <a:cubicBezTo>
                    <a:pt x="f1330" y="f793"/>
                    <a:pt x="f1331" y="f1332"/>
                    <a:pt x="f1333" y="f1256"/>
                  </a:cubicBezTo>
                  <a:cubicBezTo>
                    <a:pt x="f1334" y="f1254"/>
                    <a:pt x="f1335" y="f1254"/>
                    <a:pt x="f1336" y="f1337"/>
                  </a:cubicBezTo>
                  <a:cubicBezTo>
                    <a:pt x="f1338" y="f1339"/>
                    <a:pt x="f1340" y="f1341"/>
                    <a:pt x="f1342" y="f1343"/>
                  </a:cubicBezTo>
                  <a:cubicBezTo>
                    <a:pt x="f1344" y="f1345"/>
                    <a:pt x="f1346" y="f1347"/>
                    <a:pt x="f1348" y="f1349"/>
                  </a:cubicBezTo>
                  <a:cubicBezTo>
                    <a:pt x="f1350" y="f1351"/>
                    <a:pt x="f1352" y="f1353"/>
                    <a:pt x="f1354" y="f1355"/>
                  </a:cubicBezTo>
                  <a:cubicBezTo>
                    <a:pt x="f1356" y="f1357"/>
                    <a:pt x="f1358" y="f1359"/>
                    <a:pt x="f1360" y="f1361"/>
                  </a:cubicBezTo>
                  <a:cubicBezTo>
                    <a:pt x="f1362" y="f1363"/>
                    <a:pt x="f1364" y="f1365"/>
                    <a:pt x="f1366" y="f784"/>
                  </a:cubicBezTo>
                  <a:cubicBezTo>
                    <a:pt x="f1367" y="f1368"/>
                    <a:pt x="f1369" y="f1370"/>
                    <a:pt x="f1371" y="f1372"/>
                  </a:cubicBezTo>
                  <a:cubicBezTo>
                    <a:pt x="f1373" y="f1374"/>
                    <a:pt x="f1375" y="f235"/>
                    <a:pt x="f1376" y="f1377"/>
                  </a:cubicBezTo>
                  <a:cubicBezTo>
                    <a:pt x="f1378" y="f1379"/>
                    <a:pt x="f1380" y="f1381"/>
                    <a:pt x="f1382" y="f1383"/>
                  </a:cubicBezTo>
                  <a:cubicBezTo>
                    <a:pt x="f1384" y="f1385"/>
                    <a:pt x="f1386" y="f1387"/>
                    <a:pt x="f1388" y="f1389"/>
                  </a:cubicBezTo>
                  <a:cubicBezTo>
                    <a:pt x="f1390" y="f818"/>
                    <a:pt x="f1391" y="f1392"/>
                    <a:pt x="f1393" y="f1394"/>
                  </a:cubicBezTo>
                  <a:cubicBezTo>
                    <a:pt x="f1395" y="f1396"/>
                    <a:pt x="f1397" y="f1398"/>
                    <a:pt x="f1399" y="f1400"/>
                  </a:cubicBezTo>
                  <a:cubicBezTo>
                    <a:pt x="f1401" y="f1329"/>
                    <a:pt x="f1402" y="f1403"/>
                    <a:pt x="f1404" y="f1341"/>
                  </a:cubicBezTo>
                  <a:cubicBezTo>
                    <a:pt x="f1405" y="f1332"/>
                    <a:pt x="f1406" y="f1407"/>
                    <a:pt x="f1408" y="f1409"/>
                  </a:cubicBezTo>
                  <a:cubicBezTo>
                    <a:pt x="f1410" y="f1411"/>
                    <a:pt x="f1412" y="f1413"/>
                    <a:pt x="f1414" y="f795"/>
                  </a:cubicBezTo>
                  <a:cubicBezTo>
                    <a:pt x="f1415" y="f1416"/>
                    <a:pt x="f1417" y="f1418"/>
                    <a:pt x="f1419" y="f1254"/>
                  </a:cubicBezTo>
                  <a:cubicBezTo>
                    <a:pt x="f1420" y="f1421"/>
                    <a:pt x="f1422" y="f1423"/>
                    <a:pt x="f1424" y="f1425"/>
                  </a:cubicBezTo>
                  <a:cubicBezTo>
                    <a:pt x="f1426" y="f1427"/>
                    <a:pt x="f1428" y="f1429"/>
                    <a:pt x="f1430" y="f1431"/>
                  </a:cubicBezTo>
                  <a:cubicBezTo>
                    <a:pt x="f1432" y="f1433"/>
                    <a:pt x="f1434" y="f1435"/>
                    <a:pt x="f1436" y="f1437"/>
                  </a:cubicBezTo>
                  <a:cubicBezTo>
                    <a:pt x="f1438" y="f1439"/>
                    <a:pt x="f1440" y="f1441"/>
                    <a:pt x="f1442" y="f1443"/>
                  </a:cubicBezTo>
                  <a:cubicBezTo>
                    <a:pt x="f1444" y="f1445"/>
                    <a:pt x="f1446" y="f1447"/>
                    <a:pt x="f1448" y="f1449"/>
                  </a:cubicBezTo>
                  <a:cubicBezTo>
                    <a:pt x="f1450" y="f1451"/>
                    <a:pt x="f1452" y="f1453"/>
                    <a:pt x="f1454" y="f1455"/>
                  </a:cubicBezTo>
                  <a:cubicBezTo>
                    <a:pt x="f1456" y="f1457"/>
                    <a:pt x="f1458" y="f1459"/>
                    <a:pt x="f1460" y="f1445"/>
                  </a:cubicBezTo>
                  <a:cubicBezTo>
                    <a:pt x="f1461" y="f1462"/>
                    <a:pt x="f1463" y="f1464"/>
                    <a:pt x="f1465" y="f1466"/>
                  </a:cubicBezTo>
                  <a:cubicBezTo>
                    <a:pt x="f1467" y="f1468"/>
                    <a:pt x="f1469" y="f1470"/>
                    <a:pt x="f1471" y="f862"/>
                  </a:cubicBezTo>
                  <a:cubicBezTo>
                    <a:pt x="f1472" y="f1473"/>
                    <a:pt x="f1474" y="f1475"/>
                    <a:pt x="f1476" y="f1477"/>
                  </a:cubicBezTo>
                  <a:cubicBezTo>
                    <a:pt x="f1478" y="f1479"/>
                    <a:pt x="f1480" y="f1481"/>
                    <a:pt x="f1482" y="f872"/>
                  </a:cubicBezTo>
                  <a:cubicBezTo>
                    <a:pt x="f1483" y="f1484"/>
                    <a:pt x="f1485" y="f1486"/>
                    <a:pt x="f1487" y="f1488"/>
                  </a:cubicBezTo>
                  <a:cubicBezTo>
                    <a:pt x="f1489" y="f1490"/>
                    <a:pt x="f1491" y="f1492"/>
                    <a:pt x="f1493" y="f1494"/>
                  </a:cubicBezTo>
                  <a:cubicBezTo>
                    <a:pt x="f1495" y="f1496"/>
                    <a:pt x="f1497" y="f1498"/>
                    <a:pt x="f1499" y="f1500"/>
                  </a:cubicBezTo>
                  <a:cubicBezTo>
                    <a:pt x="f1501" y="f1502"/>
                    <a:pt x="f1503" y="f1504"/>
                    <a:pt x="f1505" y="f669"/>
                  </a:cubicBezTo>
                  <a:cubicBezTo>
                    <a:pt x="f1506" y="f667"/>
                    <a:pt x="f1507" y="f1498"/>
                    <a:pt x="f1508" y="f820"/>
                  </a:cubicBezTo>
                  <a:cubicBezTo>
                    <a:pt x="f1509" y="f1510"/>
                    <a:pt x="f1511" y="f1512"/>
                    <a:pt x="f1513" y="f1514"/>
                  </a:cubicBezTo>
                  <a:cubicBezTo>
                    <a:pt x="f1515" y="f1516"/>
                    <a:pt x="f1517" y="f1518"/>
                    <a:pt x="f1519" y="f1520"/>
                  </a:cubicBezTo>
                  <a:cubicBezTo>
                    <a:pt x="f1521" y="f1522"/>
                    <a:pt x="f1523" y="f1524"/>
                    <a:pt x="f1525" y="f1526"/>
                  </a:cubicBezTo>
                  <a:cubicBezTo>
                    <a:pt x="f1527" y="f1528"/>
                    <a:pt x="f1529" y="f1530"/>
                    <a:pt x="f1531" y="f1532"/>
                  </a:cubicBezTo>
                  <a:cubicBezTo>
                    <a:pt x="f1533" y="f773"/>
                    <a:pt x="f1534" y="f1535"/>
                    <a:pt x="f1536" y="f784"/>
                  </a:cubicBezTo>
                  <a:cubicBezTo>
                    <a:pt x="f1537" y="f1538"/>
                    <a:pt x="f1539" y="f1540"/>
                    <a:pt x="f1541" y="f1542"/>
                  </a:cubicBezTo>
                  <a:cubicBezTo>
                    <a:pt x="f1543" y="f1544"/>
                    <a:pt x="f1545" y="f1546"/>
                    <a:pt x="f1547" y="f1548"/>
                  </a:cubicBezTo>
                  <a:cubicBezTo>
                    <a:pt x="f1549" y="f1550"/>
                    <a:pt x="f1551" y="f1552"/>
                    <a:pt x="f1553" y="f1554"/>
                  </a:cubicBezTo>
                  <a:cubicBezTo>
                    <a:pt x="f1555" y="f1556"/>
                    <a:pt x="f1557" y="f1558"/>
                    <a:pt x="f1559" y="f1560"/>
                  </a:cubicBezTo>
                  <a:cubicBezTo>
                    <a:pt x="f1561" y="f1562"/>
                    <a:pt x="f1563" y="f1564"/>
                    <a:pt x="f1565" y="f1566"/>
                  </a:cubicBezTo>
                  <a:cubicBezTo>
                    <a:pt x="f1567" y="f1568"/>
                    <a:pt x="f1569" y="f1570"/>
                    <a:pt x="f1571" y="f1572"/>
                  </a:cubicBezTo>
                  <a:cubicBezTo>
                    <a:pt x="f1573" y="f1574"/>
                    <a:pt x="f1575" y="f1576"/>
                    <a:pt x="f1577" y="f1578"/>
                  </a:cubicBezTo>
                  <a:cubicBezTo>
                    <a:pt x="f1579" y="f1580"/>
                    <a:pt x="f1581" y="f1582"/>
                    <a:pt x="f1583" y="f1584"/>
                  </a:cubicBezTo>
                  <a:cubicBezTo>
                    <a:pt x="f1585" y="f1586"/>
                    <a:pt x="f1587" y="f1588"/>
                    <a:pt x="f1589" y="f1590"/>
                  </a:cubicBezTo>
                  <a:cubicBezTo>
                    <a:pt x="f1591" y="f1592"/>
                    <a:pt x="f1593" y="f1594"/>
                    <a:pt x="f1595" y="f1596"/>
                  </a:cubicBezTo>
                  <a:cubicBezTo>
                    <a:pt x="f1597" y="f986"/>
                    <a:pt x="f1598" y="f1599"/>
                    <a:pt x="f1600" y="f1601"/>
                  </a:cubicBezTo>
                  <a:cubicBezTo>
                    <a:pt x="f1602" y="f1603"/>
                    <a:pt x="f1604" y="f1605"/>
                    <a:pt x="f1606" y="f1607"/>
                  </a:cubicBezTo>
                  <a:cubicBezTo>
                    <a:pt x="f1608" y="f1609"/>
                    <a:pt x="f1610" y="f1036"/>
                    <a:pt x="f1611" y="f1612"/>
                  </a:cubicBezTo>
                  <a:cubicBezTo>
                    <a:pt x="f1613" y="f1117"/>
                    <a:pt x="f1614" y="f1615"/>
                    <a:pt x="f1616" y="f1615"/>
                  </a:cubicBezTo>
                  <a:cubicBezTo>
                    <a:pt x="f1617" y="f1615"/>
                    <a:pt x="f1618" y="f1619"/>
                    <a:pt x="f1620" y="f1041"/>
                  </a:cubicBezTo>
                  <a:cubicBezTo>
                    <a:pt x="f1621" y="f1088"/>
                    <a:pt x="f1622" y="f1623"/>
                    <a:pt x="f1624" y="f1625"/>
                  </a:cubicBezTo>
                  <a:cubicBezTo>
                    <a:pt x="f1626" y="f1627"/>
                    <a:pt x="f1628" y="f1629"/>
                    <a:pt x="f1630" y="f1631"/>
                  </a:cubicBezTo>
                  <a:cubicBezTo>
                    <a:pt x="f1632" y="f1633"/>
                    <a:pt x="f1634" y="f1635"/>
                    <a:pt x="f1636" y="f1637"/>
                  </a:cubicBezTo>
                  <a:cubicBezTo>
                    <a:pt x="f1638" y="f1639"/>
                    <a:pt x="f1640" y="f1641"/>
                    <a:pt x="f1642" y="f1643"/>
                  </a:cubicBezTo>
                  <a:cubicBezTo>
                    <a:pt x="f1644" y="f1645"/>
                    <a:pt x="f1646" y="f1647"/>
                    <a:pt x="f1648" y="f1649"/>
                  </a:cubicBezTo>
                  <a:cubicBezTo>
                    <a:pt x="f1650" y="f1651"/>
                    <a:pt x="f1652" y="f1653"/>
                    <a:pt x="f1654" y="f1655"/>
                  </a:cubicBezTo>
                  <a:cubicBezTo>
                    <a:pt x="f1656" y="f1655"/>
                    <a:pt x="f1657" y="f1653"/>
                    <a:pt x="f1658" y="f1053"/>
                  </a:cubicBezTo>
                  <a:cubicBezTo>
                    <a:pt x="f1659" y="f1660"/>
                    <a:pt x="f1661" y="f1662"/>
                    <a:pt x="f1663" y="f1664"/>
                  </a:cubicBezTo>
                  <a:cubicBezTo>
                    <a:pt x="f1665" y="f1666"/>
                    <a:pt x="f1667" y="f1668"/>
                    <a:pt x="f1669" y="f1670"/>
                  </a:cubicBezTo>
                  <a:cubicBezTo>
                    <a:pt x="f1671" y="f1672"/>
                    <a:pt x="f1673" y="f1674"/>
                    <a:pt x="f1675" y="f1676"/>
                  </a:cubicBezTo>
                  <a:cubicBezTo>
                    <a:pt x="f1677" y="f1678"/>
                    <a:pt x="f1679" y="f1680"/>
                    <a:pt x="f1681" y="f1682"/>
                  </a:cubicBezTo>
                  <a:cubicBezTo>
                    <a:pt x="f1683" y="f1684"/>
                    <a:pt x="f1685" y="f1686"/>
                    <a:pt x="f1687" y="f1688"/>
                  </a:cubicBezTo>
                  <a:cubicBezTo>
                    <a:pt x="f1689" y="f1690"/>
                    <a:pt x="f1691" y="f1692"/>
                    <a:pt x="f1693" y="f1694"/>
                  </a:cubicBezTo>
                  <a:cubicBezTo>
                    <a:pt x="f1695" y="f1696"/>
                    <a:pt x="f1697" y="f1698"/>
                    <a:pt x="f1699" y="f1700"/>
                  </a:cubicBezTo>
                  <a:cubicBezTo>
                    <a:pt x="f1701" y="f1702"/>
                    <a:pt x="f1703" y="f1704"/>
                    <a:pt x="f1705" y="f1706"/>
                  </a:cubicBezTo>
                  <a:cubicBezTo>
                    <a:pt x="f1707" y="f1708"/>
                    <a:pt x="f1709" y="f1710"/>
                    <a:pt x="f1711" y="f1712"/>
                  </a:cubicBezTo>
                  <a:cubicBezTo>
                    <a:pt x="f1713" y="f1714"/>
                    <a:pt x="f1715" y="f1716"/>
                    <a:pt x="f1717" y="f1718"/>
                  </a:cubicBezTo>
                  <a:cubicBezTo>
                    <a:pt x="f1719" y="f1720"/>
                    <a:pt x="f1721" y="f1722"/>
                    <a:pt x="f1723" y="f1724"/>
                  </a:cubicBezTo>
                  <a:cubicBezTo>
                    <a:pt x="f1725" y="f1726"/>
                    <a:pt x="f1727" y="f1728"/>
                    <a:pt x="f1729" y="f1730"/>
                  </a:cubicBezTo>
                  <a:cubicBezTo>
                    <a:pt x="f1731" y="f1732"/>
                    <a:pt x="f1733" y="f1734"/>
                    <a:pt x="f1735" y="f1736"/>
                  </a:cubicBezTo>
                  <a:cubicBezTo>
                    <a:pt x="f1737" y="f1738"/>
                    <a:pt x="f1739" y="f1740"/>
                    <a:pt x="f1741" y="f1742"/>
                  </a:cubicBezTo>
                  <a:cubicBezTo>
                    <a:pt x="f1743" y="f1744"/>
                    <a:pt x="f1745" y="f1746"/>
                    <a:pt x="f1747" y="f1748"/>
                  </a:cubicBezTo>
                  <a:cubicBezTo>
                    <a:pt x="f1749" y="f1750"/>
                    <a:pt x="f1751" y="f1752"/>
                    <a:pt x="f1753" y="f1754"/>
                  </a:cubicBezTo>
                  <a:cubicBezTo>
                    <a:pt x="f1755" y="f1756"/>
                    <a:pt x="f1757" y="f1758"/>
                    <a:pt x="f1759" y="f1760"/>
                  </a:cubicBezTo>
                  <a:cubicBezTo>
                    <a:pt x="f1761" y="f1762"/>
                    <a:pt x="f1763" y="f1764"/>
                    <a:pt x="f1765" y="f1766"/>
                  </a:cubicBezTo>
                  <a:cubicBezTo>
                    <a:pt x="f1767" y="f1768"/>
                    <a:pt x="f1769" y="f1770"/>
                    <a:pt x="f1771" y="f1772"/>
                  </a:cubicBezTo>
                  <a:cubicBezTo>
                    <a:pt x="f1773" y="f1774"/>
                    <a:pt x="f1775" y="f1776"/>
                    <a:pt x="f1777" y="f1778"/>
                  </a:cubicBezTo>
                  <a:cubicBezTo>
                    <a:pt x="f1779" y="f1780"/>
                    <a:pt x="f1781" y="f1782"/>
                    <a:pt x="f1783" y="f1784"/>
                  </a:cubicBezTo>
                  <a:cubicBezTo>
                    <a:pt x="f1785" y="f1786"/>
                    <a:pt x="f1787" y="f1788"/>
                    <a:pt x="f1789" y="f1790"/>
                  </a:cubicBezTo>
                  <a:cubicBezTo>
                    <a:pt x="f1791" y="f1792"/>
                    <a:pt x="f1793" y="f1794"/>
                    <a:pt x="f1795" y="f1796"/>
                  </a:cubicBezTo>
                  <a:cubicBezTo>
                    <a:pt x="f1797" y="f1798"/>
                    <a:pt x="f1799" y="f1800"/>
                    <a:pt x="f1801" y="f1802"/>
                  </a:cubicBezTo>
                  <a:cubicBezTo>
                    <a:pt x="f1803" y="f1804"/>
                    <a:pt x="f1805" y="f1806"/>
                    <a:pt x="f1807" y="f1808"/>
                  </a:cubicBezTo>
                  <a:cubicBezTo>
                    <a:pt x="f1809" y="f1810"/>
                    <a:pt x="f1811" y="f1812"/>
                    <a:pt x="f1813" y="f1814"/>
                  </a:cubicBezTo>
                  <a:cubicBezTo>
                    <a:pt x="f1815" y="f1816"/>
                    <a:pt x="f1817" y="f1818"/>
                    <a:pt x="f1819" y="f1820"/>
                  </a:cubicBezTo>
                  <a:cubicBezTo>
                    <a:pt x="f1821" y="f1822"/>
                    <a:pt x="f1823" y="f1824"/>
                    <a:pt x="f1825" y="f1826"/>
                  </a:cubicBezTo>
                  <a:cubicBezTo>
                    <a:pt x="f1827" y="f1828"/>
                    <a:pt x="f1829" y="f1830"/>
                    <a:pt x="f1831" y="f1832"/>
                  </a:cubicBezTo>
                  <a:cubicBezTo>
                    <a:pt x="f1833" y="f1834"/>
                    <a:pt x="f1835" y="f1836"/>
                    <a:pt x="f1837" y="f1838"/>
                  </a:cubicBezTo>
                  <a:cubicBezTo>
                    <a:pt x="f1839" y="f1840"/>
                    <a:pt x="f1841" y="f1842"/>
                    <a:pt x="f1843" y="f1844"/>
                  </a:cubicBezTo>
                  <a:cubicBezTo>
                    <a:pt x="f1845" y="f1846"/>
                    <a:pt x="f1847" y="f1848"/>
                    <a:pt x="f1849" y="f1850"/>
                  </a:cubicBezTo>
                  <a:cubicBezTo>
                    <a:pt x="f1851" y="f1852"/>
                    <a:pt x="f1853" y="f1854"/>
                    <a:pt x="f1855" y="f1856"/>
                  </a:cubicBezTo>
                  <a:cubicBezTo>
                    <a:pt x="f1857" y="f1858"/>
                    <a:pt x="f1859" y="f1860"/>
                    <a:pt x="f1861" y="f1862"/>
                  </a:cubicBezTo>
                  <a:cubicBezTo>
                    <a:pt x="f1863" y="f1864"/>
                    <a:pt x="f1865" y="f1866"/>
                    <a:pt x="f1867" y="f1868"/>
                  </a:cubicBezTo>
                  <a:cubicBezTo>
                    <a:pt x="f1869" y="f1870"/>
                    <a:pt x="f1871" y="f1872"/>
                    <a:pt x="f1873" y="f1874"/>
                  </a:cubicBezTo>
                  <a:cubicBezTo>
                    <a:pt x="f1875" y="f1876"/>
                    <a:pt x="f1877" y="f1878"/>
                    <a:pt x="f1879" y="f1880"/>
                  </a:cubicBezTo>
                  <a:cubicBezTo>
                    <a:pt x="f1881" y="f1882"/>
                    <a:pt x="f1883" y="f1884"/>
                    <a:pt x="f1885" y="f1886"/>
                  </a:cubicBezTo>
                  <a:cubicBezTo>
                    <a:pt x="f1887" y="f1888"/>
                    <a:pt x="f1889" y="f1890"/>
                    <a:pt x="f1891" y="f1892"/>
                  </a:cubicBezTo>
                  <a:cubicBezTo>
                    <a:pt x="f1893" y="f1894"/>
                    <a:pt x="f1895" y="f1896"/>
                    <a:pt x="f6" y="f5"/>
                  </a:cubicBezTo>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sp>
          <p:nvSpPr>
            <p:cNvPr id="7" name="Freeform: Shape 14">
              <a:extLst>
                <a:ext uri="{FF2B5EF4-FFF2-40B4-BE49-F238E27FC236}">
                  <a16:creationId xmlns:a16="http://schemas.microsoft.com/office/drawing/2014/main" id="{217064C0-8231-5FAB-DD58-AFB53F54A0F4}"/>
                </a:ext>
              </a:extLst>
            </p:cNvPr>
            <p:cNvSpPr/>
            <p:nvPr/>
          </p:nvSpPr>
          <p:spPr>
            <a:xfrm>
              <a:off x="539" y="3296009"/>
              <a:ext cx="12191457" cy="2849974"/>
            </a:xfrm>
            <a:custGeom>
              <a:avLst/>
              <a:gdLst>
                <a:gd name="f0" fmla="val 10800000"/>
                <a:gd name="f1" fmla="val 5400000"/>
                <a:gd name="f2" fmla="val 180"/>
                <a:gd name="f3" fmla="val w"/>
                <a:gd name="f4" fmla="val h"/>
                <a:gd name="f5" fmla="val 0"/>
                <a:gd name="f6" fmla="val 6095524"/>
                <a:gd name="f7" fmla="val 1424940"/>
                <a:gd name="f8" fmla="val 7811"/>
                <a:gd name="f9" fmla="val 12573"/>
                <a:gd name="f10" fmla="val 17431"/>
                <a:gd name="f11" fmla="val 216290"/>
                <a:gd name="f12" fmla="val 6079998"/>
                <a:gd name="f13" fmla="val 230600"/>
                <a:gd name="f14" fmla="val 6058567"/>
                <a:gd name="f15" fmla="val 241363"/>
                <a:gd name="f16" fmla="val 6035706"/>
                <a:gd name="f17" fmla="val 251079"/>
                <a:gd name="f18" fmla="val 6012751"/>
                <a:gd name="f19" fmla="val 260699"/>
                <a:gd name="f20" fmla="val 6006084"/>
                <a:gd name="f21" fmla="val 263462"/>
                <a:gd name="f22" fmla="val 5998749"/>
                <a:gd name="f23" fmla="val 264986"/>
                <a:gd name="f24" fmla="val 5992749"/>
                <a:gd name="f25" fmla="val 268700"/>
                <a:gd name="f26" fmla="val 5965126"/>
                <a:gd name="f27" fmla="val 285655"/>
                <a:gd name="f28" fmla="val 5938361"/>
                <a:gd name="f29" fmla="val 303943"/>
                <a:gd name="f30" fmla="val 5910358"/>
                <a:gd name="f31" fmla="val 320231"/>
                <a:gd name="f32" fmla="val 5881497"/>
                <a:gd name="f33" fmla="val 337090"/>
                <a:gd name="f34" fmla="val 5855684"/>
                <a:gd name="f35" fmla="val 356997"/>
                <a:gd name="f36" fmla="val 5835777"/>
                <a:gd name="f37" fmla="val 383953"/>
                <a:gd name="f38" fmla="val 5817298"/>
                <a:gd name="f39" fmla="val 409004"/>
                <a:gd name="f40" fmla="val 5799391"/>
                <a:gd name="f41" fmla="val 434435"/>
                <a:gd name="f42" fmla="val 5781008"/>
                <a:gd name="f43" fmla="val 459581"/>
                <a:gd name="f44" fmla="val 5776341"/>
                <a:gd name="f45" fmla="val 465963"/>
                <a:gd name="f46" fmla="val 5772054"/>
                <a:gd name="f47" fmla="val 473488"/>
                <a:gd name="f48" fmla="val 5765673"/>
                <a:gd name="f49" fmla="val 477584"/>
                <a:gd name="f50" fmla="val 5752433"/>
                <a:gd name="f51" fmla="val 486156"/>
                <a:gd name="f52" fmla="val 5737955"/>
                <a:gd name="f53" fmla="val 493109"/>
                <a:gd name="f54" fmla="val 5723763"/>
                <a:gd name="f55" fmla="val 500158"/>
                <a:gd name="f56" fmla="val 5711571"/>
                <a:gd name="f57" fmla="val 506159"/>
                <a:gd name="f58" fmla="val 5698617"/>
                <a:gd name="f59" fmla="val 510635"/>
                <a:gd name="f60" fmla="val 5686711"/>
                <a:gd name="f61" fmla="val 517112"/>
                <a:gd name="f62" fmla="val 5677186"/>
                <a:gd name="f63" fmla="val 522256"/>
                <a:gd name="f64" fmla="val 5668708"/>
                <a:gd name="f65" fmla="val 529400"/>
                <a:gd name="f66" fmla="val 5659850"/>
                <a:gd name="f67" fmla="val 535877"/>
                <a:gd name="f68" fmla="val 5652135"/>
                <a:gd name="f69" fmla="val 541496"/>
                <a:gd name="f70" fmla="val 5643658"/>
                <a:gd name="f71" fmla="val 546354"/>
                <a:gd name="f72" fmla="val 5637181"/>
                <a:gd name="f73" fmla="val 553117"/>
                <a:gd name="f74" fmla="val 5621369"/>
                <a:gd name="f75" fmla="val 569500"/>
                <a:gd name="f76" fmla="val 5605462"/>
                <a:gd name="f77" fmla="val 585597"/>
                <a:gd name="f78" fmla="val 5585841"/>
                <a:gd name="f79" fmla="val 597694"/>
                <a:gd name="f80" fmla="val 5566505"/>
                <a:gd name="f81" fmla="val 609695"/>
                <a:gd name="f82" fmla="val 5548217"/>
                <a:gd name="f83" fmla="val 623126"/>
                <a:gd name="f84" fmla="val 5528977"/>
                <a:gd name="f85" fmla="val 635318"/>
                <a:gd name="f86" fmla="val 5510117"/>
                <a:gd name="f87" fmla="val 647224"/>
                <a:gd name="f88" fmla="val 5493067"/>
                <a:gd name="f89" fmla="val 660273"/>
                <a:gd name="f90" fmla="val 5483256"/>
                <a:gd name="f91" fmla="val 681419"/>
                <a:gd name="f92" fmla="val 5478875"/>
                <a:gd name="f93" fmla="val 690753"/>
                <a:gd name="f94" fmla="val 5472684"/>
                <a:gd name="f95" fmla="val 700945"/>
                <a:gd name="f96" fmla="val 5464397"/>
                <a:gd name="f97" fmla="val 706374"/>
                <a:gd name="f98" fmla="val 5452586"/>
                <a:gd name="f99" fmla="val 714089"/>
                <a:gd name="f100" fmla="val 5437632"/>
                <a:gd name="f101" fmla="val 716852"/>
                <a:gd name="f102" fmla="val 5424773"/>
                <a:gd name="f103" fmla="val 723424"/>
                <a:gd name="f104" fmla="val 5409628"/>
                <a:gd name="f105" fmla="val 731139"/>
                <a:gd name="f106" fmla="val 5392103"/>
                <a:gd name="f107" fmla="val 737807"/>
                <a:gd name="f108" fmla="val 5381815"/>
                <a:gd name="f109" fmla="val 750094"/>
                <a:gd name="f110" fmla="val 5372671"/>
                <a:gd name="f111" fmla="val 761048"/>
                <a:gd name="f112" fmla="val 5363432"/>
                <a:gd name="f113" fmla="val 769620"/>
                <a:gd name="f114" fmla="val 5351335"/>
                <a:gd name="f115" fmla="val 776573"/>
                <a:gd name="f116" fmla="val 5342858"/>
                <a:gd name="f117" fmla="val 781431"/>
                <a:gd name="f118" fmla="val 5336572"/>
                <a:gd name="f119" fmla="val 790289"/>
                <a:gd name="f120" fmla="val 5327809"/>
                <a:gd name="f121" fmla="val 794290"/>
                <a:gd name="f122" fmla="val 5316284"/>
                <a:gd name="f123" fmla="val 799624"/>
                <a:gd name="f124" fmla="val 5304663"/>
                <a:gd name="f125" fmla="val 803815"/>
                <a:gd name="f126" fmla="val 5294566"/>
                <a:gd name="f127" fmla="val 812102"/>
                <a:gd name="f128" fmla="val 5284089"/>
                <a:gd name="f129" fmla="val 820674"/>
                <a:gd name="f130" fmla="val 5272183"/>
                <a:gd name="f131" fmla="val 827437"/>
                <a:gd name="f132" fmla="val 5261229"/>
                <a:gd name="f133" fmla="val 835438"/>
                <a:gd name="f134" fmla="val 5255419"/>
                <a:gd name="f135" fmla="val 839724"/>
                <a:gd name="f136" fmla="val 5250656"/>
                <a:gd name="f137" fmla="val 845344"/>
                <a:gd name="f138" fmla="val 5245037"/>
                <a:gd name="f139" fmla="val 849821"/>
                <a:gd name="f140" fmla="val 5234750"/>
                <a:gd name="f141" fmla="val 858012"/>
                <a:gd name="f142" fmla="val 5224272"/>
                <a:gd name="f143" fmla="val 866013"/>
                <a:gd name="f144" fmla="val 5213699"/>
                <a:gd name="f145" fmla="val 873728"/>
                <a:gd name="f146" fmla="val 5203127"/>
                <a:gd name="f147" fmla="val 881444"/>
                <a:gd name="f148" fmla="val 5193030"/>
                <a:gd name="f149" fmla="val 890397"/>
                <a:gd name="f150" fmla="val 5181409"/>
                <a:gd name="f151" fmla="val 896017"/>
                <a:gd name="f152" fmla="val 5161598"/>
                <a:gd name="f153" fmla="val 905542"/>
                <a:gd name="f154" fmla="val 5139976"/>
                <a:gd name="f155" fmla="val 911257"/>
                <a:gd name="f156" fmla="val 5120735"/>
                <a:gd name="f157" fmla="val 921544"/>
                <a:gd name="f158" fmla="val 5101209"/>
                <a:gd name="f159" fmla="val 932021"/>
                <a:gd name="f160" fmla="val 5082826"/>
                <a:gd name="f161" fmla="val 945166"/>
                <a:gd name="f162" fmla="val 5065490"/>
                <a:gd name="f163" fmla="val 959072"/>
                <a:gd name="f164" fmla="val 5051774"/>
                <a:gd name="f165" fmla="val 970026"/>
                <a:gd name="f166" fmla="val 5038916"/>
                <a:gd name="f167" fmla="val 980885"/>
                <a:gd name="f168" fmla="val 5021675"/>
                <a:gd name="f169" fmla="val 986504"/>
                <a:gd name="f170" fmla="val 5012055"/>
                <a:gd name="f171" fmla="val 989648"/>
                <a:gd name="f172" fmla="val 5001959"/>
                <a:gd name="f173" fmla="val 996506"/>
                <a:gd name="f174" fmla="val 4996148"/>
                <a:gd name="f175" fmla="val 1004507"/>
                <a:gd name="f176" fmla="val 4983575"/>
                <a:gd name="f177" fmla="val 1021937"/>
                <a:gd name="f178" fmla="val 4967478"/>
                <a:gd name="f179" fmla="val 1034225"/>
                <a:gd name="f180" fmla="val 4949285"/>
                <a:gd name="f181" fmla="val 1044702"/>
                <a:gd name="f182" fmla="val 4924996"/>
                <a:gd name="f183" fmla="val 1058799"/>
                <a:gd name="f184" fmla="val 4900993"/>
                <a:gd name="f185" fmla="val 1073182"/>
                <a:gd name="f186" fmla="val 4876609"/>
                <a:gd name="f187" fmla="val 1086993"/>
                <a:gd name="f188" fmla="val 4862227"/>
                <a:gd name="f189" fmla="val 1095185"/>
                <a:gd name="f190" fmla="val 4847940"/>
                <a:gd name="f191" fmla="val 1103852"/>
                <a:gd name="f192" fmla="val 4832699"/>
                <a:gd name="f193" fmla="val 1109853"/>
                <a:gd name="f194" fmla="val 4801553"/>
                <a:gd name="f195" fmla="val 1122236"/>
                <a:gd name="f196" fmla="val 4769644"/>
                <a:gd name="f197" fmla="val 1132808"/>
                <a:gd name="f198" fmla="val 4738211"/>
                <a:gd name="f199" fmla="val 1144334"/>
                <a:gd name="f200" fmla="val 4727924"/>
                <a:gd name="f201" fmla="val 1148048"/>
                <a:gd name="f202" fmla="val 4718209"/>
                <a:gd name="f203" fmla="val 1153382"/>
                <a:gd name="f204" fmla="val 4707731"/>
                <a:gd name="f205" fmla="val 1156621"/>
                <a:gd name="f206" fmla="val 4696396"/>
                <a:gd name="f207" fmla="val 1160145"/>
                <a:gd name="f208" fmla="val 4684205"/>
                <a:gd name="f209" fmla="val 1161193"/>
                <a:gd name="f210" fmla="val 4672870"/>
                <a:gd name="f211" fmla="val 1164717"/>
                <a:gd name="f212" fmla="val 4654010"/>
                <a:gd name="f213" fmla="val 1170527"/>
                <a:gd name="f214" fmla="val 4635722"/>
                <a:gd name="f215" fmla="val 1177957"/>
                <a:gd name="f216" fmla="val 4616863"/>
                <a:gd name="f217" fmla="val 1183862"/>
                <a:gd name="f218" fmla="val 4580477"/>
                <a:gd name="f219" fmla="val 1195197"/>
                <a:gd name="f220" fmla="val 4543996"/>
                <a:gd name="f221" fmla="val 1206056"/>
                <a:gd name="f222" fmla="val 4507516"/>
                <a:gd name="f223" fmla="val 1216819"/>
                <a:gd name="f224" fmla="val 4499706"/>
                <a:gd name="f225" fmla="val 1219105"/>
                <a:gd name="f226" fmla="val 4491228"/>
                <a:gd name="f227" fmla="val 1219391"/>
                <a:gd name="f228" fmla="val 4483513"/>
                <a:gd name="f229" fmla="val 1221867"/>
                <a:gd name="f230" fmla="val 4463034"/>
                <a:gd name="f231" fmla="val 1228535"/>
                <a:gd name="f232" fmla="val 4442650"/>
                <a:gd name="f233" fmla="val 1235773"/>
                <a:gd name="f234" fmla="val 4422362"/>
                <a:gd name="f235" fmla="val 1243108"/>
                <a:gd name="f236" fmla="val 4410075"/>
                <a:gd name="f237" fmla="val 1247585"/>
                <a:gd name="f238" fmla="val 4398073"/>
                <a:gd name="f239" fmla="val 1253109"/>
                <a:gd name="f240" fmla="val 4385691"/>
                <a:gd name="f241" fmla="val 1257395"/>
                <a:gd name="f242" fmla="val 4375785"/>
                <a:gd name="f243" fmla="val 1260824"/>
                <a:gd name="f244" fmla="val 4365593"/>
                <a:gd name="f245" fmla="val 1263491"/>
                <a:gd name="f246" fmla="val 4355306"/>
                <a:gd name="f247" fmla="val 1265587"/>
                <a:gd name="f248" fmla="val 4346448"/>
                <a:gd name="f249" fmla="val 1267397"/>
                <a:gd name="f250" fmla="val 4337209"/>
                <a:gd name="f251" fmla="val 1267206"/>
                <a:gd name="f252" fmla="val 4328446"/>
                <a:gd name="f253" fmla="val 1269397"/>
                <a:gd name="f254" fmla="val 4304728"/>
                <a:gd name="f255" fmla="val 1275302"/>
                <a:gd name="f256" fmla="val 4281297"/>
                <a:gd name="f257" fmla="val 1281970"/>
                <a:gd name="f258" fmla="val 4257770"/>
                <a:gd name="f259" fmla="val 1288256"/>
                <a:gd name="f260" fmla="val 4248341"/>
                <a:gd name="f261" fmla="val 1290733"/>
                <a:gd name="f262" fmla="val 4238720"/>
                <a:gd name="f263" fmla="val 1292543"/>
                <a:gd name="f264" fmla="val 4229576"/>
                <a:gd name="f265" fmla="val 1295686"/>
                <a:gd name="f266" fmla="val 4205097"/>
                <a:gd name="f267" fmla="val 1303973"/>
                <a:gd name="f268" fmla="val 4180999"/>
                <a:gd name="f269" fmla="val 1313402"/>
                <a:gd name="f270" fmla="val 4156424"/>
                <a:gd name="f271" fmla="val 1321213"/>
                <a:gd name="f272" fmla="val 4136041"/>
                <a:gd name="f273" fmla="val 1327690"/>
                <a:gd name="f274" fmla="val 4115086"/>
                <a:gd name="f275" fmla="val 1332357"/>
                <a:gd name="f276" fmla="val 4094416"/>
                <a:gd name="f277" fmla="val 1338072"/>
                <a:gd name="f278" fmla="val 4085653"/>
                <a:gd name="f279" fmla="val 1340549"/>
                <a:gd name="f280" fmla="val 4077271"/>
                <a:gd name="f281" fmla="val 1344073"/>
                <a:gd name="f282" fmla="val 4068509"/>
                <a:gd name="f283" fmla="val 1346168"/>
                <a:gd name="f284" fmla="val 4048887"/>
                <a:gd name="f285" fmla="val 1350931"/>
                <a:gd name="f286" fmla="val 4028980"/>
                <a:gd name="f287" fmla="val 1354931"/>
                <a:gd name="f288" fmla="val 4009263"/>
                <a:gd name="f289" fmla="val 1359694"/>
                <a:gd name="f290" fmla="val 3998023"/>
                <a:gd name="f291" fmla="val 1362456"/>
                <a:gd name="f292" fmla="val 3987165"/>
                <a:gd name="f293" fmla="val 1367409"/>
                <a:gd name="f294" fmla="val 3975735"/>
                <a:gd name="f295" fmla="val 1369219"/>
                <a:gd name="f296" fmla="val 3948589"/>
                <a:gd name="f297" fmla="val 1373505"/>
                <a:gd name="f298" fmla="val 3921252"/>
                <a:gd name="f299" fmla="val 1376553"/>
                <a:gd name="f300" fmla="val 3893915"/>
                <a:gd name="f301" fmla="val 1379982"/>
                <a:gd name="f302" fmla="val 3865722"/>
                <a:gd name="f303" fmla="val 1383506"/>
                <a:gd name="f304" fmla="val 3837623"/>
                <a:gd name="f305" fmla="val 1387221"/>
                <a:gd name="f306" fmla="val 3809428"/>
                <a:gd name="f307" fmla="val 1390364"/>
                <a:gd name="f308" fmla="val 3793998"/>
                <a:gd name="f309" fmla="val 1391984"/>
                <a:gd name="f310" fmla="val 3778472"/>
                <a:gd name="f311" fmla="val 1392269"/>
                <a:gd name="f312" fmla="val 3763042"/>
                <a:gd name="f313" fmla="val 1393793"/>
                <a:gd name="f314" fmla="val 3749516"/>
                <a:gd name="f315" fmla="val 1395127"/>
                <a:gd name="f316" fmla="val 3736086"/>
                <a:gd name="f317" fmla="val 1397603"/>
                <a:gd name="f318" fmla="val 3722561"/>
                <a:gd name="f319" fmla="val 1399223"/>
                <a:gd name="f320" fmla="val 3710845"/>
                <a:gd name="f321" fmla="val 1400556"/>
                <a:gd name="f322" fmla="val 3699034"/>
                <a:gd name="f323" fmla="val 1401318"/>
                <a:gd name="f324" fmla="val 3687318"/>
                <a:gd name="f325" fmla="val 1402652"/>
                <a:gd name="f326" fmla="val 3668554"/>
                <a:gd name="f327" fmla="val 1404842"/>
                <a:gd name="f328" fmla="val 3649885"/>
                <a:gd name="f329" fmla="val 1407319"/>
                <a:gd name="f330" fmla="val 3631216"/>
                <a:gd name="f331" fmla="val 1409605"/>
                <a:gd name="f332" fmla="val 3623406"/>
                <a:gd name="f333" fmla="val 1410462"/>
                <a:gd name="f334" fmla="val 3615214"/>
                <a:gd name="f335" fmla="val 1412843"/>
                <a:gd name="f336" fmla="val 3607880"/>
                <a:gd name="f337" fmla="val 1411415"/>
                <a:gd name="f338" fmla="val 3589401"/>
                <a:gd name="f339" fmla="val 1407795"/>
                <a:gd name="f340" fmla="val 3571208"/>
                <a:gd name="f341" fmla="val 1408843"/>
                <a:gd name="f342" fmla="val 3552825"/>
                <a:gd name="f343" fmla="val 1411319"/>
                <a:gd name="f344" fmla="val 3546539"/>
                <a:gd name="f345" fmla="val 1412177"/>
                <a:gd name="f346" fmla="val 3539776"/>
                <a:gd name="f347" fmla="val 1411986"/>
                <a:gd name="f348" fmla="val 3533680"/>
                <a:gd name="f349" fmla="val 1410367"/>
                <a:gd name="f350" fmla="val 3521202"/>
                <a:gd name="f351" fmla="val 1407128"/>
                <a:gd name="f352" fmla="val 3509106"/>
                <a:gd name="f353" fmla="val 1402556"/>
                <a:gd name="f354" fmla="val 3496818"/>
                <a:gd name="f355" fmla="val 1398556"/>
                <a:gd name="f356" fmla="val 3495484"/>
                <a:gd name="f357" fmla="val 1398080"/>
                <a:gd name="f358" fmla="val 3493865"/>
                <a:gd name="f359" fmla="val 1397984"/>
                <a:gd name="f360" fmla="val 3492437"/>
                <a:gd name="f361" fmla="val 1397699"/>
                <a:gd name="f362" fmla="val 3484340"/>
                <a:gd name="f363" fmla="val 1396079"/>
                <a:gd name="f364" fmla="val 3476340"/>
                <a:gd name="f365" fmla="val 1394460"/>
                <a:gd name="f366" fmla="val 3468243"/>
                <a:gd name="f367" fmla="val 1393031"/>
                <a:gd name="f368" fmla="val 3463862"/>
                <a:gd name="f369" fmla="val 3459385"/>
                <a:gd name="f370" fmla="val 1392174"/>
                <a:gd name="f371" fmla="val 3455003"/>
                <a:gd name="f372" fmla="val 1391507"/>
                <a:gd name="f373" fmla="val 3438049"/>
                <a:gd name="f374" fmla="val 1388840"/>
                <a:gd name="f375" fmla="val 3419380"/>
                <a:gd name="f376" fmla="val 1393317"/>
                <a:gd name="f377" fmla="val 3404711"/>
                <a:gd name="f378" fmla="val 1381792"/>
                <a:gd name="f379" fmla="val 3395186"/>
                <a:gd name="f380" fmla="val 1374362"/>
                <a:gd name="f381" fmla="val 3385947"/>
                <a:gd name="f382" fmla="val 1376077"/>
                <a:gd name="f383" fmla="val 3375756"/>
                <a:gd name="f384" fmla="val 1377220"/>
                <a:gd name="f385" fmla="val 3368040"/>
                <a:gd name="f386" fmla="val 1378077"/>
                <a:gd name="f387" fmla="val 3360134"/>
                <a:gd name="f388" fmla="val 1377791"/>
                <a:gd name="f389" fmla="val 3352324"/>
                <a:gd name="f390" fmla="val 1377887"/>
                <a:gd name="f391" fmla="val 3338608"/>
                <a:gd name="f392" fmla="val 1378172"/>
                <a:gd name="f393" fmla="val 3324892"/>
                <a:gd name="f394" fmla="val 1378268"/>
                <a:gd name="f395" fmla="val 3311176"/>
                <a:gd name="f396" fmla="val 1378744"/>
                <a:gd name="f397" fmla="val 3306794"/>
                <a:gd name="f398" fmla="val 1378934"/>
                <a:gd name="f399" fmla="val 3302318"/>
                <a:gd name="f400" fmla="val 1381316"/>
                <a:gd name="f401" fmla="val 3298031"/>
                <a:gd name="f402" fmla="val 1380935"/>
                <a:gd name="f403" fmla="val 3278219"/>
                <a:gd name="f404" fmla="val 1379125"/>
                <a:gd name="f405" fmla="val 3258407"/>
                <a:gd name="f406" fmla="val 1376267"/>
                <a:gd name="f407" fmla="val 3238595"/>
                <a:gd name="f408" fmla="val 1374648"/>
                <a:gd name="f409" fmla="val 3227356"/>
                <a:gd name="f410" fmla="val 1373696"/>
                <a:gd name="f411" fmla="val 3215830"/>
                <a:gd name="f412" fmla="val 1375505"/>
                <a:gd name="f413" fmla="val 3204686"/>
                <a:gd name="f414" fmla="val 1374172"/>
                <a:gd name="f415" fmla="val 3191828"/>
                <a:gd name="f416" fmla="val 1372648"/>
                <a:gd name="f417" fmla="val 3179255"/>
                <a:gd name="f418" fmla="val 1368743"/>
                <a:gd name="f419" fmla="val 3166491"/>
                <a:gd name="f420" fmla="val 1366361"/>
                <a:gd name="f421" fmla="val 3162967"/>
                <a:gd name="f422" fmla="val 1365695"/>
                <a:gd name="f423" fmla="val 3159062"/>
                <a:gd name="f424" fmla="val 1366552"/>
                <a:gd name="f425" fmla="val 3155347"/>
                <a:gd name="f426" fmla="val 1366742"/>
                <a:gd name="f427" fmla="val 3151156"/>
                <a:gd name="f428" fmla="val 1366933"/>
                <a:gd name="f429" fmla="val 3147060"/>
                <a:gd name="f430" fmla="val 1367314"/>
                <a:gd name="f431" fmla="val 3142869"/>
                <a:gd name="f432" fmla="val 3130105"/>
                <a:gd name="f433" fmla="val 1367600"/>
                <a:gd name="f434" fmla="val 3117342"/>
                <a:gd name="f435" fmla="val 3104578"/>
                <a:gd name="f436" fmla="val 1367981"/>
                <a:gd name="f437" fmla="val 3096768"/>
                <a:gd name="f438" fmla="val 1368362"/>
                <a:gd name="f439" fmla="val 3088577"/>
                <a:gd name="f440" fmla="val 1372267"/>
                <a:gd name="f441" fmla="val 3081337"/>
                <a:gd name="f442" fmla="val 1370838"/>
                <a:gd name="f443" fmla="val 3066574"/>
                <a:gd name="f444" fmla="val 1368076"/>
                <a:gd name="f445" fmla="val 3051810"/>
                <a:gd name="f446" fmla="val 1374267"/>
                <a:gd name="f447" fmla="val 3037047"/>
                <a:gd name="f448" fmla="val 1369124"/>
                <a:gd name="f449" fmla="val 3032474"/>
                <a:gd name="f450" fmla="val 3026188"/>
                <a:gd name="f451" fmla="val 1371410"/>
                <a:gd name="f452" fmla="val 3020663"/>
                <a:gd name="f453" fmla="val 1371600"/>
                <a:gd name="f454" fmla="val 3006852"/>
                <a:gd name="f455" fmla="val 1372076"/>
                <a:gd name="f456" fmla="val 2993041"/>
                <a:gd name="f457" fmla="val 1371981"/>
                <a:gd name="f458" fmla="val 2979230"/>
                <a:gd name="f459" fmla="val 1371886"/>
                <a:gd name="f460" fmla="val 2966847"/>
                <a:gd name="f461" fmla="val 1371791"/>
                <a:gd name="f462" fmla="val 2953988"/>
                <a:gd name="f463" fmla="val 1373124"/>
                <a:gd name="f464" fmla="val 2942082"/>
                <a:gd name="f465" fmla="val 1370457"/>
                <a:gd name="f466" fmla="val 2929604"/>
                <a:gd name="f467" fmla="val 2918365"/>
                <a:gd name="f468" fmla="val 2906268"/>
                <a:gd name="f469" fmla="val 1371219"/>
                <a:gd name="f470" fmla="val 2897981"/>
                <a:gd name="f471" fmla="val 1373410"/>
                <a:gd name="f472" fmla="val 2889218"/>
                <a:gd name="f473" fmla="val 2880646"/>
                <a:gd name="f474" fmla="val 2871407"/>
                <a:gd name="f475" fmla="val 1375124"/>
                <a:gd name="f476" fmla="val 2861215"/>
                <a:gd name="f477" fmla="val 2852833"/>
                <a:gd name="f478" fmla="val 2827877"/>
                <a:gd name="f479" fmla="val 1385602"/>
                <a:gd name="f480" fmla="val 2802255"/>
                <a:gd name="f481" fmla="val 1387602"/>
                <a:gd name="f482" fmla="val 2776157"/>
                <a:gd name="f483" fmla="val 2771394"/>
                <a:gd name="f484" fmla="val 2766536"/>
                <a:gd name="f485" fmla="val 1386269"/>
                <a:gd name="f486" fmla="val 2761965"/>
                <a:gd name="f487" fmla="val 1384840"/>
                <a:gd name="f488" fmla="val 2735294"/>
                <a:gd name="f489" fmla="val 2708529"/>
                <a:gd name="f490" fmla="val 1377029"/>
                <a:gd name="f491" fmla="val 2681383"/>
                <a:gd name="f492" fmla="val 1382268"/>
                <a:gd name="f493" fmla="val 2675763"/>
                <a:gd name="f494" fmla="val 1383411"/>
                <a:gd name="f495" fmla="val 2669477"/>
                <a:gd name="f496" fmla="val 1383602"/>
                <a:gd name="f497" fmla="val 2663857"/>
                <a:gd name="f498" fmla="val 1382459"/>
                <a:gd name="f499" fmla="val 2648045"/>
                <a:gd name="f500" fmla="val 2632710"/>
                <a:gd name="f501" fmla="val 1373600"/>
                <a:gd name="f502" fmla="val 2616803"/>
                <a:gd name="f503" fmla="val 2590515"/>
                <a:gd name="f504" fmla="val 2567750"/>
                <a:gd name="f505" fmla="val 1380458"/>
                <a:gd name="f506" fmla="val 2544223"/>
                <a:gd name="f507" fmla="val 1389031"/>
                <a:gd name="f508" fmla="val 2521839"/>
                <a:gd name="f509" fmla="val 1397127"/>
                <a:gd name="f510" fmla="val 2502789"/>
                <a:gd name="f511" fmla="val 1415415"/>
                <a:gd name="f512" fmla="val 2476309"/>
                <a:gd name="f513" fmla="val 2473643"/>
                <a:gd name="f514" fmla="val 1410938"/>
                <a:gd name="f515" fmla="val 2470690"/>
                <a:gd name="f516" fmla="val 1413510"/>
                <a:gd name="f517" fmla="val 2467737"/>
                <a:gd name="f518" fmla="val 1414177"/>
                <a:gd name="f519" fmla="val 2459641"/>
                <a:gd name="f520" fmla="val 1415987"/>
                <a:gd name="f521" fmla="val 2451545"/>
                <a:gd name="f522" fmla="val 1418177"/>
                <a:gd name="f523" fmla="val 2443353"/>
                <a:gd name="f524" fmla="val 1419035"/>
                <a:gd name="f525" fmla="val 2433352"/>
                <a:gd name="f526" fmla="val 1420178"/>
                <a:gd name="f527" fmla="val 2423160"/>
                <a:gd name="f528" fmla="val 1419797"/>
                <a:gd name="f529" fmla="val 2413159"/>
                <a:gd name="f530" fmla="val 1420749"/>
                <a:gd name="f531" fmla="val 2400300"/>
                <a:gd name="f532" fmla="val 1421892"/>
                <a:gd name="f533" fmla="val 2387632"/>
                <a:gd name="f534" fmla="val 2374868"/>
                <a:gd name="f535" fmla="val 2364581"/>
                <a:gd name="f536" fmla="val 2354389"/>
                <a:gd name="f537" fmla="val 1421416"/>
                <a:gd name="f538" fmla="val 2344198"/>
                <a:gd name="f539" fmla="val 1419701"/>
                <a:gd name="f540" fmla="val 2329815"/>
                <a:gd name="f541" fmla="val 1417320"/>
                <a:gd name="f542" fmla="val 2314003"/>
                <a:gd name="f543" fmla="val 1417987"/>
                <a:gd name="f544" fmla="val 2301335"/>
                <a:gd name="f545" fmla="val 1411891"/>
                <a:gd name="f546" fmla="val 2287810"/>
                <a:gd name="f547" fmla="val 1405414"/>
                <a:gd name="f548" fmla="val 2274951"/>
                <a:gd name="f549" fmla="val 1402461"/>
                <a:gd name="f550" fmla="val 2260949"/>
                <a:gd name="f551" fmla="val 1404461"/>
                <a:gd name="f552" fmla="val 2256282"/>
                <a:gd name="f553" fmla="val 1405128"/>
                <a:gd name="f554" fmla="val 2250281"/>
                <a:gd name="f555" fmla="val 1409129"/>
                <a:gd name="f556" fmla="val 2248186"/>
                <a:gd name="f557" fmla="val 1413224"/>
                <a:gd name="f558" fmla="val 2243518"/>
                <a:gd name="f559" fmla="val 1422368"/>
                <a:gd name="f560" fmla="val 2237137"/>
                <a:gd name="f561" fmla="val 1423988"/>
                <a:gd name="f562" fmla="val 2228469"/>
                <a:gd name="f563" fmla="val 1420844"/>
                <a:gd name="f564" fmla="val 2220944"/>
                <a:gd name="f565" fmla="val 2211705"/>
                <a:gd name="f566" fmla="val 1416844"/>
                <a:gd name="f567" fmla="val 2206562"/>
                <a:gd name="f568" fmla="val 1411700"/>
                <a:gd name="f569" fmla="val 2191988"/>
                <a:gd name="f570" fmla="val 2173414"/>
                <a:gd name="f571" fmla="val 1396651"/>
                <a:gd name="f572" fmla="val 2155317"/>
                <a:gd name="f573" fmla="val 1392746"/>
                <a:gd name="f574" fmla="val 2144269"/>
                <a:gd name="f575" fmla="val 2133981"/>
                <a:gd name="f576" fmla="val 1390269"/>
                <a:gd name="f577" fmla="val 2122932"/>
                <a:gd name="f578" fmla="val 1391888"/>
                <a:gd name="f579" fmla="val 2098930"/>
                <a:gd name="f580" fmla="val 1395508"/>
                <a:gd name="f581" fmla="val 2075593"/>
                <a:gd name="f582" fmla="val 2052542"/>
                <a:gd name="f583" fmla="val 1383792"/>
                <a:gd name="f584" fmla="val 2037302"/>
                <a:gd name="f585" fmla="val 1379411"/>
                <a:gd name="f586" fmla="val 2021681"/>
                <a:gd name="f587" fmla="val 1376744"/>
                <a:gd name="f588" fmla="val 2006537"/>
                <a:gd name="f589" fmla="val 1995202"/>
                <a:gd name="f590" fmla="val 1368838"/>
                <a:gd name="f591" fmla="val 1983868"/>
                <a:gd name="f592" fmla="val 1364742"/>
                <a:gd name="f593" fmla="val 1973486"/>
                <a:gd name="f594" fmla="val 1359218"/>
                <a:gd name="f595" fmla="val 1958435"/>
                <a:gd name="f596" fmla="val 1351121"/>
                <a:gd name="f597" fmla="val 1945292"/>
                <a:gd name="f598" fmla="val 1338929"/>
                <a:gd name="f599" fmla="val 1926146"/>
                <a:gd name="f600" fmla="val 1342168"/>
                <a:gd name="f601" fmla="val 1909286"/>
                <a:gd name="f602" fmla="val 1345025"/>
                <a:gd name="f603" fmla="val 1894047"/>
                <a:gd name="f604" fmla="val 1339025"/>
                <a:gd name="f605" fmla="val 1878616"/>
                <a:gd name="f606" fmla="val 1333310"/>
                <a:gd name="f607" fmla="val 1867281"/>
                <a:gd name="f608" fmla="val 1329119"/>
                <a:gd name="f609" fmla="val 1855948"/>
                <a:gd name="f610" fmla="val 1324832"/>
                <a:gd name="f611" fmla="val 1844231"/>
                <a:gd name="f612" fmla="val 1322165"/>
                <a:gd name="f613" fmla="val 1830324"/>
                <a:gd name="f614" fmla="val 1319022"/>
                <a:gd name="f615" fmla="val 1814608"/>
                <a:gd name="f616" fmla="val 1320356"/>
                <a:gd name="f617" fmla="val 1802225"/>
                <a:gd name="f618" fmla="val 1314545"/>
                <a:gd name="f619" fmla="val 1789271"/>
                <a:gd name="f620" fmla="val 1308449"/>
                <a:gd name="f621" fmla="val 1778509"/>
                <a:gd name="f622" fmla="val 1312545"/>
                <a:gd name="f623" fmla="val 1766983"/>
                <a:gd name="f624" fmla="val 1314260"/>
                <a:gd name="f625" fmla="val 1748600"/>
                <a:gd name="f626" fmla="val 1316927"/>
                <a:gd name="f627" fmla="val 1730311"/>
                <a:gd name="f628" fmla="val 1321880"/>
                <a:gd name="f629" fmla="val 1711738"/>
                <a:gd name="f630" fmla="val 1315593"/>
                <a:gd name="f631" fmla="val 1689164"/>
                <a:gd name="f632" fmla="val 1307973"/>
                <a:gd name="f633" fmla="val 1666780"/>
                <a:gd name="f634" fmla="val 1299782"/>
                <a:gd name="f635" fmla="val 1644111"/>
                <a:gd name="f636" fmla="val 1635347"/>
                <a:gd name="f637" fmla="val 1289780"/>
                <a:gd name="f638" fmla="val 1625919"/>
                <a:gd name="f639" fmla="val 1288637"/>
                <a:gd name="f640" fmla="val 1616774"/>
                <a:gd name="f641" fmla="val 1287399"/>
                <a:gd name="f642" fmla="val 1608107"/>
                <a:gd name="f643" fmla="val 1286351"/>
                <a:gd name="f644" fmla="val 1597725"/>
                <a:gd name="f645" fmla="val 1289018"/>
                <a:gd name="f646" fmla="val 1591056"/>
                <a:gd name="f647" fmla="val 1285018"/>
                <a:gd name="f648" fmla="val 1573911"/>
                <a:gd name="f649" fmla="val 1274731"/>
                <a:gd name="f650" fmla="val 1556291"/>
                <a:gd name="f651" fmla="val 1269683"/>
                <a:gd name="f652" fmla="val 1536478"/>
                <a:gd name="f653" fmla="val 1529048"/>
                <a:gd name="f654" fmla="val 1521809"/>
                <a:gd name="f655" fmla="val 1265396"/>
                <a:gd name="f656" fmla="val 1514285"/>
                <a:gd name="f657" fmla="val 1264634"/>
                <a:gd name="f658" fmla="val 1503997"/>
                <a:gd name="f659" fmla="val 1263682"/>
                <a:gd name="f660" fmla="val 1492186"/>
                <a:gd name="f661" fmla="val 1261110"/>
                <a:gd name="f662" fmla="val 1483233"/>
                <a:gd name="f663" fmla="val 1264730"/>
                <a:gd name="f664" fmla="val 1462183"/>
                <a:gd name="f665" fmla="val 1273302"/>
                <a:gd name="f666" fmla="val 1445134"/>
                <a:gd name="f667" fmla="val 1266158"/>
                <a:gd name="f668" fmla="val 1426750"/>
                <a:gd name="f669" fmla="val 1257681"/>
                <a:gd name="f670" fmla="val 1408652"/>
                <a:gd name="f671" fmla="val 1249299"/>
                <a:gd name="f672" fmla="val 1389602"/>
                <a:gd name="f673" fmla="val 1242632"/>
                <a:gd name="f674" fmla="val 1370362"/>
                <a:gd name="f675" fmla="val 1237107"/>
                <a:gd name="f676" fmla="val 1363123"/>
                <a:gd name="f677" fmla="val 1235107"/>
                <a:gd name="f678" fmla="val 1354456"/>
                <a:gd name="f679" fmla="val 1238441"/>
                <a:gd name="f680" fmla="val 1346454"/>
                <a:gd name="f681" fmla="val 1239107"/>
                <a:gd name="f682" fmla="val 1343596"/>
                <a:gd name="f683" fmla="val 1239298"/>
                <a:gd name="f684" fmla="val 1340453"/>
                <a:gd name="f685" fmla="val 1239584"/>
                <a:gd name="f686" fmla="val 1337882"/>
                <a:gd name="f687" fmla="val 1238631"/>
                <a:gd name="f688" fmla="val 1313022"/>
                <a:gd name="f689" fmla="val 1229487"/>
                <a:gd name="f690" fmla="val 1287780"/>
                <a:gd name="f691" fmla="val 1222534"/>
                <a:gd name="f692" fmla="val 1260825"/>
                <a:gd name="f693" fmla="val 1227296"/>
                <a:gd name="f694" fmla="val 1258349"/>
                <a:gd name="f695" fmla="val 1227773"/>
                <a:gd name="f696" fmla="val 1255586"/>
                <a:gd name="f697" fmla="val 1226725"/>
                <a:gd name="f698" fmla="val 1226058"/>
                <a:gd name="f699" fmla="val 1241012"/>
                <a:gd name="f700" fmla="val 1222629"/>
                <a:gd name="f701" fmla="val 1229201"/>
                <a:gd name="f702" fmla="val 1217200"/>
                <a:gd name="f703" fmla="val 1216915"/>
                <a:gd name="f704" fmla="val 1215962"/>
                <a:gd name="f705" fmla="val 1186625"/>
                <a:gd name="f706" fmla="val 1212914"/>
                <a:gd name="f707" fmla="val 1156146"/>
                <a:gd name="f708" fmla="val 1211675"/>
                <a:gd name="f709" fmla="val 1125664"/>
                <a:gd name="f710" fmla="val 1209675"/>
                <a:gd name="f711" fmla="val 1123759"/>
                <a:gd name="f712" fmla="val 1209580"/>
                <a:gd name="f713" fmla="val 1121759"/>
                <a:gd name="f714" fmla="val 1120045"/>
                <a:gd name="f715" fmla="val 1208913"/>
                <a:gd name="f716" fmla="val 1108805"/>
                <a:gd name="f717" fmla="val 1204817"/>
                <a:gd name="f718" fmla="val 1098995"/>
                <a:gd name="f719" fmla="val 1206151"/>
                <a:gd name="f720" fmla="val 1089469"/>
                <a:gd name="f721" fmla="val 1213961"/>
                <a:gd name="f722" fmla="val 1085278"/>
                <a:gd name="f723" fmla="val 1217390"/>
                <a:gd name="f724" fmla="val 1079563"/>
                <a:gd name="f725" fmla="val 1219200"/>
                <a:gd name="f726" fmla="val 1074325"/>
                <a:gd name="f727" fmla="val 1221105"/>
                <a:gd name="f728" fmla="val 1066609"/>
                <a:gd name="f729" fmla="val 1223963"/>
                <a:gd name="f730" fmla="val 1058704"/>
                <a:gd name="f731" fmla="val 1050703"/>
                <a:gd name="f732" fmla="val 1042797"/>
                <a:gd name="f733" fmla="val 1230249"/>
                <a:gd name="f734" fmla="val 1034320"/>
                <a:gd name="f735" fmla="val 1232630"/>
                <a:gd name="f736" fmla="val 1026700"/>
                <a:gd name="f737" fmla="val 1231297"/>
                <a:gd name="f738" fmla="val 1012984"/>
                <a:gd name="f739" fmla="val 1228916"/>
                <a:gd name="f740" fmla="val 999934"/>
                <a:gd name="f741" fmla="val 1223582"/>
                <a:gd name="f742" fmla="val 986409"/>
                <a:gd name="f743" fmla="val 1220057"/>
                <a:gd name="f744" fmla="val 981742"/>
                <a:gd name="f745" fmla="val 1218819"/>
                <a:gd name="f746" fmla="val 976598"/>
                <a:gd name="f747" fmla="val 1219010"/>
                <a:gd name="f748" fmla="val 971741"/>
                <a:gd name="f749" fmla="val 1218914"/>
                <a:gd name="f750" fmla="val 960596"/>
                <a:gd name="f751" fmla="val 1218629"/>
                <a:gd name="f752" fmla="val 949166"/>
                <a:gd name="f753" fmla="val 1221391"/>
                <a:gd name="f754" fmla="val 939070"/>
                <a:gd name="f755" fmla="val 1213485"/>
                <a:gd name="f756" fmla="val 929736"/>
                <a:gd name="f757" fmla="val 920305"/>
                <a:gd name="f758" fmla="val 1208246"/>
                <a:gd name="f759" fmla="val 910495"/>
                <a:gd name="f760" fmla="val 1213866"/>
                <a:gd name="f761" fmla="val 903446"/>
                <a:gd name="f762" fmla="val 1217867"/>
                <a:gd name="f763" fmla="val 895446"/>
                <a:gd name="f764" fmla="val 1221010"/>
                <a:gd name="f765" fmla="val 887540"/>
                <a:gd name="f766" fmla="val 876681"/>
                <a:gd name="f767" fmla="val 1224629"/>
                <a:gd name="f768" fmla="val 865918"/>
                <a:gd name="f769" fmla="val 1225487"/>
                <a:gd name="f770" fmla="val 854202"/>
                <a:gd name="f771" fmla="val 1224248"/>
                <a:gd name="f772" fmla="val 845915"/>
                <a:gd name="f773" fmla="val 1223391"/>
                <a:gd name="f774" fmla="val 839152"/>
                <a:gd name="f775" fmla="val 1223010"/>
                <a:gd name="f776" fmla="val 832675"/>
                <a:gd name="f777" fmla="val 1217962"/>
                <a:gd name="f778" fmla="val 831628"/>
                <a:gd name="f779" fmla="val 829723"/>
                <a:gd name="f780" fmla="val 1217009"/>
                <a:gd name="f781" fmla="val 828294"/>
                <a:gd name="f782" fmla="val 1217105"/>
                <a:gd name="f783" fmla="val 809530"/>
                <a:gd name="f784" fmla="val 1218724"/>
                <a:gd name="f785" fmla="val 790956"/>
                <a:gd name="f786" fmla="val 772001"/>
                <a:gd name="f787" fmla="val 1216723"/>
                <a:gd name="f788" fmla="val 747904"/>
                <a:gd name="f789" fmla="val 1215200"/>
                <a:gd name="f790" fmla="val 722566"/>
                <a:gd name="f791" fmla="val 1219676"/>
                <a:gd name="f792" fmla="val 701707"/>
                <a:gd name="f793" fmla="val 1235678"/>
                <a:gd name="f794" fmla="val 698659"/>
                <a:gd name="f795" fmla="val 1238060"/>
                <a:gd name="f796" fmla="val 694087"/>
                <a:gd name="f797" fmla="val 690086"/>
                <a:gd name="f798" fmla="val 1239679"/>
                <a:gd name="f799" fmla="val 671227"/>
                <a:gd name="f800" fmla="val 1242155"/>
                <a:gd name="f801" fmla="val 652272"/>
                <a:gd name="f802" fmla="val 1243870"/>
                <a:gd name="f803" fmla="val 633412"/>
                <a:gd name="f804" fmla="val 1246632"/>
                <a:gd name="f805" fmla="val 623125"/>
                <a:gd name="f806" fmla="val 1248156"/>
                <a:gd name="f807" fmla="val 612362"/>
                <a:gd name="f808" fmla="val 1249490"/>
                <a:gd name="f809" fmla="val 603028"/>
                <a:gd name="f810" fmla="val 1253681"/>
                <a:gd name="f811" fmla="val 593885"/>
                <a:gd name="f812" fmla="val 1257776"/>
                <a:gd name="f813" fmla="val 586549"/>
                <a:gd name="f814" fmla="val 1262634"/>
                <a:gd name="f815" fmla="val 581120"/>
                <a:gd name="f816" fmla="val 1254062"/>
                <a:gd name="f817" fmla="val 571406"/>
                <a:gd name="f818" fmla="val 1258634"/>
                <a:gd name="f819" fmla="val 562927"/>
                <a:gd name="f820" fmla="val 1262444"/>
                <a:gd name="f821" fmla="val 554642"/>
                <a:gd name="f822" fmla="val 1266539"/>
                <a:gd name="f823" fmla="val 551593"/>
                <a:gd name="f824" fmla="val 1268063"/>
                <a:gd name="f825" fmla="val 549021"/>
                <a:gd name="f826" fmla="val 1270540"/>
                <a:gd name="f827" fmla="val 545973"/>
                <a:gd name="f828" fmla="val 1271969"/>
                <a:gd name="f829" fmla="val 542734"/>
                <a:gd name="f830" fmla="val 1273493"/>
                <a:gd name="f831" fmla="val 539115"/>
                <a:gd name="f832" fmla="val 1274445"/>
                <a:gd name="f833" fmla="val 535591"/>
                <a:gd name="f834" fmla="val 1275207"/>
                <a:gd name="f835" fmla="val 519874"/>
                <a:gd name="f836" fmla="val 1278636"/>
                <a:gd name="f837" fmla="val 504158"/>
                <a:gd name="f838" fmla="val 1281779"/>
                <a:gd name="f839" fmla="val 488538"/>
                <a:gd name="f840" fmla="val 1285494"/>
                <a:gd name="f841" fmla="val 485489"/>
                <a:gd name="f842" fmla="val 1286256"/>
                <a:gd name="f843" fmla="val 482917"/>
                <a:gd name="f844" fmla="val 1289304"/>
                <a:gd name="f845" fmla="val 480155"/>
                <a:gd name="f846" fmla="val 1291304"/>
                <a:gd name="f847" fmla="val 478345"/>
                <a:gd name="f848" fmla="val 1292638"/>
                <a:gd name="f849" fmla="val 476536"/>
                <a:gd name="f850" fmla="val 1294638"/>
                <a:gd name="f851" fmla="val 474535"/>
                <a:gd name="f852" fmla="val 1294924"/>
                <a:gd name="f853" fmla="val 459295"/>
                <a:gd name="f854" fmla="val 1297210"/>
                <a:gd name="f855" fmla="val 444151"/>
                <a:gd name="f856" fmla="val 1299877"/>
                <a:gd name="f857" fmla="val 428816"/>
                <a:gd name="f858" fmla="val 1301020"/>
                <a:gd name="f859" fmla="val 415957"/>
                <a:gd name="f860" fmla="val 1301972"/>
                <a:gd name="f861" fmla="val 403574"/>
                <a:gd name="f862" fmla="val 1301687"/>
                <a:gd name="f863" fmla="val 400241"/>
                <a:gd name="f864" fmla="val 1318260"/>
                <a:gd name="f865" fmla="val 399669"/>
                <a:gd name="f866" fmla="val 1321118"/>
                <a:gd name="f867" fmla="val 395573"/>
                <a:gd name="f868" fmla="val 1324166"/>
                <a:gd name="f869" fmla="val 392431"/>
                <a:gd name="f870" fmla="val 1325594"/>
                <a:gd name="f871" fmla="val 383477"/>
                <a:gd name="f872" fmla="val 1329690"/>
                <a:gd name="f873" fmla="val 373951"/>
                <a:gd name="f874" fmla="val 1332452"/>
                <a:gd name="f875" fmla="val 365093"/>
                <a:gd name="f876" fmla="val 1336643"/>
                <a:gd name="f877" fmla="val 336042"/>
                <a:gd name="f878" fmla="val 1350645"/>
                <a:gd name="f879" fmla="val 305658"/>
                <a:gd name="f880" fmla="val 1359503"/>
                <a:gd name="f881" fmla="val 273177"/>
                <a:gd name="f882" fmla="val 1357884"/>
                <a:gd name="f883" fmla="val 263081"/>
                <a:gd name="f884" fmla="val 1357408"/>
                <a:gd name="f885" fmla="val 253270"/>
                <a:gd name="f886" fmla="val 1352264"/>
                <a:gd name="f887" fmla="val 246888"/>
                <a:gd name="f888" fmla="val 1350359"/>
                <a:gd name="f889" fmla="val 228506"/>
                <a:gd name="f890" fmla="val 213075"/>
                <a:gd name="f891" fmla="val 1365123"/>
                <a:gd name="f892" fmla="val 196977"/>
                <a:gd name="f893" fmla="val 1370552"/>
                <a:gd name="f894" fmla="val 182785"/>
                <a:gd name="f895" fmla="val 1375410"/>
                <a:gd name="f896" fmla="val 167926"/>
                <a:gd name="f897" fmla="val 1378458"/>
                <a:gd name="f898" fmla="val 153352"/>
                <a:gd name="f899" fmla="val 1381982"/>
                <a:gd name="f900" fmla="val 148018"/>
                <a:gd name="f901" fmla="val 1383316"/>
                <a:gd name="f902" fmla="val 142589"/>
                <a:gd name="f903" fmla="val 1384078"/>
                <a:gd name="f904" fmla="val 137160"/>
                <a:gd name="f905" fmla="val 1384745"/>
                <a:gd name="f906" fmla="val 120206"/>
                <a:gd name="f907" fmla="val 1386840"/>
                <a:gd name="f908" fmla="val 102489"/>
                <a:gd name="f909" fmla="val 85917"/>
                <a:gd name="f910" fmla="val 1389793"/>
                <a:gd name="f911" fmla="val 77248"/>
                <a:gd name="f912" fmla="val 1393984"/>
                <a:gd name="f913" fmla="val 68675"/>
                <a:gd name="f914" fmla="val 1399032"/>
                <a:gd name="f915" fmla="val 59532"/>
                <a:gd name="f916" fmla="val 1401223"/>
                <a:gd name="f917" fmla="val 49721"/>
                <a:gd name="f918" fmla="val 1403604"/>
                <a:gd name="f919" fmla="val 40124"/>
                <a:gd name="f920" fmla="val 30325"/>
                <a:gd name="f921" fmla="val 1409974"/>
                <a:gd name="f922" fmla="val 1412360"/>
                <a:gd name="f923" fmla="val 1058622"/>
                <a:gd name="f924" fmla="val 17145"/>
                <a:gd name="f925" fmla="val 1060228"/>
                <a:gd name="f926" fmla="val 26480"/>
                <a:gd name="f927" fmla="val 1061561"/>
                <a:gd name="f928" fmla="val 35528"/>
                <a:gd name="f929" fmla="val 1066133"/>
                <a:gd name="f930" fmla="val 44672"/>
                <a:gd name="f931" fmla="val 1066324"/>
                <a:gd name="f932" fmla="val 59055"/>
                <a:gd name="f933" fmla="val 1066610"/>
                <a:gd name="f934" fmla="val 71819"/>
                <a:gd name="f935" fmla="val 1068419"/>
                <a:gd name="f936" fmla="val 84677"/>
                <a:gd name="f937" fmla="val 1076230"/>
                <a:gd name="f938" fmla="val 104108"/>
                <a:gd name="f939" fmla="val 1087946"/>
                <a:gd name="f940" fmla="val 120110"/>
                <a:gd name="f941" fmla="val 1082993"/>
                <a:gd name="f942" fmla="val 132017"/>
                <a:gd name="f943" fmla="val 1064990"/>
                <a:gd name="f944" fmla="val 133255"/>
                <a:gd name="f945" fmla="val 1063181"/>
                <a:gd name="f946" fmla="val 134874"/>
                <a:gd name="f947" fmla="val 1060799"/>
                <a:gd name="f948" fmla="val 136779"/>
                <a:gd name="f949" fmla="val 1060323"/>
                <a:gd name="f950" fmla="val 153639"/>
                <a:gd name="f951" fmla="val 1056132"/>
                <a:gd name="f952" fmla="val 170974"/>
                <a:gd name="f953" fmla="val 1048131"/>
                <a:gd name="f954" fmla="val 187547"/>
                <a:gd name="f955" fmla="val 1049179"/>
                <a:gd name="f956" fmla="val 216789"/>
                <a:gd name="f957" fmla="val 1051084"/>
                <a:gd name="f958" fmla="val 244316"/>
                <a:gd name="f959" fmla="val 1048798"/>
                <a:gd name="f960" fmla="val 270891"/>
                <a:gd name="f961" fmla="val 1036415"/>
                <a:gd name="f962" fmla="val 272510"/>
                <a:gd name="f963" fmla="val 1035653"/>
                <a:gd name="f964" fmla="val 274987"/>
                <a:gd name="f965" fmla="val 1034891"/>
                <a:gd name="f966" fmla="val 276320"/>
                <a:gd name="f967" fmla="val 1035558"/>
                <a:gd name="f968" fmla="val 292322"/>
                <a:gd name="f969" fmla="val 1043845"/>
                <a:gd name="f970" fmla="val 309848"/>
                <a:gd name="f971" fmla="val 1050417"/>
                <a:gd name="f972" fmla="val 323755"/>
                <a:gd name="f973" fmla="val 336995"/>
                <a:gd name="f974" fmla="val 1072134"/>
                <a:gd name="f975" fmla="val 352997"/>
                <a:gd name="f976" fmla="val 1072229"/>
                <a:gd name="f977" fmla="val 361855"/>
                <a:gd name="f978" fmla="val 1057942"/>
                <a:gd name="f979" fmla="val 366236"/>
                <a:gd name="f980" fmla="val 1050893"/>
                <a:gd name="f981" fmla="val 372332"/>
                <a:gd name="f982" fmla="val 1042702"/>
                <a:gd name="f983" fmla="val 379571"/>
                <a:gd name="f984" fmla="val 1039939"/>
                <a:gd name="f985" fmla="val 395954"/>
                <a:gd name="f986" fmla="val 1033653"/>
                <a:gd name="f987" fmla="val 413481"/>
                <a:gd name="f988" fmla="val 1030414"/>
                <a:gd name="f989" fmla="val 430530"/>
                <a:gd name="f990" fmla="val 1025747"/>
                <a:gd name="f991" fmla="val 451581"/>
                <a:gd name="f992" fmla="val 1020032"/>
                <a:gd name="f993" fmla="val 472345"/>
                <a:gd name="f994" fmla="val 493300"/>
                <a:gd name="f995" fmla="val 1027176"/>
                <a:gd name="f996" fmla="val 508064"/>
                <a:gd name="f997" fmla="val 1032224"/>
                <a:gd name="f998" fmla="val 523113"/>
                <a:gd name="f999" fmla="val 537782"/>
                <a:gd name="f1000" fmla="val 1025366"/>
                <a:gd name="f1001" fmla="val 545687"/>
                <a:gd name="f1002" fmla="val 1021652"/>
                <a:gd name="f1003" fmla="val 553784"/>
                <a:gd name="f1004" fmla="val 1017842"/>
                <a:gd name="f1005" fmla="val 562166"/>
                <a:gd name="f1006" fmla="val 1015746"/>
                <a:gd name="f1007" fmla="val 567595"/>
                <a:gd name="f1008" fmla="val 1014412"/>
                <a:gd name="f1009" fmla="val 573881"/>
                <a:gd name="f1010" fmla="val 1015651"/>
                <a:gd name="f1011" fmla="val 579596"/>
                <a:gd name="f1012" fmla="val 1016699"/>
                <a:gd name="f1013" fmla="val 590645"/>
                <a:gd name="f1014" fmla="val 1018794"/>
                <a:gd name="f1015" fmla="val 602075"/>
                <a:gd name="f1016" fmla="val 1025176"/>
                <a:gd name="f1017" fmla="val 1023557"/>
                <a:gd name="f1018" fmla="val 647891"/>
                <a:gd name="f1019" fmla="val 1031272"/>
                <a:gd name="f1020" fmla="val 716090"/>
                <a:gd name="f1021" fmla="val 1031653"/>
                <a:gd name="f1022" fmla="val 731806"/>
                <a:gd name="f1023" fmla="val 1031843"/>
                <a:gd name="f1024" fmla="val 747332"/>
                <a:gd name="f1025" fmla="val 758381"/>
                <a:gd name="f1026" fmla="val 1018985"/>
                <a:gd name="f1027" fmla="val 759809"/>
                <a:gd name="f1028" fmla="val 1016889"/>
                <a:gd name="f1029" fmla="val 766763"/>
                <a:gd name="f1030" fmla="val 1018032"/>
                <a:gd name="f1031" fmla="val 771049"/>
                <a:gd name="f1032" fmla="val 1018699"/>
                <a:gd name="f1033" fmla="val 780574"/>
                <a:gd name="f1034" fmla="val 1020128"/>
                <a:gd name="f1035" fmla="val 790004"/>
                <a:gd name="f1036" fmla="val 1023747"/>
                <a:gd name="f1037" fmla="val 799433"/>
                <a:gd name="f1038" fmla="val 1023652"/>
                <a:gd name="f1039" fmla="val 818960"/>
                <a:gd name="f1040" fmla="val 838581"/>
                <a:gd name="f1041" fmla="val 1022033"/>
                <a:gd name="f1042" fmla="val 1020318"/>
                <a:gd name="f1043" fmla="val 865346"/>
                <a:gd name="f1044" fmla="val 1019651"/>
                <a:gd name="f1045" fmla="val 872395"/>
                <a:gd name="f1046" fmla="val 1017080"/>
                <a:gd name="f1047" fmla="val 879634"/>
                <a:gd name="f1048" fmla="val 1015270"/>
                <a:gd name="f1049" fmla="val 883634"/>
                <a:gd name="f1050" fmla="val 1014222"/>
                <a:gd name="f1051" fmla="val 887921"/>
                <a:gd name="f1052" fmla="val 1011460"/>
                <a:gd name="f1053" fmla="val 891635"/>
                <a:gd name="f1054" fmla="val 1012031"/>
                <a:gd name="f1055" fmla="val 913162"/>
                <a:gd name="f1056" fmla="val 1015365"/>
                <a:gd name="f1057" fmla="val 932879"/>
                <a:gd name="f1058" fmla="val 1007174"/>
                <a:gd name="f1059" fmla="val 953262"/>
                <a:gd name="f1060" fmla="val 1003078"/>
                <a:gd name="f1061" fmla="val 962692"/>
                <a:gd name="f1062" fmla="val 1001173"/>
                <a:gd name="f1063" fmla="val 971550"/>
                <a:gd name="f1064" fmla="val 996601"/>
                <a:gd name="f1065" fmla="val 980694"/>
                <a:gd name="f1066" fmla="val 993458"/>
                <a:gd name="f1067" fmla="val 983075"/>
                <a:gd name="f1068" fmla="val 992600"/>
                <a:gd name="f1069" fmla="val 985742"/>
                <a:gd name="f1070" fmla="val 991838"/>
                <a:gd name="f1071" fmla="val 988124"/>
                <a:gd name="f1072" fmla="val 992029"/>
                <a:gd name="f1073" fmla="val 1001744"/>
                <a:gd name="f1074" fmla="val 993172"/>
                <a:gd name="f1075" fmla="val 994791"/>
                <a:gd name="f1076" fmla="val 1028795"/>
                <a:gd name="f1077" fmla="val 996029"/>
                <a:gd name="f1078" fmla="val 1041083"/>
                <a:gd name="f1079" fmla="val 997172"/>
                <a:gd name="f1080" fmla="val 1053465"/>
                <a:gd name="f1081" fmla="val 997553"/>
                <a:gd name="f1082" fmla="val 1059275"/>
                <a:gd name="f1083" fmla="val 1011555"/>
                <a:gd name="f1084" fmla="val 1060133"/>
                <a:gd name="f1085" fmla="val 1013746"/>
                <a:gd name="f1086" fmla="val 1062990"/>
                <a:gd name="f1087" fmla="val 1065181"/>
                <a:gd name="f1088" fmla="val 1016794"/>
                <a:gd name="f1089" fmla="val 1038797"/>
                <a:gd name="f1090" fmla="val 1117092"/>
                <a:gd name="f1091" fmla="val 1038225"/>
                <a:gd name="f1092" fmla="val 1150144"/>
                <a:gd name="f1093" fmla="val 1014984"/>
                <a:gd name="f1094" fmla="val 1153573"/>
                <a:gd name="f1095" fmla="val 1012603"/>
                <a:gd name="f1096" fmla="val 1160907"/>
                <a:gd name="f1097" fmla="val 1010888"/>
                <a:gd name="f1098" fmla="val 1163193"/>
                <a:gd name="f1099" fmla="val 1012793"/>
                <a:gd name="f1100" fmla="val 1182624"/>
                <a:gd name="f1101" fmla="val 1028605"/>
                <a:gd name="f1102" fmla="val 1203865"/>
                <a:gd name="f1103" fmla="val 1026890"/>
                <a:gd name="f1104" fmla="val 1226249"/>
                <a:gd name="f1105" fmla="val 1232059"/>
                <a:gd name="f1106" fmla="val 1020604"/>
                <a:gd name="f1107" fmla="val 1240251"/>
                <a:gd name="f1108" fmla="val 1244632"/>
                <a:gd name="f1109" fmla="val 1265492"/>
                <a:gd name="f1110" fmla="val 1038320"/>
                <a:gd name="f1111" fmla="val 1287876"/>
                <a:gd name="f1112" fmla="val 1036225"/>
                <a:gd name="f1113" fmla="val 1310545"/>
                <a:gd name="f1114" fmla="val 1031939"/>
                <a:gd name="f1115" fmla="val 1314069"/>
                <a:gd name="f1116" fmla="val 1318356"/>
                <a:gd name="f1117" fmla="val 1027652"/>
                <a:gd name="f1118" fmla="val 1319879"/>
                <a:gd name="f1119" fmla="val 1024319"/>
                <a:gd name="f1120" fmla="val 1325309"/>
                <a:gd name="f1121" fmla="val 1012508"/>
                <a:gd name="f1122" fmla="val 1335501"/>
                <a:gd name="f1123" fmla="val 1008507"/>
                <a:gd name="f1124" fmla="val 1346740"/>
                <a:gd name="f1125" fmla="val 1005173"/>
                <a:gd name="f1126" fmla="val 1364457"/>
                <a:gd name="f1127" fmla="val 999744"/>
                <a:gd name="f1128" fmla="val 1381887"/>
                <a:gd name="f1129" fmla="val 993362"/>
                <a:gd name="f1130" fmla="val 1399699"/>
                <a:gd name="f1131" fmla="val 988219"/>
                <a:gd name="f1132" fmla="val 1404081"/>
                <a:gd name="f1133" fmla="val 986981"/>
                <a:gd name="f1134" fmla="val 1409510"/>
                <a:gd name="f1135" fmla="val 987743"/>
                <a:gd name="f1136" fmla="val 1414082"/>
                <a:gd name="f1137" fmla="val 989171"/>
                <a:gd name="f1138" fmla="val 1429703"/>
                <a:gd name="f1139" fmla="val 994029"/>
                <a:gd name="f1140" fmla="val 1439609"/>
                <a:gd name="f1141" fmla="val 1006221"/>
                <a:gd name="f1142" fmla="val 1450467"/>
                <a:gd name="f1143" fmla="val 1017461"/>
                <a:gd name="f1144" fmla="val 1455230"/>
                <a:gd name="f1145" fmla="val 1022414"/>
                <a:gd name="f1146" fmla="val 1461802"/>
                <a:gd name="f1147" fmla="val 1025938"/>
                <a:gd name="f1148" fmla="val 1468184"/>
                <a:gd name="f1149" fmla="val 1484757"/>
                <a:gd name="f1150" fmla="val 1036130"/>
                <a:gd name="f1151" fmla="val 1501712"/>
                <a:gd name="f1152" fmla="val 1518476"/>
                <a:gd name="f1153" fmla="val 1049655"/>
                <a:gd name="f1154" fmla="val 1520095"/>
                <a:gd name="f1155" fmla="val 1050322"/>
                <a:gd name="f1156" fmla="val 1521428"/>
                <a:gd name="f1157" fmla="val 1052036"/>
                <a:gd name="f1158" fmla="val 1522667"/>
                <a:gd name="f1159" fmla="val 1535049"/>
                <a:gd name="f1160" fmla="val 1068515"/>
                <a:gd name="f1161" fmla="val 1547336"/>
                <a:gd name="f1162" fmla="val 1083659"/>
                <a:gd name="f1163" fmla="val 1559814"/>
                <a:gd name="f1164" fmla="val 1098709"/>
                <a:gd name="f1165" fmla="val 1562195"/>
                <a:gd name="f1166" fmla="val 1101566"/>
                <a:gd name="f1167" fmla="val 1565625"/>
                <a:gd name="f1168" fmla="val 1103662"/>
                <a:gd name="f1169" fmla="val 1568196"/>
                <a:gd name="f1170" fmla="val 1106424"/>
                <a:gd name="f1171" fmla="val 1571816"/>
                <a:gd name="f1172" fmla="val 1110234"/>
                <a:gd name="f1173" fmla="val 1576388"/>
                <a:gd name="f1174" fmla="val 1113854"/>
                <a:gd name="f1175" fmla="val 1578293"/>
                <a:gd name="f1176" fmla="val 1118426"/>
                <a:gd name="f1177" fmla="val 1584198"/>
                <a:gd name="f1178" fmla="val 1595533"/>
                <a:gd name="f1179" fmla="val 1139000"/>
                <a:gd name="f1180" fmla="val 1609820"/>
                <a:gd name="f1181" fmla="val 1141667"/>
                <a:gd name="f1182" fmla="val 1622870"/>
                <a:gd name="f1183" fmla="val 1144143"/>
                <a:gd name="f1184" fmla="val 1635919"/>
                <a:gd name="f1185" fmla="val 1146239"/>
                <a:gd name="f1186" fmla="val 1648873"/>
                <a:gd name="f1187" fmla="val 1149096"/>
                <a:gd name="f1188" fmla="val 1664684"/>
                <a:gd name="f1189" fmla="val 1152525"/>
                <a:gd name="f1190" fmla="val 1680401"/>
                <a:gd name="f1191" fmla="val 1156240"/>
                <a:gd name="f1192" fmla="val 1696022"/>
                <a:gd name="f1193" fmla="val 1160431"/>
                <a:gd name="f1194" fmla="val 1702784"/>
                <a:gd name="f1195" fmla="val 1162241"/>
                <a:gd name="f1196" fmla="val 1709928"/>
                <a:gd name="f1197" fmla="val 1164336"/>
                <a:gd name="f1198" fmla="val 1715739"/>
                <a:gd name="f1199" fmla="val 1168051"/>
                <a:gd name="f1200" fmla="val 1732026"/>
                <a:gd name="f1201" fmla="val 1178338"/>
                <a:gd name="f1202" fmla="val 1749457"/>
                <a:gd name="f1203" fmla="val 1185291"/>
                <a:gd name="f1204" fmla="val 1768602"/>
                <a:gd name="f1205" fmla="val 1182529"/>
                <a:gd name="f1206" fmla="val 1783937"/>
                <a:gd name="f1207" fmla="val 1180338"/>
                <a:gd name="f1208" fmla="val 1796796"/>
                <a:gd name="f1209" fmla="val 1185958"/>
                <a:gd name="f1210" fmla="val 1806321"/>
                <a:gd name="f1211" fmla="val 1194721"/>
                <a:gd name="f1212" fmla="val 1823657"/>
                <a:gd name="f1213" fmla="val 1210628"/>
                <a:gd name="f1214" fmla="val 1842230"/>
                <a:gd name="f1215" fmla="val 1207008"/>
                <a:gd name="f1216" fmla="val 1860709"/>
                <a:gd name="f1217" fmla="val 1201865"/>
                <a:gd name="f1218" fmla="val 1870234"/>
                <a:gd name="f1219" fmla="val 1199198"/>
                <a:gd name="f1220" fmla="val 1878044"/>
                <a:gd name="f1221" fmla="val 1199579"/>
                <a:gd name="f1222" fmla="val 1887093"/>
                <a:gd name="f1223" fmla="val 1202150"/>
                <a:gd name="f1224" fmla="val 1908048"/>
                <a:gd name="f1225" fmla="val 1208151"/>
                <a:gd name="f1226" fmla="val 1922050"/>
                <a:gd name="f1227" fmla="val 1224439"/>
                <a:gd name="f1228" fmla="val 1935575"/>
                <a:gd name="f1229" fmla="val 1238726"/>
                <a:gd name="f1230" fmla="val 1947101"/>
                <a:gd name="f1231" fmla="val 1250918"/>
                <a:gd name="f1232" fmla="val 1960055"/>
                <a:gd name="f1233" fmla="val 1974247"/>
                <a:gd name="f1234" fmla="val 1262920"/>
                <a:gd name="f1235" fmla="val 1992154"/>
                <a:gd name="f1236" fmla="val 1269492"/>
                <a:gd name="f1237" fmla="val 2006346"/>
                <a:gd name="f1238" fmla="val 1267016"/>
                <a:gd name="f1239" fmla="val 2014919"/>
                <a:gd name="f1240" fmla="val 1251204"/>
                <a:gd name="f1241" fmla="val 2017300"/>
                <a:gd name="f1242" fmla="val 1246727"/>
                <a:gd name="f1243" fmla="val 2021491"/>
                <a:gd name="f1244" fmla="val 1241488"/>
                <a:gd name="f1245" fmla="val 2025968"/>
                <a:gd name="f1246" fmla="val 1240155"/>
                <a:gd name="f1247" fmla="val 2047589"/>
                <a:gd name="f1248" fmla="val 1233488"/>
                <a:gd name="f1249" fmla="val 2069497"/>
                <a:gd name="f1250" fmla="val 1223772"/>
                <a:gd name="f1251" fmla="val 2092643"/>
                <a:gd name="f1252" fmla="val 1229678"/>
                <a:gd name="f1253" fmla="val 2124647"/>
                <a:gd name="f1254" fmla="val 1237774"/>
                <a:gd name="f1255" fmla="val 2155889"/>
                <a:gd name="f1256" fmla="val 1237298"/>
                <a:gd name="f1257" fmla="val 2187893"/>
                <a:gd name="f1258" fmla="val 1229297"/>
                <a:gd name="f1259" fmla="val 2239804"/>
                <a:gd name="f1260" fmla="val 1216343"/>
                <a:gd name="f1261" fmla="val 2291715"/>
                <a:gd name="f1262" fmla="val 1202627"/>
                <a:gd name="f1263" fmla="val 2346294"/>
                <a:gd name="f1264" fmla="val 1205484"/>
                <a:gd name="f1265" fmla="val 2355342"/>
                <a:gd name="f1266" fmla="val 1205960"/>
                <a:gd name="f1267" fmla="val 2366105"/>
                <a:gd name="f1268" fmla="val 1200150"/>
                <a:gd name="f1269" fmla="val 2373916"/>
                <a:gd name="f1270" fmla="val 1194435"/>
                <a:gd name="f1271" fmla="val 2388870"/>
                <a:gd name="f1272" fmla="val 1183577"/>
                <a:gd name="f1273" fmla="val 2388203"/>
                <a:gd name="f1274" fmla="val 1182719"/>
                <a:gd name="f1275" fmla="val 2404967"/>
                <a:gd name="f1276" fmla="val 1191673"/>
                <a:gd name="f1277" fmla="val 2408968"/>
                <a:gd name="f1278" fmla="val 1193864"/>
                <a:gd name="f1279" fmla="val 2413921"/>
                <a:gd name="f1280" fmla="val 2416874"/>
                <a:gd name="f1281" fmla="val 1198436"/>
                <a:gd name="f1282" fmla="val 2431923"/>
                <a:gd name="f1283" fmla="val 1214914"/>
                <a:gd name="f1284" fmla="val 2450497"/>
                <a:gd name="f1285" fmla="val 1210913"/>
                <a:gd name="f1286" fmla="val 2468975"/>
                <a:gd name="f1287" fmla="val 1208532"/>
                <a:gd name="f1288" fmla="val 2472214"/>
                <a:gd name="f1289" fmla="val 1208056"/>
                <a:gd name="f1290" fmla="val 2476119"/>
                <a:gd name="f1291" fmla="val 1207389"/>
                <a:gd name="f1292" fmla="val 2478882"/>
                <a:gd name="f1293" fmla="val 1208723"/>
                <a:gd name="f1294" fmla="val 2491359"/>
                <a:gd name="f1295" fmla="val 1214723"/>
                <a:gd name="f1296" fmla="val 2501932"/>
                <a:gd name="f1297" fmla="val 1212628"/>
                <a:gd name="f1298" fmla="val 2512791"/>
                <a:gd name="f1299" fmla="val 1204436"/>
                <a:gd name="f1300" fmla="val 2522220"/>
                <a:gd name="f1301" fmla="val 1197388"/>
                <a:gd name="f1302" fmla="val 2533079"/>
                <a:gd name="f1303" fmla="val 1193197"/>
                <a:gd name="f1304" fmla="val 1201960"/>
                <a:gd name="f1305" fmla="val 2568988"/>
                <a:gd name="f1306" fmla="val 2595467"/>
                <a:gd name="f1307" fmla="val 1222343"/>
                <a:gd name="f1308" fmla="val 2623471"/>
                <a:gd name="f1309" fmla="val 1210056"/>
                <a:gd name="f1310" fmla="val 2643473"/>
                <a:gd name="f1311" fmla="val 1201293"/>
                <a:gd name="f1312" fmla="val 2663190"/>
                <a:gd name="f1313" fmla="val 1199293"/>
                <a:gd name="f1314" fmla="val 2684241"/>
                <a:gd name="f1315" fmla="val 2692337"/>
                <a:gd name="f1316" fmla="val 1211580"/>
                <a:gd name="f1317" fmla="val 2702814"/>
                <a:gd name="f1318" fmla="val 1209294"/>
                <a:gd name="f1319" fmla="val 2712244"/>
                <a:gd name="f1320" fmla="val 2717578"/>
                <a:gd name="f1321" fmla="val 1210437"/>
                <a:gd name="f1322" fmla="val 2723484"/>
                <a:gd name="f1323" fmla="val 1210532"/>
                <a:gd name="f1324" fmla="val 2728055"/>
                <a:gd name="f1325" fmla="val 2740248"/>
                <a:gd name="f1326" fmla="val 2751582"/>
                <a:gd name="f1327" fmla="val 1226820"/>
                <a:gd name="f1328" fmla="val 2763869"/>
                <a:gd name="f1329" fmla="val 1232821"/>
                <a:gd name="f1330" fmla="val 2769775"/>
                <a:gd name="f1331" fmla="val 2776823"/>
                <a:gd name="f1332" fmla="val 1237202"/>
                <a:gd name="f1333" fmla="val 2783491"/>
                <a:gd name="f1334" fmla="val 2803208"/>
                <a:gd name="f1335" fmla="val 2822925"/>
                <a:gd name="f1336" fmla="val 2842546"/>
                <a:gd name="f1337" fmla="val 1236917"/>
                <a:gd name="f1338" fmla="val 2874931"/>
                <a:gd name="f1339" fmla="val 1235583"/>
                <a:gd name="f1340" fmla="val 2907792"/>
                <a:gd name="f1341" fmla="val 1235297"/>
                <a:gd name="f1342" fmla="val 2931128"/>
                <a:gd name="f1343" fmla="val 1206913"/>
                <a:gd name="f1344" fmla="val 2933034"/>
                <a:gd name="f1345" fmla="val 1204627"/>
                <a:gd name="f1346" fmla="val 2937129"/>
                <a:gd name="f1347" fmla="val 1203293"/>
                <a:gd name="f1348" fmla="val 2940368"/>
                <a:gd name="f1349" fmla="val 1202912"/>
                <a:gd name="f1350" fmla="val 2955322"/>
                <a:gd name="f1351" fmla="val 1201103"/>
                <a:gd name="f1352" fmla="val 2970657"/>
                <a:gd name="f1353" fmla="val 1200912"/>
                <a:gd name="f1354" fmla="val 2985421"/>
                <a:gd name="f1355" fmla="val 1197959"/>
                <a:gd name="f1356" fmla="val 2997232"/>
                <a:gd name="f1357" fmla="val 1195578"/>
                <a:gd name="f1358" fmla="val 3007043"/>
                <a:gd name="f1359" fmla="val 1196340"/>
                <a:gd name="f1360" fmla="val 3015996"/>
                <a:gd name="f1361" fmla="val 1204722"/>
                <a:gd name="f1362" fmla="val 3027712"/>
                <a:gd name="f1363" fmla="val 1215771"/>
                <a:gd name="f1364" fmla="val 3042000"/>
                <a:gd name="f1365" fmla="val 1222248"/>
                <a:gd name="f1366" fmla="val 3057621"/>
                <a:gd name="f1367" fmla="val 3073241"/>
                <a:gd name="f1368" fmla="val 1215295"/>
                <a:gd name="f1369" fmla="val 3083528"/>
                <a:gd name="f1370" fmla="val 1222724"/>
                <a:gd name="f1371" fmla="val 3095054"/>
                <a:gd name="f1372" fmla="val 1230440"/>
                <a:gd name="f1373" fmla="val 3103436"/>
                <a:gd name="f1374" fmla="val 1236059"/>
                <a:gd name="f1375" fmla="val 3112961"/>
                <a:gd name="f1376" fmla="val 3122295"/>
                <a:gd name="f1377" fmla="val 1243679"/>
                <a:gd name="f1378" fmla="val 3143441"/>
                <a:gd name="f1379" fmla="val 1244917"/>
                <a:gd name="f1380" fmla="val 3161634"/>
                <a:gd name="f1381" fmla="val 1264539"/>
                <a:gd name="f1382" fmla="val 3184589"/>
                <a:gd name="f1383" fmla="val 1253395"/>
                <a:gd name="f1384" fmla="val 3186113"/>
                <a:gd name="f1385" fmla="val 1252633"/>
                <a:gd name="f1386" fmla="val 3188875"/>
                <a:gd name="f1387" fmla="val 1254538"/>
                <a:gd name="f1388" fmla="val 3191066"/>
                <a:gd name="f1389" fmla="val 1255014"/>
                <a:gd name="f1390" fmla="val 3208592"/>
                <a:gd name="f1391" fmla="val 3225070"/>
                <a:gd name="f1392" fmla="val 1255109"/>
                <a:gd name="f1393" fmla="val 3237929"/>
                <a:gd name="f1394" fmla="val 1243203"/>
                <a:gd name="f1395" fmla="val 3254788"/>
                <a:gd name="f1396" fmla="val 1227677"/>
                <a:gd name="f1397" fmla="val 3273457"/>
                <a:gd name="f1398" fmla="val 1226153"/>
                <a:gd name="f1399" fmla="val 3294221"/>
                <a:gd name="f1400" fmla="val 1231202"/>
                <a:gd name="f1401" fmla="val 3300889"/>
                <a:gd name="f1402" fmla="val 3307557"/>
                <a:gd name="f1403" fmla="val 1233964"/>
                <a:gd name="f1404" fmla="val 3314319"/>
                <a:gd name="f1405" fmla="val 3323463"/>
                <a:gd name="f1406" fmla="val 3332703"/>
                <a:gd name="f1407" fmla="val 1239203"/>
                <a:gd name="f1408" fmla="val 3341846"/>
                <a:gd name="f1409" fmla="val 1241108"/>
                <a:gd name="f1410" fmla="val 3350705"/>
                <a:gd name="f1411" fmla="val 1243013"/>
                <a:gd name="f1412" fmla="val 3360516"/>
                <a:gd name="f1413" fmla="val 1246251"/>
                <a:gd name="f1414" fmla="val 3367373"/>
                <a:gd name="f1415" fmla="val 3373279"/>
                <a:gd name="f1416" fmla="val 1231011"/>
                <a:gd name="f1417" fmla="val 3377470"/>
                <a:gd name="f1418" fmla="val 1231678"/>
                <a:gd name="f1419" fmla="val 3382899"/>
                <a:gd name="f1420" fmla="val 3401759"/>
                <a:gd name="f1421" fmla="val 1259110"/>
                <a:gd name="f1422" fmla="val 3424619"/>
                <a:gd name="f1423" fmla="val 1272445"/>
                <a:gd name="f1424" fmla="val 3453765"/>
                <a:gd name="f1425" fmla="val 1273397"/>
                <a:gd name="f1426" fmla="val 3459766"/>
                <a:gd name="f1427" fmla="val 1273588"/>
                <a:gd name="f1428" fmla="val 3465862"/>
                <a:gd name="f1429" fmla="val 1274921"/>
                <a:gd name="f1430" fmla="val 3471767"/>
                <a:gd name="f1431" fmla="val 1276350"/>
                <a:gd name="f1432" fmla="val 3475387"/>
                <a:gd name="f1433" fmla="val 1277207"/>
                <a:gd name="f1434" fmla="val 3479769"/>
                <a:gd name="f1435" fmla="val 1278160"/>
                <a:gd name="f1436" fmla="val 3481959"/>
                <a:gd name="f1437" fmla="val 1280732"/>
                <a:gd name="f1438" fmla="val 3499009"/>
                <a:gd name="f1439" fmla="val 1300353"/>
                <a:gd name="f1440" fmla="val 3520250"/>
                <a:gd name="f1441" fmla="val 1313974"/>
                <a:gd name="f1442" fmla="val 3543396"/>
                <a:gd name="f1443" fmla="val 1324928"/>
                <a:gd name="f1444" fmla="val 3551682"/>
                <a:gd name="f1445" fmla="val 1328833"/>
                <a:gd name="f1446" fmla="val 3560541"/>
                <a:gd name="f1447" fmla="val 1332738"/>
                <a:gd name="f1448" fmla="val 3569494"/>
                <a:gd name="f1449" fmla="val 1333881"/>
                <a:gd name="f1450" fmla="val 3578828"/>
                <a:gd name="f1451" fmla="val 1335024"/>
                <a:gd name="f1452" fmla="val 3588639"/>
                <a:gd name="f1453" fmla="val 1333119"/>
                <a:gd name="f1454" fmla="val 3598164"/>
                <a:gd name="f1455" fmla="val 1332071"/>
                <a:gd name="f1456" fmla="val 3603784"/>
                <a:gd name="f1457" fmla="val 1331500"/>
                <a:gd name="f1458" fmla="val 3610261"/>
                <a:gd name="f1459" fmla="val 1331595"/>
                <a:gd name="f1460" fmla="val 3614738"/>
                <a:gd name="f1461" fmla="val 3628930"/>
                <a:gd name="f1462" fmla="val 1320165"/>
                <a:gd name="f1463" fmla="val 3642646"/>
                <a:gd name="f1464" fmla="val 1310831"/>
                <a:gd name="f1465" fmla="val 3655886"/>
                <a:gd name="f1466" fmla="val 1300734"/>
                <a:gd name="f1467" fmla="val 3667221"/>
                <a:gd name="f1468" fmla="val 1292066"/>
                <a:gd name="f1469" fmla="val 3669507"/>
                <a:gd name="f1470" fmla="val 1290828"/>
                <a:gd name="f1471" fmla="val 3679317"/>
                <a:gd name="f1472" fmla="val 3689414"/>
                <a:gd name="f1473" fmla="val 1312831"/>
                <a:gd name="f1474" fmla="val 3701987"/>
                <a:gd name="f1475" fmla="val 1318641"/>
                <a:gd name="f1476" fmla="val 3715893"/>
                <a:gd name="f1477" fmla="val 1321022"/>
                <a:gd name="f1478" fmla="val 3737896"/>
                <a:gd name="f1479" fmla="val 1324737"/>
                <a:gd name="f1480" fmla="val 3760089"/>
                <a:gd name="f1481" fmla="val 1327880"/>
                <a:gd name="f1482" fmla="val 3782282"/>
                <a:gd name="f1483" fmla="val 3802380"/>
                <a:gd name="f1484" fmla="val 1331309"/>
                <a:gd name="f1485" fmla="val 3812000"/>
                <a:gd name="f1486" fmla="val 1322546"/>
                <a:gd name="f1487" fmla="val 3816001"/>
                <a:gd name="f1488" fmla="val 1302639"/>
                <a:gd name="f1489" fmla="val 3818287"/>
                <a:gd name="f1490" fmla="val 1291590"/>
                <a:gd name="f1491" fmla="val 3821240"/>
                <a:gd name="f1492" fmla="val 1279588"/>
                <a:gd name="f1493" fmla="val 3833431"/>
                <a:gd name="f1494" fmla="val 1276636"/>
                <a:gd name="f1495" fmla="val 3853339"/>
                <a:gd name="f1496" fmla="val 1271873"/>
                <a:gd name="f1497" fmla="val 3874008"/>
                <a:gd name="f1498" fmla="val 1269778"/>
                <a:gd name="f1499" fmla="val 3883819"/>
                <a:gd name="f1500" fmla="val 1246442"/>
                <a:gd name="f1501" fmla="val 3889248"/>
                <a:gd name="f1502" fmla="val 1251585"/>
                <a:gd name="f1503" fmla="val 3892582"/>
                <a:gd name="f1504" fmla="val 1254633"/>
                <a:gd name="f1505" fmla="val 3895821"/>
                <a:gd name="f1506" fmla="val 3904774"/>
                <a:gd name="f1507" fmla="val 3923347"/>
                <a:gd name="f1508" fmla="val 3932778"/>
                <a:gd name="f1509" fmla="val 3946684"/>
                <a:gd name="f1510" fmla="val 1251776"/>
                <a:gd name="f1511" fmla="val 3959448"/>
                <a:gd name="f1512" fmla="val 1253776"/>
                <a:gd name="f1513" fmla="val 3972782"/>
                <a:gd name="f1514" fmla="val 1262063"/>
                <a:gd name="f1515" fmla="val 3995071"/>
                <a:gd name="f1516" fmla="val 1275779"/>
                <a:gd name="f1517" fmla="val 4019931"/>
                <a:gd name="f1518" fmla="val 1272635"/>
                <a:gd name="f1519" fmla="val 4042505"/>
                <a:gd name="f1520" fmla="val 1267111"/>
                <a:gd name="f1521" fmla="val 4059555"/>
                <a:gd name="f1522" fmla="val 1263015"/>
                <a:gd name="f1523" fmla="val 4077748"/>
                <a:gd name="f1524" fmla="val 1255490"/>
                <a:gd name="f1525" fmla="val 4088892"/>
                <a:gd name="f1526" fmla="val 1238250"/>
                <a:gd name="f1527" fmla="val 4092416"/>
                <a:gd name="f1528" fmla="val 1232726"/>
                <a:gd name="f1529" fmla="val 4100322"/>
                <a:gd name="f1530" fmla="val 1229963"/>
                <a:gd name="f1531" fmla="val 4106609"/>
                <a:gd name="f1532" fmla="val 1226344"/>
                <a:gd name="f1533" fmla="val 4111848"/>
                <a:gd name="f1534" fmla="val 4117372"/>
                <a:gd name="f1535" fmla="val 1220629"/>
                <a:gd name="f1536" fmla="val 4123182"/>
                <a:gd name="f1537" fmla="val 4129373"/>
                <a:gd name="f1538" fmla="val 1216628"/>
                <a:gd name="f1539" fmla="val 4136232"/>
                <a:gd name="f1540" fmla="val 1213580"/>
                <a:gd name="f1541" fmla="val 4142328"/>
                <a:gd name="f1542" fmla="val 1214438"/>
                <a:gd name="f1543" fmla="val 4160806"/>
                <a:gd name="f1544" fmla="val 1216914"/>
                <a:gd name="f1545" fmla="val 4175475"/>
                <a:gd name="f1546" fmla="val 1212056"/>
                <a:gd name="f1547" fmla="val 4188524"/>
                <a:gd name="f1548" fmla="val 1198245"/>
                <a:gd name="f1549" fmla="val 4195287"/>
                <a:gd name="f1550" fmla="val 1191101"/>
                <a:gd name="f1551" fmla="val 4205288"/>
                <a:gd name="f1552" fmla="val 1182434"/>
                <a:gd name="f1553" fmla="val 4213860"/>
                <a:gd name="f1554" fmla="val 1182338"/>
                <a:gd name="f1555" fmla="val 4234720"/>
                <a:gd name="f1556" fmla="val 1182053"/>
                <a:gd name="f1557" fmla="val 4252055"/>
                <a:gd name="f1558" fmla="val 1175195"/>
                <a:gd name="f1559" fmla="val 4270820"/>
                <a:gd name="f1560" fmla="val 1167003"/>
                <a:gd name="f1561" fmla="val 4282916"/>
                <a:gd name="f1562" fmla="val 1161764"/>
                <a:gd name="f1563" fmla="val 4296632"/>
                <a:gd name="f1564" fmla="val 1158145"/>
                <a:gd name="f1565" fmla="val 4309587"/>
                <a:gd name="f1566" fmla="val 1153287"/>
                <a:gd name="f1567" fmla="val 4324731"/>
                <a:gd name="f1568" fmla="val 1147572"/>
                <a:gd name="f1569" fmla="val 4341210"/>
                <a:gd name="f1570" fmla="val 1145477"/>
                <a:gd name="f1571" fmla="val 4350449"/>
                <a:gd name="f1572" fmla="val 1129665"/>
                <a:gd name="f1573" fmla="val 4351496"/>
                <a:gd name="f1574" fmla="val 1127951"/>
                <a:gd name="f1575" fmla="val 4354640"/>
                <a:gd name="f1576" fmla="val 1127665"/>
                <a:gd name="f1577" fmla="val 4356164"/>
                <a:gd name="f1578" fmla="val 1126046"/>
                <a:gd name="f1579" fmla="val 4361021"/>
                <a:gd name="f1580" fmla="val 1121093"/>
                <a:gd name="f1581" fmla="val 4367308"/>
                <a:gd name="f1582" fmla="val 1116521"/>
                <a:gd name="f1583" fmla="val 4369880"/>
                <a:gd name="f1584" fmla="val 1110520"/>
                <a:gd name="f1585" fmla="val 4377309"/>
                <a:gd name="f1586" fmla="val 1092994"/>
                <a:gd name="f1587" fmla="val 4383119"/>
                <a:gd name="f1588" fmla="val 1074896"/>
                <a:gd name="f1589" fmla="val 4389787"/>
                <a:gd name="f1590" fmla="val 1057085"/>
                <a:gd name="f1591" fmla="val 4391216"/>
                <a:gd name="f1592" fmla="val 1053275"/>
                <a:gd name="f1593" fmla="val 4392549"/>
                <a:gd name="f1594" fmla="val 1048417"/>
                <a:gd name="f1595" fmla="val 4395502"/>
                <a:gd name="f1596" fmla="val 1046226"/>
                <a:gd name="f1597" fmla="val 4412552"/>
                <a:gd name="f1598" fmla="val 4429888"/>
                <a:gd name="f1599" fmla="val 1021556"/>
                <a:gd name="f1600" fmla="val 4447413"/>
                <a:gd name="f1601" fmla="val 1009650"/>
                <a:gd name="f1602" fmla="val 4454462"/>
                <a:gd name="f1603" fmla="val 1004887"/>
                <a:gd name="f1604" fmla="val 4460367"/>
                <a:gd name="f1605" fmla="val 1007555"/>
                <a:gd name="f1606" fmla="val 4466654"/>
                <a:gd name="f1607" fmla="val 1013079"/>
                <a:gd name="f1608" fmla="val 4472750"/>
                <a:gd name="f1609" fmla="val 1018318"/>
                <a:gd name="f1610" fmla="val 4480275"/>
                <a:gd name="f1611" fmla="val 4487894"/>
                <a:gd name="f1612" fmla="val 1025081"/>
                <a:gd name="f1613" fmla="val 4503135"/>
                <a:gd name="f1614" fmla="val 4518946"/>
                <a:gd name="f1615" fmla="val 1028224"/>
                <a:gd name="f1616" fmla="val 4534472"/>
                <a:gd name="f1617" fmla="val 4540282"/>
                <a:gd name="f1618" fmla="val 4546473"/>
                <a:gd name="f1619" fmla="val 1024795"/>
                <a:gd name="f1620" fmla="val 4551903"/>
                <a:gd name="f1621" fmla="val 4562189"/>
                <a:gd name="f1622" fmla="val 4571714"/>
                <a:gd name="f1623" fmla="val 1009745"/>
                <a:gd name="f1624" fmla="val 4582382"/>
                <a:gd name="f1625" fmla="val 1005364"/>
                <a:gd name="f1626" fmla="val 4594765"/>
                <a:gd name="f1627" fmla="val 1000316"/>
                <a:gd name="f1628" fmla="val 4602194"/>
                <a:gd name="f1629" fmla="val 992219"/>
                <a:gd name="f1630" fmla="val 4605909"/>
                <a:gd name="f1631" fmla="val 979551"/>
                <a:gd name="f1632" fmla="val 4611434"/>
                <a:gd name="f1633" fmla="val 960692"/>
                <a:gd name="f1634" fmla="val 4624579"/>
                <a:gd name="f1635" fmla="val 947547"/>
                <a:gd name="f1636" fmla="val 4640104"/>
                <a:gd name="f1637" fmla="val 936879"/>
                <a:gd name="f1638" fmla="val 4659821"/>
                <a:gd name="f1639" fmla="val 923258"/>
                <a:gd name="f1640" fmla="val 4683348"/>
                <a:gd name="f1641" fmla="val 923925"/>
                <a:gd name="f1642" fmla="val 4705731"/>
                <a:gd name="f1643" fmla="val 920591"/>
                <a:gd name="f1644" fmla="val 4714304"/>
                <a:gd name="f1645" fmla="val 919353"/>
                <a:gd name="f1646" fmla="val 4723162"/>
                <a:gd name="f1647" fmla="val 918305"/>
                <a:gd name="f1648" fmla="val 4730973"/>
                <a:gd name="f1649" fmla="val 915162"/>
                <a:gd name="f1650" fmla="val 4760595"/>
                <a:gd name="f1651" fmla="val 903351"/>
                <a:gd name="f1652" fmla="val 4790218"/>
                <a:gd name="f1653" fmla="val 892112"/>
                <a:gd name="f1654" fmla="val 4822794"/>
                <a:gd name="f1655" fmla="val 892397"/>
                <a:gd name="f1656" fmla="val 4825460"/>
                <a:gd name="f1657" fmla="val 4828128"/>
                <a:gd name="f1658" fmla="val 4830794"/>
                <a:gd name="f1659" fmla="val 4853940"/>
                <a:gd name="f1660" fmla="val 887730"/>
                <a:gd name="f1661" fmla="val 4877848"/>
                <a:gd name="f1662" fmla="val 886206"/>
                <a:gd name="f1663" fmla="val 4894421"/>
                <a:gd name="f1664" fmla="val 865442"/>
                <a:gd name="f1665" fmla="val 4897469"/>
                <a:gd name="f1666" fmla="val 861632"/>
                <a:gd name="f1667" fmla="val 4904422"/>
                <a:gd name="f1668" fmla="val 860489"/>
                <a:gd name="f1669" fmla="val 4909756"/>
                <a:gd name="f1670" fmla="val 858964"/>
                <a:gd name="f1671" fmla="val 4918996"/>
                <a:gd name="f1672" fmla="val 856488"/>
                <a:gd name="f1673" fmla="val 4925188"/>
                <a:gd name="f1674" fmla="val 851440"/>
                <a:gd name="f1675" fmla="val 4928521"/>
                <a:gd name="f1676" fmla="val 842391"/>
                <a:gd name="f1677" fmla="val 4934141"/>
                <a:gd name="f1678" fmla="val 826770"/>
                <a:gd name="f1679" fmla="val 4940808"/>
                <a:gd name="f1680" fmla="val 811435"/>
                <a:gd name="f1681" fmla="val 4945857"/>
                <a:gd name="f1682" fmla="val 795623"/>
                <a:gd name="f1683" fmla="val 4949381"/>
                <a:gd name="f1684" fmla="val 784765"/>
                <a:gd name="f1685" fmla="val 4955953"/>
                <a:gd name="f1686" fmla="val 778764"/>
                <a:gd name="f1687" fmla="val 4966145"/>
                <a:gd name="f1688" fmla="val 774287"/>
                <a:gd name="f1689" fmla="val 4971860"/>
                <a:gd name="f1690" fmla="val 771811"/>
                <a:gd name="f1691" fmla="val 4976813"/>
                <a:gd name="f1692" fmla="val 766382"/>
                <a:gd name="f1693" fmla="val 4980909"/>
                <a:gd name="f1694" fmla="val 761333"/>
                <a:gd name="f1695" fmla="val 4985862"/>
                <a:gd name="f1696" fmla="val 755237"/>
                <a:gd name="f1697" fmla="val 4988433"/>
                <a:gd name="f1698" fmla="val 747141"/>
                <a:gd name="f1699" fmla="val 4993862"/>
                <a:gd name="f1700" fmla="val 741712"/>
                <a:gd name="f1701" fmla="val 5007102"/>
                <a:gd name="f1702" fmla="val 728186"/>
                <a:gd name="f1703" fmla="val 5011198"/>
                <a:gd name="f1704" fmla="val 713232"/>
                <a:gd name="f1705" fmla="val 5006816"/>
                <a:gd name="f1706" fmla="val 694754"/>
                <a:gd name="f1707" fmla="val 5002911"/>
                <a:gd name="f1708" fmla="val 678371"/>
                <a:gd name="f1709" fmla="val 5013198"/>
                <a:gd name="f1710" fmla="val 656463"/>
                <a:gd name="f1711" fmla="val 5026724"/>
                <a:gd name="f1712" fmla="val 653129"/>
                <a:gd name="f1713" fmla="val 5041678"/>
                <a:gd name="f1714" fmla="val 649414"/>
                <a:gd name="f1715" fmla="val 5051965"/>
                <a:gd name="f1716" fmla="val 640271"/>
                <a:gd name="f1717" fmla="val 5062538"/>
                <a:gd name="f1718" fmla="val 630079"/>
                <a:gd name="f1719" fmla="val 5068443"/>
                <a:gd name="f1720" fmla="val 624364"/>
                <a:gd name="f1721" fmla="val 5076730"/>
                <a:gd name="f1722" fmla="val 619411"/>
                <a:gd name="f1723" fmla="val 5084731"/>
                <a:gd name="f1724" fmla="val 617982"/>
                <a:gd name="f1725" fmla="val 5115116"/>
                <a:gd name="f1726" fmla="val 612458"/>
                <a:gd name="f1727" fmla="val 5143786"/>
                <a:gd name="f1728" fmla="val 619220"/>
                <a:gd name="f1729" fmla="val 5172647"/>
                <a:gd name="f1730" fmla="val 630174"/>
                <a:gd name="f1731" fmla="val 5191506"/>
                <a:gd name="f1732" fmla="val 637318"/>
                <a:gd name="f1733" fmla="val 5212461"/>
                <a:gd name="f1734" fmla="val 639223"/>
                <a:gd name="f1735" fmla="val 5232654"/>
                <a:gd name="f1736" fmla="val 642080"/>
                <a:gd name="f1737" fmla="val 5238941"/>
                <a:gd name="f1738" fmla="val 642937"/>
                <a:gd name="f1739" fmla="val 5246942"/>
                <a:gd name="f1740" fmla="val 641033"/>
                <a:gd name="f1741" fmla="val 5252371"/>
                <a:gd name="f1742" fmla="val 637508"/>
                <a:gd name="f1743" fmla="val 5271421"/>
                <a:gd name="f1744" fmla="val 625316"/>
                <a:gd name="f1745" fmla="val 5290376"/>
                <a:gd name="f1746" fmla="val 612743"/>
                <a:gd name="f1747" fmla="val 5308092"/>
                <a:gd name="f1748" fmla="val 598646"/>
                <a:gd name="f1749" fmla="val 5324571"/>
                <a:gd name="f1750" fmla="val 585407"/>
                <a:gd name="f1751" fmla="val 5343144"/>
                <a:gd name="f1752" fmla="val 579882"/>
                <a:gd name="f1753" fmla="val 5363147"/>
                <a:gd name="f1754" fmla="val 581311"/>
                <a:gd name="f1755" fmla="val 5377720"/>
                <a:gd name="f1756" fmla="val 582359"/>
                <a:gd name="f1757" fmla="val 5390864"/>
                <a:gd name="f1758" fmla="val 579977"/>
                <a:gd name="f1759" fmla="val 5404580"/>
                <a:gd name="f1760" fmla="val 576358"/>
                <a:gd name="f1761" fmla="val 5416010"/>
                <a:gd name="f1762" fmla="val 573310"/>
                <a:gd name="f1763" fmla="val 5428583"/>
                <a:gd name="f1764" fmla="val 571214"/>
                <a:gd name="f1765" fmla="val 5440203"/>
                <a:gd name="f1766" fmla="val 572548"/>
                <a:gd name="f1767" fmla="val 5456491"/>
                <a:gd name="f1768" fmla="val 574453"/>
                <a:gd name="f1769" fmla="val 5469922"/>
                <a:gd name="f1770" fmla="val 571691"/>
                <a:gd name="f1771" fmla="val 5482971"/>
                <a:gd name="f1772" fmla="val 561880"/>
                <a:gd name="f1773" fmla="val 5489924"/>
                <a:gd name="f1774" fmla="val 556641"/>
                <a:gd name="f1775" fmla="val 5498878"/>
                <a:gd name="f1776" fmla="val 553879"/>
                <a:gd name="f1777" fmla="val 5507165"/>
                <a:gd name="f1778" fmla="val 550259"/>
                <a:gd name="f1779" fmla="val 5519928"/>
                <a:gd name="f1780" fmla="val 544640"/>
                <a:gd name="f1781" fmla="val 5533168"/>
                <a:gd name="f1782" fmla="val 539877"/>
                <a:gd name="f1783" fmla="val 5545645"/>
                <a:gd name="f1784" fmla="val 533591"/>
                <a:gd name="f1785" fmla="val 5559076"/>
                <a:gd name="f1786" fmla="val 526923"/>
                <a:gd name="f1787" fmla="val 5571363"/>
                <a:gd name="f1788" fmla="val 517684"/>
                <a:gd name="f1789" fmla="val 5585079"/>
                <a:gd name="f1790" fmla="val 511969"/>
                <a:gd name="f1791" fmla="val 5599843"/>
                <a:gd name="f1792" fmla="val 505778"/>
                <a:gd name="f1793" fmla="val 5609368"/>
                <a:gd name="f1794" fmla="val 496348"/>
                <a:gd name="f1795" fmla="val 5615368"/>
                <a:gd name="f1796" fmla="val 481679"/>
                <a:gd name="f1797" fmla="val 5619179"/>
                <a:gd name="f1798" fmla="val 472440"/>
                <a:gd name="f1799" fmla="val 5624417"/>
                <a:gd name="f1800" fmla="val 462629"/>
                <a:gd name="f1801" fmla="val 5631656"/>
                <a:gd name="f1802" fmla="val 456152"/>
                <a:gd name="f1803" fmla="val 5646611"/>
                <a:gd name="f1804" fmla="val 442913"/>
                <a:gd name="f1805" fmla="val 5664136"/>
                <a:gd name="f1806" fmla="val 432625"/>
                <a:gd name="f1807" fmla="val 5679377"/>
                <a:gd name="f1808" fmla="val 419576"/>
                <a:gd name="f1809" fmla="val 5700808"/>
                <a:gd name="f1810" fmla="val 401288"/>
                <a:gd name="f1811" fmla="val 5720620"/>
                <a:gd name="f1812" fmla="val 381857"/>
                <a:gd name="f1813" fmla="val 5722525"/>
                <a:gd name="f1814" fmla="val 350615"/>
                <a:gd name="f1815" fmla="val 5723572"/>
                <a:gd name="f1816" fmla="val 333375"/>
                <a:gd name="f1817" fmla="val 5732716"/>
                <a:gd name="f1818" fmla="val 326041"/>
                <a:gd name="f1819" fmla="val 5749576"/>
                <a:gd name="f1820" fmla="val 321945"/>
                <a:gd name="f1821" fmla="val 5755195"/>
                <a:gd name="f1822" fmla="val 320612"/>
                <a:gd name="f1823" fmla="val 5763197"/>
                <a:gd name="f1824" fmla="val 318040"/>
                <a:gd name="f1825" fmla="val 5764911"/>
                <a:gd name="f1826" fmla="val 313849"/>
                <a:gd name="f1827" fmla="val 5770054"/>
                <a:gd name="f1828" fmla="val 301371"/>
                <a:gd name="f1829" fmla="val 5780722"/>
                <a:gd name="f1830" fmla="val 298895"/>
                <a:gd name="f1831" fmla="val 5791009"/>
                <a:gd name="f1832" fmla="val 293942"/>
                <a:gd name="f1833" fmla="val 5797201"/>
                <a:gd name="f1834" fmla="val 290989"/>
                <a:gd name="f1835" fmla="val 5804821"/>
                <a:gd name="f1836" fmla="val 285179"/>
                <a:gd name="f1837" fmla="val 5806440"/>
                <a:gd name="f1838" fmla="val 279178"/>
                <a:gd name="f1839" fmla="val 5813107"/>
                <a:gd name="f1840" fmla="val 254889"/>
                <a:gd name="f1841" fmla="val 5831395"/>
                <a:gd name="f1842" fmla="val 240602"/>
                <a:gd name="f1843" fmla="val 5848636"/>
                <a:gd name="f1844" fmla="val 224885"/>
                <a:gd name="f1845" fmla="val 5853684"/>
                <a:gd name="f1846" fmla="val 220218"/>
                <a:gd name="f1847" fmla="val 5859113"/>
                <a:gd name="f1848" fmla="val 214884"/>
                <a:gd name="f1849" fmla="val 5861590"/>
                <a:gd name="f1850" fmla="val 208788"/>
                <a:gd name="f1851" fmla="val 5866829"/>
                <a:gd name="f1852" fmla="val 195643"/>
                <a:gd name="f1853" fmla="val 5874639"/>
                <a:gd name="f1854" fmla="val 186118"/>
                <a:gd name="f1855" fmla="val 5888355"/>
                <a:gd name="f1856" fmla="val 181166"/>
                <a:gd name="f1857" fmla="val 5892736"/>
                <a:gd name="f1858" fmla="val 179642"/>
                <a:gd name="f1859" fmla="val 5896737"/>
                <a:gd name="f1860" fmla="val 176117"/>
                <a:gd name="f1861" fmla="val 5900071"/>
                <a:gd name="f1862" fmla="val 172784"/>
                <a:gd name="f1863" fmla="val 5907215"/>
                <a:gd name="f1864" fmla="val 165545"/>
                <a:gd name="f1865" fmla="val 5913215"/>
                <a:gd name="f1866" fmla="val 157067"/>
                <a:gd name="f1867" fmla="val 5920740"/>
                <a:gd name="f1868" fmla="val 150305"/>
                <a:gd name="f1869" fmla="val 5939885"/>
                <a:gd name="f1870" fmla="val 132874"/>
                <a:gd name="f1871" fmla="val 5958840"/>
                <a:gd name="f1872" fmla="val 115729"/>
                <a:gd name="f1873" fmla="val 5969985"/>
                <a:gd name="f1874" fmla="val 91345"/>
                <a:gd name="f1875" fmla="val 5975413"/>
                <a:gd name="f1876" fmla="val 79439"/>
                <a:gd name="f1877" fmla="val 5981605"/>
                <a:gd name="f1878" fmla="val 66485"/>
                <a:gd name="f1879" fmla="val 5991130"/>
                <a:gd name="f1880" fmla="val 58293"/>
                <a:gd name="f1881" fmla="val 6003227"/>
                <a:gd name="f1882" fmla="val 47911"/>
                <a:gd name="f1883" fmla="val 6019133"/>
                <a:gd name="f1884" fmla="val 42005"/>
                <a:gd name="f1885" fmla="val 6033325"/>
                <a:gd name="f1886" fmla="val 33909"/>
                <a:gd name="f1887" fmla="val 6040469"/>
                <a:gd name="f1888" fmla="val 29813"/>
                <a:gd name="f1889" fmla="val 6047137"/>
                <a:gd name="f1890" fmla="val 24860"/>
                <a:gd name="f1891" fmla="val 6054376"/>
                <a:gd name="f1892" fmla="val 20955"/>
                <a:gd name="f1893" fmla="val 6067234"/>
                <a:gd name="f1894" fmla="val 14097"/>
                <a:gd name="f1895" fmla="val 6080379"/>
                <a:gd name="f1896" fmla="val 7715"/>
                <a:gd name="f1897" fmla="+- 0 0 -90"/>
                <a:gd name="f1898" fmla="*/ f3 1 6095524"/>
                <a:gd name="f1899" fmla="*/ f4 1 1424940"/>
                <a:gd name="f1900" fmla="+- f7 0 f5"/>
                <a:gd name="f1901" fmla="+- f6 0 f5"/>
                <a:gd name="f1902" fmla="*/ f1897 f0 1"/>
                <a:gd name="f1903" fmla="*/ f1901 1 6095524"/>
                <a:gd name="f1904" fmla="*/ f1900 1 1424940"/>
                <a:gd name="f1905" fmla="*/ 6095524 f1901 1"/>
                <a:gd name="f1906" fmla="*/ 0 f1900 1"/>
                <a:gd name="f1907" fmla="*/ 17431 f1900 1"/>
                <a:gd name="f1908" fmla="*/ 216290 f1900 1"/>
                <a:gd name="f1909" fmla="*/ 6079998 f1901 1"/>
                <a:gd name="f1910" fmla="*/ 230600 f1900 1"/>
                <a:gd name="f1911" fmla="*/ 6012751 f1901 1"/>
                <a:gd name="f1912" fmla="*/ 260699 f1900 1"/>
                <a:gd name="f1913" fmla="*/ 5992749 f1901 1"/>
                <a:gd name="f1914" fmla="*/ 268700 f1900 1"/>
                <a:gd name="f1915" fmla="*/ 5910358 f1901 1"/>
                <a:gd name="f1916" fmla="*/ 320231 f1900 1"/>
                <a:gd name="f1917" fmla="*/ 5835777 f1901 1"/>
                <a:gd name="f1918" fmla="*/ 383953 f1900 1"/>
                <a:gd name="f1919" fmla="*/ 5781008 f1901 1"/>
                <a:gd name="f1920" fmla="*/ 459581 f1900 1"/>
                <a:gd name="f1921" fmla="*/ 5765673 f1901 1"/>
                <a:gd name="f1922" fmla="*/ 477584 f1900 1"/>
                <a:gd name="f1923" fmla="*/ 5723763 f1901 1"/>
                <a:gd name="f1924" fmla="*/ 500158 f1900 1"/>
                <a:gd name="f1925" fmla="*/ 5686711 f1901 1"/>
                <a:gd name="f1926" fmla="*/ 517112 f1900 1"/>
                <a:gd name="f1927" fmla="*/ 5659850 f1901 1"/>
                <a:gd name="f1928" fmla="*/ 535877 f1900 1"/>
                <a:gd name="f1929" fmla="*/ 5637181 f1901 1"/>
                <a:gd name="f1930" fmla="*/ 553117 f1900 1"/>
                <a:gd name="f1931" fmla="*/ 5585841 f1901 1"/>
                <a:gd name="f1932" fmla="*/ 597694 f1900 1"/>
                <a:gd name="f1933" fmla="*/ 5528977 f1901 1"/>
                <a:gd name="f1934" fmla="*/ 635318 f1900 1"/>
                <a:gd name="f1935" fmla="*/ 5483256 f1901 1"/>
                <a:gd name="f1936" fmla="*/ 681419 f1900 1"/>
                <a:gd name="f1937" fmla="*/ 5464397 f1901 1"/>
                <a:gd name="f1938" fmla="*/ 706374 f1900 1"/>
                <a:gd name="f1939" fmla="*/ 5424773 f1901 1"/>
                <a:gd name="f1940" fmla="*/ 723424 f1900 1"/>
                <a:gd name="f1941" fmla="*/ 5381815 f1901 1"/>
                <a:gd name="f1942" fmla="*/ 750094 f1900 1"/>
                <a:gd name="f1943" fmla="*/ 5351335 f1901 1"/>
                <a:gd name="f1944" fmla="*/ 776573 f1900 1"/>
                <a:gd name="f1945" fmla="*/ 5327809 f1901 1"/>
                <a:gd name="f1946" fmla="*/ 794290 f1900 1"/>
                <a:gd name="f1947" fmla="*/ 5294566 f1901 1"/>
                <a:gd name="f1948" fmla="*/ 812102 f1900 1"/>
                <a:gd name="f1949" fmla="*/ 5261229 f1901 1"/>
                <a:gd name="f1950" fmla="*/ 835438 f1900 1"/>
                <a:gd name="f1951" fmla="*/ 5245037 f1901 1"/>
                <a:gd name="f1952" fmla="*/ 849821 f1900 1"/>
                <a:gd name="f1953" fmla="*/ 5213699 f1901 1"/>
                <a:gd name="f1954" fmla="*/ 873728 f1900 1"/>
                <a:gd name="f1955" fmla="*/ 5181409 f1901 1"/>
                <a:gd name="f1956" fmla="*/ 896017 f1900 1"/>
                <a:gd name="f1957" fmla="*/ 5120735 f1901 1"/>
                <a:gd name="f1958" fmla="*/ 921544 f1900 1"/>
                <a:gd name="f1959" fmla="*/ 5065490 f1901 1"/>
                <a:gd name="f1960" fmla="*/ 959072 f1900 1"/>
                <a:gd name="f1961" fmla="*/ 5021675 f1901 1"/>
                <a:gd name="f1962" fmla="*/ 986504 f1900 1"/>
                <a:gd name="f1963" fmla="*/ 4996148 f1901 1"/>
                <a:gd name="f1964" fmla="*/ 1004507 f1900 1"/>
                <a:gd name="f1965" fmla="*/ 4949285 f1901 1"/>
                <a:gd name="f1966" fmla="*/ 1044702 f1900 1"/>
                <a:gd name="f1967" fmla="*/ 4876609 f1901 1"/>
                <a:gd name="f1968" fmla="*/ 1086993 f1900 1"/>
                <a:gd name="f1969" fmla="*/ 4832699 f1901 1"/>
                <a:gd name="f1970" fmla="*/ 1109853 f1900 1"/>
                <a:gd name="f1971" fmla="*/ 4738211 f1901 1"/>
                <a:gd name="f1972" fmla="*/ 1144334 f1900 1"/>
                <a:gd name="f1973" fmla="*/ 4707731 f1901 1"/>
                <a:gd name="f1974" fmla="*/ 1156621 f1900 1"/>
                <a:gd name="f1975" fmla="*/ 4672870 f1901 1"/>
                <a:gd name="f1976" fmla="*/ 1164717 f1900 1"/>
                <a:gd name="f1977" fmla="*/ 4616863 f1901 1"/>
                <a:gd name="f1978" fmla="*/ 1183862 f1900 1"/>
                <a:gd name="f1979" fmla="*/ 4507516 f1901 1"/>
                <a:gd name="f1980" fmla="*/ 1216819 f1900 1"/>
                <a:gd name="f1981" fmla="*/ 4483513 f1901 1"/>
                <a:gd name="f1982" fmla="*/ 1221867 f1900 1"/>
                <a:gd name="f1983" fmla="*/ 4422362 f1901 1"/>
                <a:gd name="f1984" fmla="*/ 1243108 f1900 1"/>
                <a:gd name="f1985" fmla="*/ 4385691 f1901 1"/>
                <a:gd name="f1986" fmla="*/ 1257395 f1900 1"/>
                <a:gd name="f1987" fmla="*/ 4355306 f1901 1"/>
                <a:gd name="f1988" fmla="*/ 1265587 f1900 1"/>
                <a:gd name="f1989" fmla="*/ 4328446 f1901 1"/>
                <a:gd name="f1990" fmla="*/ 1269397 f1900 1"/>
                <a:gd name="f1991" fmla="*/ 4257770 f1901 1"/>
                <a:gd name="f1992" fmla="*/ 1288256 f1900 1"/>
                <a:gd name="f1993" fmla="*/ 4229576 f1901 1"/>
                <a:gd name="f1994" fmla="*/ 1295686 f1900 1"/>
                <a:gd name="f1995" fmla="*/ 4156424 f1901 1"/>
                <a:gd name="f1996" fmla="*/ 1321213 f1900 1"/>
                <a:gd name="f1997" fmla="*/ 4094416 f1901 1"/>
                <a:gd name="f1998" fmla="*/ 1338072 f1900 1"/>
                <a:gd name="f1999" fmla="*/ 4068509 f1901 1"/>
                <a:gd name="f2000" fmla="*/ 1346168 f1900 1"/>
                <a:gd name="f2001" fmla="*/ 4009263 f1901 1"/>
                <a:gd name="f2002" fmla="*/ 1359694 f1900 1"/>
                <a:gd name="f2003" fmla="*/ 3975735 f1901 1"/>
                <a:gd name="f2004" fmla="*/ 1369219 f1900 1"/>
                <a:gd name="f2005" fmla="*/ 3893915 f1901 1"/>
                <a:gd name="f2006" fmla="*/ 1379982 f1900 1"/>
                <a:gd name="f2007" fmla="*/ 3809428 f1901 1"/>
                <a:gd name="f2008" fmla="*/ 1390364 f1900 1"/>
                <a:gd name="f2009" fmla="*/ 3763042 f1901 1"/>
                <a:gd name="f2010" fmla="*/ 1393793 f1900 1"/>
                <a:gd name="f2011" fmla="*/ 3722561 f1901 1"/>
                <a:gd name="f2012" fmla="*/ 1399223 f1900 1"/>
                <a:gd name="f2013" fmla="*/ 3687318 f1901 1"/>
                <a:gd name="f2014" fmla="*/ 1402652 f1900 1"/>
                <a:gd name="f2015" fmla="*/ 3631216 f1901 1"/>
                <a:gd name="f2016" fmla="*/ 1409605 f1900 1"/>
                <a:gd name="f2017" fmla="*/ 3607880 f1901 1"/>
                <a:gd name="f2018" fmla="*/ 1411415 f1900 1"/>
                <a:gd name="f2019" fmla="*/ 3552825 f1901 1"/>
                <a:gd name="f2020" fmla="*/ 1411319 f1900 1"/>
                <a:gd name="f2021" fmla="*/ 3533680 f1901 1"/>
                <a:gd name="f2022" fmla="*/ 1410367 f1900 1"/>
                <a:gd name="f2023" fmla="*/ 3496818 f1901 1"/>
                <a:gd name="f2024" fmla="*/ 1398556 f1900 1"/>
                <a:gd name="f2025" fmla="*/ 3492437 f1901 1"/>
                <a:gd name="f2026" fmla="*/ 1397699 f1900 1"/>
                <a:gd name="f2027" fmla="*/ 3468243 f1901 1"/>
                <a:gd name="f2028" fmla="*/ 1393031 f1900 1"/>
                <a:gd name="f2029" fmla="*/ 3455003 f1901 1"/>
                <a:gd name="f2030" fmla="*/ 1391507 f1900 1"/>
                <a:gd name="f2031" fmla="*/ 3404711 f1901 1"/>
                <a:gd name="f2032" fmla="*/ 1381792 f1900 1"/>
                <a:gd name="f2033" fmla="*/ 3375756 f1901 1"/>
                <a:gd name="f2034" fmla="*/ 1377220 f1900 1"/>
                <a:gd name="f2035" fmla="*/ 3352324 f1901 1"/>
                <a:gd name="f2036" fmla="*/ 1377887 f1900 1"/>
                <a:gd name="f2037" fmla="*/ 3311176 f1901 1"/>
                <a:gd name="f2038" fmla="*/ 1378744 f1900 1"/>
                <a:gd name="f2039" fmla="*/ 3298031 f1901 1"/>
                <a:gd name="f2040" fmla="*/ 1380935 f1900 1"/>
                <a:gd name="f2041" fmla="*/ 3238595 f1901 1"/>
                <a:gd name="f2042" fmla="*/ 1374648 f1900 1"/>
                <a:gd name="f2043" fmla="*/ 3204686 f1901 1"/>
                <a:gd name="f2044" fmla="*/ 1374172 f1900 1"/>
                <a:gd name="f2045" fmla="*/ 3166491 f1901 1"/>
                <a:gd name="f2046" fmla="*/ 1366361 f1900 1"/>
                <a:gd name="f2047" fmla="*/ 3155347 f1901 1"/>
                <a:gd name="f2048" fmla="*/ 1366742 f1900 1"/>
                <a:gd name="f2049" fmla="*/ 3142869 f1901 1"/>
                <a:gd name="f2050" fmla="*/ 1367409 f1900 1"/>
                <a:gd name="f2051" fmla="*/ 3104578 f1901 1"/>
                <a:gd name="f2052" fmla="*/ 1367981 f1900 1"/>
                <a:gd name="f2053" fmla="*/ 3081337 f1901 1"/>
                <a:gd name="f2054" fmla="*/ 1370838 f1900 1"/>
                <a:gd name="f2055" fmla="*/ 3037047 f1901 1"/>
                <a:gd name="f2056" fmla="*/ 1369124 f1900 1"/>
                <a:gd name="f2057" fmla="*/ 3020663 f1901 1"/>
                <a:gd name="f2058" fmla="*/ 1371600 f1900 1"/>
                <a:gd name="f2059" fmla="*/ 2979230 f1901 1"/>
                <a:gd name="f2060" fmla="*/ 1371886 f1900 1"/>
                <a:gd name="f2061" fmla="*/ 2942082 f1901 1"/>
                <a:gd name="f2062" fmla="*/ 1370457 f1900 1"/>
                <a:gd name="f2063" fmla="*/ 2906268 f1901 1"/>
                <a:gd name="f2064" fmla="*/ 1371219 f1900 1"/>
                <a:gd name="f2065" fmla="*/ 2880646 f1901 1"/>
                <a:gd name="f2066" fmla="*/ 1374362 f1900 1"/>
                <a:gd name="f2067" fmla="*/ 2852833 f1901 1"/>
                <a:gd name="f2068" fmla="*/ 1376267 f1900 1"/>
                <a:gd name="f2069" fmla="*/ 2776157 f1901 1"/>
                <a:gd name="f2070" fmla="*/ 1387602 f1900 1"/>
                <a:gd name="f2071" fmla="*/ 2761965 f1901 1"/>
                <a:gd name="f2072" fmla="*/ 1384840 f1900 1"/>
                <a:gd name="f2073" fmla="*/ 2681383 f1901 1"/>
                <a:gd name="f2074" fmla="*/ 1382268 f1900 1"/>
                <a:gd name="f2075" fmla="*/ 2663857 f1901 1"/>
                <a:gd name="f2076" fmla="*/ 1382459 f1900 1"/>
                <a:gd name="f2077" fmla="*/ 2616803 f1901 1"/>
                <a:gd name="f2078" fmla="*/ 2544223 f1901 1"/>
                <a:gd name="f2079" fmla="*/ 1389031 f1900 1"/>
                <a:gd name="f2080" fmla="*/ 2476309 f1901 1"/>
                <a:gd name="f2081" fmla="*/ 2467737 f1901 1"/>
                <a:gd name="f2082" fmla="*/ 1414177 f1900 1"/>
                <a:gd name="f2083" fmla="*/ 2443353 f1901 1"/>
                <a:gd name="f2084" fmla="*/ 1419035 f1900 1"/>
                <a:gd name="f2085" fmla="*/ 2413159 f1901 1"/>
                <a:gd name="f2086" fmla="*/ 1420749 f1900 1"/>
                <a:gd name="f2087" fmla="*/ 2374868 f1901 1"/>
                <a:gd name="f2088" fmla="*/ 1424940 f1900 1"/>
                <a:gd name="f2089" fmla="*/ 2344198 f1901 1"/>
                <a:gd name="f2090" fmla="*/ 1419701 f1900 1"/>
                <a:gd name="f2091" fmla="*/ 2301335 f1901 1"/>
                <a:gd name="f2092" fmla="*/ 1411891 f1900 1"/>
                <a:gd name="f2093" fmla="*/ 2260949 f1901 1"/>
                <a:gd name="f2094" fmla="*/ 1404461 f1900 1"/>
                <a:gd name="f2095" fmla="*/ 2248186 f1901 1"/>
                <a:gd name="f2096" fmla="*/ 1413224 f1900 1"/>
                <a:gd name="f2097" fmla="*/ 2228469 f1901 1"/>
                <a:gd name="f2098" fmla="*/ 1420844 f1900 1"/>
                <a:gd name="f2099" fmla="*/ 2206562 f1901 1"/>
                <a:gd name="f2100" fmla="*/ 1411700 f1900 1"/>
                <a:gd name="f2101" fmla="*/ 2155317 f1901 1"/>
                <a:gd name="f2102" fmla="*/ 1392746 f1900 1"/>
                <a:gd name="f2103" fmla="*/ 2122932 f1901 1"/>
                <a:gd name="f2104" fmla="*/ 1391888 f1900 1"/>
                <a:gd name="f2105" fmla="*/ 2052542 f1901 1"/>
                <a:gd name="f2106" fmla="*/ 1383792 f1900 1"/>
                <a:gd name="f2107" fmla="*/ 2006537 f1901 1"/>
                <a:gd name="f2108" fmla="*/ 1372267 f1900 1"/>
                <a:gd name="f2109" fmla="*/ 1973486 f1901 1"/>
                <a:gd name="f2110" fmla="*/ 1359218 f1900 1"/>
                <a:gd name="f2111" fmla="*/ 1926146 f1901 1"/>
                <a:gd name="f2112" fmla="*/ 1342168 f1900 1"/>
                <a:gd name="f2113" fmla="*/ 1878616 f1901 1"/>
                <a:gd name="f2114" fmla="*/ 1333310 f1900 1"/>
                <a:gd name="f2115" fmla="*/ 1844231 f1901 1"/>
                <a:gd name="f2116" fmla="*/ 1322165 f1900 1"/>
                <a:gd name="f2117" fmla="*/ 1802225 f1901 1"/>
                <a:gd name="f2118" fmla="*/ 1314545 f1900 1"/>
                <a:gd name="f2119" fmla="*/ 1766983 f1901 1"/>
                <a:gd name="f2120" fmla="*/ 1314260 f1900 1"/>
                <a:gd name="f2121" fmla="*/ 1711738 f1901 1"/>
                <a:gd name="f2122" fmla="*/ 1315593 f1900 1"/>
                <a:gd name="f2123" fmla="*/ 1644111 f1901 1"/>
                <a:gd name="f2124" fmla="*/ 1292543 f1900 1"/>
                <a:gd name="f2125" fmla="*/ 1616774 f1901 1"/>
                <a:gd name="f2126" fmla="*/ 1287399 f1900 1"/>
                <a:gd name="f2127" fmla="*/ 1591056 f1901 1"/>
                <a:gd name="f2128" fmla="*/ 1285018 f1900 1"/>
                <a:gd name="f2129" fmla="*/ 1536478 f1901 1"/>
                <a:gd name="f2130" fmla="*/ 1269683 f1900 1"/>
                <a:gd name="f2131" fmla="*/ 1514285 f1901 1"/>
                <a:gd name="f2132" fmla="*/ 1264634 f1900 1"/>
                <a:gd name="f2133" fmla="*/ 1483233 f1901 1"/>
                <a:gd name="f2134" fmla="*/ 1264730 f1900 1"/>
                <a:gd name="f2135" fmla="*/ 1426750 f1901 1"/>
                <a:gd name="f2136" fmla="*/ 1257681 f1900 1"/>
                <a:gd name="f2137" fmla="*/ 1370362 f1901 1"/>
                <a:gd name="f2138" fmla="*/ 1237107 f1900 1"/>
                <a:gd name="f2139" fmla="*/ 1346454 f1901 1"/>
                <a:gd name="f2140" fmla="*/ 1239107 f1900 1"/>
                <a:gd name="f2141" fmla="*/ 1337882 f1901 1"/>
                <a:gd name="f2142" fmla="*/ 1238631 f1900 1"/>
                <a:gd name="f2143" fmla="*/ 1260825 f1901 1"/>
                <a:gd name="f2144" fmla="*/ 1227296 f1900 1"/>
                <a:gd name="f2145" fmla="*/ 1253109 f1901 1"/>
                <a:gd name="f2146" fmla="*/ 1226058 f1900 1"/>
                <a:gd name="f2147" fmla="*/ 1216915 f1901 1"/>
                <a:gd name="f2148" fmla="*/ 1215962 f1900 1"/>
                <a:gd name="f2149" fmla="*/ 1125664 f1901 1"/>
                <a:gd name="f2150" fmla="*/ 1209675 f1900 1"/>
                <a:gd name="f2151" fmla="*/ 1120045 f1901 1"/>
                <a:gd name="f2152" fmla="*/ 1208913 f1900 1"/>
                <a:gd name="f2153" fmla="*/ 1089469 f1901 1"/>
                <a:gd name="f2154" fmla="*/ 1213961 f1900 1"/>
                <a:gd name="f2155" fmla="*/ 1074325 f1901 1"/>
                <a:gd name="f2156" fmla="*/ 1221105 f1900 1"/>
                <a:gd name="f2157" fmla="*/ 1050703 f1901 1"/>
                <a:gd name="f2158" fmla="*/ 1228535 f1900 1"/>
                <a:gd name="f2159" fmla="*/ 1026700 f1901 1"/>
                <a:gd name="f2160" fmla="*/ 1231297 f1900 1"/>
                <a:gd name="f2161" fmla="*/ 986409 f1901 1"/>
                <a:gd name="f2162" fmla="*/ 1220057 f1900 1"/>
                <a:gd name="f2163" fmla="*/ 971741 f1901 1"/>
                <a:gd name="f2164" fmla="*/ 1218914 f1900 1"/>
                <a:gd name="f2165" fmla="*/ 939070 f1901 1"/>
                <a:gd name="f2166" fmla="*/ 1213485 f1900 1"/>
                <a:gd name="f2167" fmla="*/ 910495 f1901 1"/>
                <a:gd name="f2168" fmla="*/ 1213866 f1900 1"/>
                <a:gd name="f2169" fmla="*/ 887540 f1901 1"/>
                <a:gd name="f2170" fmla="*/ 1222534 f1900 1"/>
                <a:gd name="f2171" fmla="*/ 854202 f1901 1"/>
                <a:gd name="f2172" fmla="*/ 1224248 f1900 1"/>
                <a:gd name="f2173" fmla="*/ 832675 f1901 1"/>
                <a:gd name="f2174" fmla="*/ 1217962 f1900 1"/>
                <a:gd name="f2175" fmla="*/ 828294 f1901 1"/>
                <a:gd name="f2176" fmla="*/ 1217105 f1900 1"/>
                <a:gd name="f2177" fmla="*/ 772001 f1901 1"/>
                <a:gd name="f2178" fmla="*/ 1216723 f1900 1"/>
                <a:gd name="f2179" fmla="*/ 701707 f1901 1"/>
                <a:gd name="f2180" fmla="*/ 1235678 f1900 1"/>
                <a:gd name="f2181" fmla="*/ 690086 f1901 1"/>
                <a:gd name="f2182" fmla="*/ 1239679 f1900 1"/>
                <a:gd name="f2183" fmla="*/ 633412 f1901 1"/>
                <a:gd name="f2184" fmla="*/ 1246632 f1900 1"/>
                <a:gd name="f2185" fmla="*/ 603028 f1901 1"/>
                <a:gd name="f2186" fmla="*/ 1253681 f1900 1"/>
                <a:gd name="f2187" fmla="*/ 581120 f1901 1"/>
                <a:gd name="f2188" fmla="*/ 1254062 f1900 1"/>
                <a:gd name="f2189" fmla="*/ 554642 f1901 1"/>
                <a:gd name="f2190" fmla="*/ 1266539 f1900 1"/>
                <a:gd name="f2191" fmla="*/ 545973 f1901 1"/>
                <a:gd name="f2192" fmla="*/ 1271969 f1900 1"/>
                <a:gd name="f2193" fmla="*/ 535591 f1901 1"/>
                <a:gd name="f2194" fmla="*/ 1275207 f1900 1"/>
                <a:gd name="f2195" fmla="*/ 488538 f1901 1"/>
                <a:gd name="f2196" fmla="*/ 1285494 f1900 1"/>
                <a:gd name="f2197" fmla="*/ 480155 f1901 1"/>
                <a:gd name="f2198" fmla="*/ 1291304 f1900 1"/>
                <a:gd name="f2199" fmla="*/ 474535 f1901 1"/>
                <a:gd name="f2200" fmla="*/ 1294924 f1900 1"/>
                <a:gd name="f2201" fmla="*/ 428816 f1901 1"/>
                <a:gd name="f2202" fmla="*/ 1301020 f1900 1"/>
                <a:gd name="f2203" fmla="*/ 400241 f1901 1"/>
                <a:gd name="f2204" fmla="*/ 1318260 f1900 1"/>
                <a:gd name="f2205" fmla="*/ 392431 f1901 1"/>
                <a:gd name="f2206" fmla="*/ 1325594 f1900 1"/>
                <a:gd name="f2207" fmla="*/ 365093 f1901 1"/>
                <a:gd name="f2208" fmla="*/ 1336643 f1900 1"/>
                <a:gd name="f2209" fmla="*/ 273177 f1901 1"/>
                <a:gd name="f2210" fmla="*/ 1357884 f1900 1"/>
                <a:gd name="f2211" fmla="*/ 246888 f1901 1"/>
                <a:gd name="f2212" fmla="*/ 1350359 f1900 1"/>
                <a:gd name="f2213" fmla="*/ 196977 f1901 1"/>
                <a:gd name="f2214" fmla="*/ 1370552 f1900 1"/>
                <a:gd name="f2215" fmla="*/ 153352 f1901 1"/>
                <a:gd name="f2216" fmla="*/ 1381982 f1900 1"/>
                <a:gd name="f2217" fmla="*/ 137160 f1901 1"/>
                <a:gd name="f2218" fmla="*/ 1384745 f1900 1"/>
                <a:gd name="f2219" fmla="*/ 85917 f1901 1"/>
                <a:gd name="f2220" fmla="*/ 1389793 f1900 1"/>
                <a:gd name="f2221" fmla="*/ 59532 f1901 1"/>
                <a:gd name="f2222" fmla="*/ 1401223 f1900 1"/>
                <a:gd name="f2223" fmla="*/ 30325 f1901 1"/>
                <a:gd name="f2224" fmla="*/ 1409974 f1900 1"/>
                <a:gd name="f2225" fmla="*/ 0 f1901 1"/>
                <a:gd name="f2226" fmla="*/ 1412360 f1900 1"/>
                <a:gd name="f2227" fmla="*/ 1058622 f1900 1"/>
                <a:gd name="f2228" fmla="*/ 17145 f1901 1"/>
                <a:gd name="f2229" fmla="*/ 1060228 f1900 1"/>
                <a:gd name="f2230" fmla="*/ 44672 f1901 1"/>
                <a:gd name="f2231" fmla="*/ 1066324 f1900 1"/>
                <a:gd name="f2232" fmla="*/ 84677 f1901 1"/>
                <a:gd name="f2233" fmla="*/ 1076230 f1900 1"/>
                <a:gd name="f2234" fmla="*/ 132017 f1901 1"/>
                <a:gd name="f2235" fmla="*/ 1064990 f1900 1"/>
                <a:gd name="f2236" fmla="*/ 136779 f1901 1"/>
                <a:gd name="f2237" fmla="*/ 1060323 f1900 1"/>
                <a:gd name="f2238" fmla="*/ 187547 f1901 1"/>
                <a:gd name="f2239" fmla="*/ 1049179 f1900 1"/>
                <a:gd name="f2240" fmla="*/ 270891 f1901 1"/>
                <a:gd name="f2241" fmla="*/ 1036415 f1900 1"/>
                <a:gd name="f2242" fmla="*/ 276320 f1901 1"/>
                <a:gd name="f2243" fmla="*/ 1035558 f1900 1"/>
                <a:gd name="f2244" fmla="*/ 323755 f1901 1"/>
                <a:gd name="f2245" fmla="*/ 1061561 f1900 1"/>
                <a:gd name="f2246" fmla="*/ 361855 f1901 1"/>
                <a:gd name="f2247" fmla="*/ 1057942 f1900 1"/>
                <a:gd name="f2248" fmla="*/ 379571 f1901 1"/>
                <a:gd name="f2249" fmla="*/ 1039939 f1900 1"/>
                <a:gd name="f2250" fmla="*/ 430530 f1901 1"/>
                <a:gd name="f2251" fmla="*/ 1025747 f1900 1"/>
                <a:gd name="f2252" fmla="*/ 493300 f1901 1"/>
                <a:gd name="f2253" fmla="*/ 1027176 f1900 1"/>
                <a:gd name="f2254" fmla="*/ 537782 f1901 1"/>
                <a:gd name="f2255" fmla="*/ 1025366 f1900 1"/>
                <a:gd name="f2256" fmla="*/ 562166 f1901 1"/>
                <a:gd name="f2257" fmla="*/ 1015746 f1900 1"/>
                <a:gd name="f2258" fmla="*/ 579596 f1901 1"/>
                <a:gd name="f2259" fmla="*/ 1016699 f1900 1"/>
                <a:gd name="f2260" fmla="*/ 612362 f1901 1"/>
                <a:gd name="f2261" fmla="*/ 1023557 f1900 1"/>
                <a:gd name="f2262" fmla="*/ 716090 f1901 1"/>
                <a:gd name="f2263" fmla="*/ 1031653 f1900 1"/>
                <a:gd name="f2264" fmla="*/ 758381 f1901 1"/>
                <a:gd name="f2265" fmla="*/ 1018985 f1900 1"/>
                <a:gd name="f2266" fmla="*/ 771049 f1901 1"/>
                <a:gd name="f2267" fmla="*/ 1018699 f1900 1"/>
                <a:gd name="f2268" fmla="*/ 799433 f1901 1"/>
                <a:gd name="f2269" fmla="*/ 1023652 f1900 1"/>
                <a:gd name="f2270" fmla="*/ 858012 f1901 1"/>
                <a:gd name="f2271" fmla="*/ 1020318 f1900 1"/>
                <a:gd name="f2272" fmla="*/ 879634 f1901 1"/>
                <a:gd name="f2273" fmla="*/ 1015270 f1900 1"/>
                <a:gd name="f2274" fmla="*/ 891635 f1901 1"/>
                <a:gd name="f2275" fmla="*/ 1012031 f1900 1"/>
                <a:gd name="f2276" fmla="*/ 953262 f1901 1"/>
                <a:gd name="f2277" fmla="*/ 1003078 f1900 1"/>
                <a:gd name="f2278" fmla="*/ 980694 f1901 1"/>
                <a:gd name="f2279" fmla="*/ 993458 f1900 1"/>
                <a:gd name="f2280" fmla="*/ 988124 f1901 1"/>
                <a:gd name="f2281" fmla="*/ 992029 f1900 1"/>
                <a:gd name="f2282" fmla="*/ 1028795 f1901 1"/>
                <a:gd name="f2283" fmla="*/ 996029 f1900 1"/>
                <a:gd name="f2284" fmla="*/ 1059275 f1901 1"/>
                <a:gd name="f2285" fmla="*/ 1011555 f1900 1"/>
                <a:gd name="f2286" fmla="*/ 1065181 f1901 1"/>
                <a:gd name="f2287" fmla="*/ 1016794 f1900 1"/>
                <a:gd name="f2288" fmla="*/ 1150144 f1901 1"/>
                <a:gd name="f2289" fmla="*/ 1014984 f1900 1"/>
                <a:gd name="f2290" fmla="*/ 1163193 f1901 1"/>
                <a:gd name="f2291" fmla="*/ 1012793 f1900 1"/>
                <a:gd name="f2292" fmla="*/ 1226249 f1901 1"/>
                <a:gd name="f2293" fmla="*/ 1021937 f1900 1"/>
                <a:gd name="f2294" fmla="*/ 1244632 f1901 1"/>
                <a:gd name="f2295" fmla="*/ 1023747 f1900 1"/>
                <a:gd name="f2296" fmla="*/ 1310545 f1901 1"/>
                <a:gd name="f2297" fmla="*/ 1031939 f1900 1"/>
                <a:gd name="f2298" fmla="*/ 1319879 f1901 1"/>
                <a:gd name="f2299" fmla="*/ 1024319 f1900 1"/>
                <a:gd name="f2300" fmla="*/ 1346740 f1901 1"/>
                <a:gd name="f2301" fmla="*/ 1005173 f1900 1"/>
                <a:gd name="f2302" fmla="*/ 1399699 f1901 1"/>
                <a:gd name="f2303" fmla="*/ 988219 f1900 1"/>
                <a:gd name="f2304" fmla="*/ 1414082 f1901 1"/>
                <a:gd name="f2305" fmla="*/ 989171 f1900 1"/>
                <a:gd name="f2306" fmla="*/ 1450467 f1901 1"/>
                <a:gd name="f2307" fmla="*/ 1017461 f1900 1"/>
                <a:gd name="f2308" fmla="*/ 1468184 f1901 1"/>
                <a:gd name="f2309" fmla="*/ 1028795 f1900 1"/>
                <a:gd name="f2310" fmla="*/ 1518476 f1901 1"/>
                <a:gd name="f2311" fmla="*/ 1049655 f1900 1"/>
                <a:gd name="f2312" fmla="*/ 1522667 f1901 1"/>
                <a:gd name="f2313" fmla="*/ 1053465 f1900 1"/>
                <a:gd name="f2314" fmla="*/ 1559814 f1901 1"/>
                <a:gd name="f2315" fmla="*/ 1098709 f1900 1"/>
                <a:gd name="f2316" fmla="*/ 1568196 f1901 1"/>
                <a:gd name="f2317" fmla="*/ 1106424 f1900 1"/>
                <a:gd name="f2318" fmla="*/ 1578293 f1901 1"/>
                <a:gd name="f2319" fmla="*/ 1118426 f1900 1"/>
                <a:gd name="f2320" fmla="*/ 1609820 f1901 1"/>
                <a:gd name="f2321" fmla="*/ 1141667 f1900 1"/>
                <a:gd name="f2322" fmla="*/ 1648873 f1901 1"/>
                <a:gd name="f2323" fmla="*/ 1149096 f1900 1"/>
                <a:gd name="f2324" fmla="*/ 1696022 f1901 1"/>
                <a:gd name="f2325" fmla="*/ 1160431 f1900 1"/>
                <a:gd name="f2326" fmla="*/ 1715739 f1901 1"/>
                <a:gd name="f2327" fmla="*/ 1168051 f1900 1"/>
                <a:gd name="f2328" fmla="*/ 1768602 f1901 1"/>
                <a:gd name="f2329" fmla="*/ 1182529 f1900 1"/>
                <a:gd name="f2330" fmla="*/ 1806321 f1901 1"/>
                <a:gd name="f2331" fmla="*/ 1194721 f1900 1"/>
                <a:gd name="f2332" fmla="*/ 1860709 f1901 1"/>
                <a:gd name="f2333" fmla="*/ 1201865 f1900 1"/>
                <a:gd name="f2334" fmla="*/ 1887093 f1901 1"/>
                <a:gd name="f2335" fmla="*/ 1202150 f1900 1"/>
                <a:gd name="f2336" fmla="*/ 1935575 f1901 1"/>
                <a:gd name="f2337" fmla="*/ 1238726 f1900 1"/>
                <a:gd name="f2338" fmla="*/ 1974247 f1901 1"/>
                <a:gd name="f2339" fmla="*/ 1262920 f1900 1"/>
                <a:gd name="f2340" fmla="*/ 2014919 f1901 1"/>
                <a:gd name="f2341" fmla="*/ 1251204 f1900 1"/>
                <a:gd name="f2342" fmla="*/ 2025968 f1901 1"/>
                <a:gd name="f2343" fmla="*/ 1240155 f1900 1"/>
                <a:gd name="f2344" fmla="*/ 2092643 f1901 1"/>
                <a:gd name="f2345" fmla="*/ 1229678 f1900 1"/>
                <a:gd name="f2346" fmla="*/ 2187893 f1901 1"/>
                <a:gd name="f2347" fmla="*/ 1229297 f1900 1"/>
                <a:gd name="f2348" fmla="*/ 2346294 f1901 1"/>
                <a:gd name="f2349" fmla="*/ 1205484 f1900 1"/>
                <a:gd name="f2350" fmla="*/ 2373916 f1901 1"/>
                <a:gd name="f2351" fmla="*/ 1194435 f1900 1"/>
                <a:gd name="f2352" fmla="*/ 2404967 f1901 1"/>
                <a:gd name="f2353" fmla="*/ 1191673 f1900 1"/>
                <a:gd name="f2354" fmla="*/ 2416874 f1901 1"/>
                <a:gd name="f2355" fmla="*/ 1198436 f1900 1"/>
                <a:gd name="f2356" fmla="*/ 2468975 f1901 1"/>
                <a:gd name="f2357" fmla="*/ 1208532 f1900 1"/>
                <a:gd name="f2358" fmla="*/ 2478882 f1901 1"/>
                <a:gd name="f2359" fmla="*/ 1208723 f1900 1"/>
                <a:gd name="f2360" fmla="*/ 2512791 f1901 1"/>
                <a:gd name="f2361" fmla="*/ 1204436 f1900 1"/>
                <a:gd name="f2362" fmla="*/ 1201960 f1900 1"/>
                <a:gd name="f2363" fmla="*/ 2623471 f1901 1"/>
                <a:gd name="f2364" fmla="*/ 1210056 f1900 1"/>
                <a:gd name="f2365" fmla="*/ 2684241 f1901 1"/>
                <a:gd name="f2366" fmla="*/ 1208151 f1900 1"/>
                <a:gd name="f2367" fmla="*/ 2712244 f1901 1"/>
                <a:gd name="f2368" fmla="*/ 2728055 f1901 1"/>
                <a:gd name="f2369" fmla="*/ 1212914 f1900 1"/>
                <a:gd name="f2370" fmla="*/ 2763869 f1901 1"/>
                <a:gd name="f2371" fmla="*/ 1232821 f1900 1"/>
                <a:gd name="f2372" fmla="*/ 2783491 f1901 1"/>
                <a:gd name="f2373" fmla="*/ 1237298 f1900 1"/>
                <a:gd name="f2374" fmla="*/ 2842546 f1901 1"/>
                <a:gd name="f2375" fmla="*/ 1236917 f1900 1"/>
                <a:gd name="f2376" fmla="*/ 2931128 f1901 1"/>
                <a:gd name="f2377" fmla="*/ 1206913 f1900 1"/>
                <a:gd name="f2378" fmla="*/ 2940368 f1901 1"/>
                <a:gd name="f2379" fmla="*/ 1202912 f1900 1"/>
                <a:gd name="f2380" fmla="*/ 2985421 f1901 1"/>
                <a:gd name="f2381" fmla="*/ 1197959 f1900 1"/>
                <a:gd name="f2382" fmla="*/ 3015996 f1901 1"/>
                <a:gd name="f2383" fmla="*/ 1204722 f1900 1"/>
                <a:gd name="f2384" fmla="*/ 3057621 f1901 1"/>
                <a:gd name="f2385" fmla="*/ 1218724 f1900 1"/>
                <a:gd name="f2386" fmla="*/ 3095054 f1901 1"/>
                <a:gd name="f2387" fmla="*/ 1230440 f1900 1"/>
                <a:gd name="f2388" fmla="*/ 3122295 f1901 1"/>
                <a:gd name="f2389" fmla="*/ 1243679 f1900 1"/>
                <a:gd name="f2390" fmla="*/ 3184589 f1901 1"/>
                <a:gd name="f2391" fmla="*/ 1253395 f1900 1"/>
                <a:gd name="f2392" fmla="*/ 3191066 f1901 1"/>
                <a:gd name="f2393" fmla="*/ 1255014 f1900 1"/>
                <a:gd name="f2394" fmla="*/ 3237929 f1901 1"/>
                <a:gd name="f2395" fmla="*/ 1243203 f1900 1"/>
                <a:gd name="f2396" fmla="*/ 3294221 f1901 1"/>
                <a:gd name="f2397" fmla="*/ 1231202 f1900 1"/>
                <a:gd name="f2398" fmla="*/ 3314319 f1901 1"/>
                <a:gd name="f2399" fmla="*/ 1235297 f1900 1"/>
                <a:gd name="f2400" fmla="*/ 3341846 f1901 1"/>
                <a:gd name="f2401" fmla="*/ 1241108 f1900 1"/>
                <a:gd name="f2402" fmla="*/ 3367373 f1901 1"/>
                <a:gd name="f2403" fmla="*/ 1238060 f1900 1"/>
                <a:gd name="f2404" fmla="*/ 3382899 f1901 1"/>
                <a:gd name="f2405" fmla="*/ 1237774 f1900 1"/>
                <a:gd name="f2406" fmla="*/ 3453765 f1901 1"/>
                <a:gd name="f2407" fmla="*/ 1273397 f1900 1"/>
                <a:gd name="f2408" fmla="*/ 3471767 f1901 1"/>
                <a:gd name="f2409" fmla="*/ 1276350 f1900 1"/>
                <a:gd name="f2410" fmla="*/ 3481959 f1901 1"/>
                <a:gd name="f2411" fmla="*/ 1280732 f1900 1"/>
                <a:gd name="f2412" fmla="*/ 3543396 f1901 1"/>
                <a:gd name="f2413" fmla="*/ 1324928 f1900 1"/>
                <a:gd name="f2414" fmla="*/ 3569494 f1901 1"/>
                <a:gd name="f2415" fmla="*/ 1333881 f1900 1"/>
                <a:gd name="f2416" fmla="*/ 3598164 f1901 1"/>
                <a:gd name="f2417" fmla="*/ 1332071 f1900 1"/>
                <a:gd name="f2418" fmla="*/ 3614738 f1901 1"/>
                <a:gd name="f2419" fmla="*/ 1328833 f1900 1"/>
                <a:gd name="f2420" fmla="*/ 3655886 f1901 1"/>
                <a:gd name="f2421" fmla="*/ 1300734 f1900 1"/>
                <a:gd name="f2422" fmla="*/ 3679317 f1901 1"/>
                <a:gd name="f2423" fmla="*/ 1301687 f1900 1"/>
                <a:gd name="f2424" fmla="*/ 3715893 f1901 1"/>
                <a:gd name="f2425" fmla="*/ 1321022 f1900 1"/>
                <a:gd name="f2426" fmla="*/ 3782282 f1901 1"/>
                <a:gd name="f2427" fmla="*/ 1329690 f1900 1"/>
                <a:gd name="f2428" fmla="*/ 3816001 f1901 1"/>
                <a:gd name="f2429" fmla="*/ 1302639 f1900 1"/>
                <a:gd name="f2430" fmla="*/ 3833431 f1901 1"/>
                <a:gd name="f2431" fmla="*/ 1276636 f1900 1"/>
                <a:gd name="f2432" fmla="*/ 3883819 f1901 1"/>
                <a:gd name="f2433" fmla="*/ 1246442 f1900 1"/>
                <a:gd name="f2434" fmla="*/ 3895821 f1901 1"/>
                <a:gd name="f2435" fmla="*/ 3932778 f1901 1"/>
                <a:gd name="f2436" fmla="*/ 1262444 f1900 1"/>
                <a:gd name="f2437" fmla="*/ 3972782 f1901 1"/>
                <a:gd name="f2438" fmla="*/ 1262063 f1900 1"/>
                <a:gd name="f2439" fmla="*/ 4042505 f1901 1"/>
                <a:gd name="f2440" fmla="*/ 1267111 f1900 1"/>
                <a:gd name="f2441" fmla="*/ 4088892 f1901 1"/>
                <a:gd name="f2442" fmla="*/ 1238250 f1900 1"/>
                <a:gd name="f2443" fmla="*/ 4106609 f1901 1"/>
                <a:gd name="f2444" fmla="*/ 1226344 f1900 1"/>
                <a:gd name="f2445" fmla="*/ 4123182 f1901 1"/>
                <a:gd name="f2446" fmla="*/ 4142328 f1901 1"/>
                <a:gd name="f2447" fmla="*/ 1214438 f1900 1"/>
                <a:gd name="f2448" fmla="*/ 4188524 f1901 1"/>
                <a:gd name="f2449" fmla="*/ 1198245 f1900 1"/>
                <a:gd name="f2450" fmla="*/ 4213860 f1901 1"/>
                <a:gd name="f2451" fmla="*/ 1182338 f1900 1"/>
                <a:gd name="f2452" fmla="*/ 4270820 f1901 1"/>
                <a:gd name="f2453" fmla="*/ 1167003 f1900 1"/>
                <a:gd name="f2454" fmla="*/ 4309587 f1901 1"/>
                <a:gd name="f2455" fmla="*/ 1153287 f1900 1"/>
                <a:gd name="f2456" fmla="*/ 4350449 f1901 1"/>
                <a:gd name="f2457" fmla="*/ 1129665 f1900 1"/>
                <a:gd name="f2458" fmla="*/ 4356164 f1901 1"/>
                <a:gd name="f2459" fmla="*/ 1126046 f1900 1"/>
                <a:gd name="f2460" fmla="*/ 4369880 f1901 1"/>
                <a:gd name="f2461" fmla="*/ 1110520 f1900 1"/>
                <a:gd name="f2462" fmla="*/ 4389787 f1901 1"/>
                <a:gd name="f2463" fmla="*/ 1057085 f1900 1"/>
                <a:gd name="f2464" fmla="*/ 4395502 f1901 1"/>
                <a:gd name="f2465" fmla="*/ 1046226 f1900 1"/>
                <a:gd name="f2466" fmla="*/ 4447413 f1901 1"/>
                <a:gd name="f2467" fmla="*/ 1009650 f1900 1"/>
                <a:gd name="f2468" fmla="*/ 4466654 f1901 1"/>
                <a:gd name="f2469" fmla="*/ 1013079 f1900 1"/>
                <a:gd name="f2470" fmla="*/ 4487894 f1901 1"/>
                <a:gd name="f2471" fmla="*/ 1025081 f1900 1"/>
                <a:gd name="f2472" fmla="*/ 4534472 f1901 1"/>
                <a:gd name="f2473" fmla="*/ 1028224 f1900 1"/>
                <a:gd name="f2474" fmla="*/ 4551903 f1901 1"/>
                <a:gd name="f2475" fmla="*/ 1022033 f1900 1"/>
                <a:gd name="f2476" fmla="*/ 4582382 f1901 1"/>
                <a:gd name="f2477" fmla="*/ 1005364 f1900 1"/>
                <a:gd name="f2478" fmla="*/ 4605909 f1901 1"/>
                <a:gd name="f2479" fmla="*/ 979551 f1900 1"/>
                <a:gd name="f2480" fmla="*/ 4640104 f1901 1"/>
                <a:gd name="f2481" fmla="*/ 936879 f1900 1"/>
                <a:gd name="f2482" fmla="*/ 4705731 f1901 1"/>
                <a:gd name="f2483" fmla="*/ 920591 f1900 1"/>
                <a:gd name="f2484" fmla="*/ 4730973 f1901 1"/>
                <a:gd name="f2485" fmla="*/ 915162 f1900 1"/>
                <a:gd name="f2486" fmla="*/ 4822794 f1901 1"/>
                <a:gd name="f2487" fmla="*/ 892397 f1900 1"/>
                <a:gd name="f2488" fmla="*/ 4830794 f1901 1"/>
                <a:gd name="f2489" fmla="*/ 891635 f1900 1"/>
                <a:gd name="f2490" fmla="*/ 4894421 f1901 1"/>
                <a:gd name="f2491" fmla="*/ 865442 f1900 1"/>
                <a:gd name="f2492" fmla="*/ 4909756 f1901 1"/>
                <a:gd name="f2493" fmla="*/ 858964 f1900 1"/>
                <a:gd name="f2494" fmla="*/ 4928521 f1901 1"/>
                <a:gd name="f2495" fmla="*/ 842391 f1900 1"/>
                <a:gd name="f2496" fmla="*/ 4945857 f1901 1"/>
                <a:gd name="f2497" fmla="*/ 795623 f1900 1"/>
                <a:gd name="f2498" fmla="*/ 4966145 f1901 1"/>
                <a:gd name="f2499" fmla="*/ 774287 f1900 1"/>
                <a:gd name="f2500" fmla="*/ 4980909 f1901 1"/>
                <a:gd name="f2501" fmla="*/ 761333 f1900 1"/>
                <a:gd name="f2502" fmla="*/ 4993862 f1901 1"/>
                <a:gd name="f2503" fmla="*/ 741712 f1900 1"/>
                <a:gd name="f2504" fmla="*/ 5006816 f1901 1"/>
                <a:gd name="f2505" fmla="*/ 694754 f1900 1"/>
                <a:gd name="f2506" fmla="*/ 5026724 f1901 1"/>
                <a:gd name="f2507" fmla="*/ 653129 f1900 1"/>
                <a:gd name="f2508" fmla="*/ 5062538 f1901 1"/>
                <a:gd name="f2509" fmla="*/ 630079 f1900 1"/>
                <a:gd name="f2510" fmla="*/ 5084731 f1901 1"/>
                <a:gd name="f2511" fmla="*/ 617982 f1900 1"/>
                <a:gd name="f2512" fmla="*/ 5172647 f1901 1"/>
                <a:gd name="f2513" fmla="*/ 630174 f1900 1"/>
                <a:gd name="f2514" fmla="*/ 5232654 f1901 1"/>
                <a:gd name="f2515" fmla="*/ 642080 f1900 1"/>
                <a:gd name="f2516" fmla="*/ 5252371 f1901 1"/>
                <a:gd name="f2517" fmla="*/ 637508 f1900 1"/>
                <a:gd name="f2518" fmla="*/ 5308092 f1901 1"/>
                <a:gd name="f2519" fmla="*/ 598646 f1900 1"/>
                <a:gd name="f2520" fmla="*/ 5363147 f1901 1"/>
                <a:gd name="f2521" fmla="*/ 581311 f1900 1"/>
                <a:gd name="f2522" fmla="*/ 5404580 f1901 1"/>
                <a:gd name="f2523" fmla="*/ 576358 f1900 1"/>
                <a:gd name="f2524" fmla="*/ 5440203 f1901 1"/>
                <a:gd name="f2525" fmla="*/ 572548 f1900 1"/>
                <a:gd name="f2526" fmla="*/ 5482971 f1901 1"/>
                <a:gd name="f2527" fmla="*/ 561880 f1900 1"/>
                <a:gd name="f2528" fmla="*/ 5507165 f1901 1"/>
                <a:gd name="f2529" fmla="*/ 550259 f1900 1"/>
                <a:gd name="f2530" fmla="*/ 5545645 f1901 1"/>
                <a:gd name="f2531" fmla="*/ 533591 f1900 1"/>
                <a:gd name="f2532" fmla="*/ 5585079 f1901 1"/>
                <a:gd name="f2533" fmla="*/ 511969 f1900 1"/>
                <a:gd name="f2534" fmla="*/ 5615368 f1901 1"/>
                <a:gd name="f2535" fmla="*/ 481679 f1900 1"/>
                <a:gd name="f2536" fmla="*/ 5631656 f1901 1"/>
                <a:gd name="f2537" fmla="*/ 456152 f1900 1"/>
                <a:gd name="f2538" fmla="*/ 5679377 f1901 1"/>
                <a:gd name="f2539" fmla="*/ 419576 f1900 1"/>
                <a:gd name="f2540" fmla="*/ 5722525 f1901 1"/>
                <a:gd name="f2541" fmla="*/ 350615 f1900 1"/>
                <a:gd name="f2542" fmla="*/ 5749576 f1901 1"/>
                <a:gd name="f2543" fmla="*/ 321945 f1900 1"/>
                <a:gd name="f2544" fmla="*/ 5764911 f1901 1"/>
                <a:gd name="f2545" fmla="*/ 313849 f1900 1"/>
                <a:gd name="f2546" fmla="*/ 5791009 f1901 1"/>
                <a:gd name="f2547" fmla="*/ 293942 f1900 1"/>
                <a:gd name="f2548" fmla="*/ 5806440 f1901 1"/>
                <a:gd name="f2549" fmla="*/ 279178 f1900 1"/>
                <a:gd name="f2550" fmla="*/ 5848636 f1901 1"/>
                <a:gd name="f2551" fmla="*/ 224885 f1900 1"/>
                <a:gd name="f2552" fmla="*/ 5861590 f1901 1"/>
                <a:gd name="f2553" fmla="*/ 208788 f1900 1"/>
                <a:gd name="f2554" fmla="*/ 5888355 f1901 1"/>
                <a:gd name="f2555" fmla="*/ 181166 f1900 1"/>
                <a:gd name="f2556" fmla="*/ 5900071 f1901 1"/>
                <a:gd name="f2557" fmla="*/ 172784 f1900 1"/>
                <a:gd name="f2558" fmla="*/ 5920740 f1901 1"/>
                <a:gd name="f2559" fmla="*/ 150305 f1900 1"/>
                <a:gd name="f2560" fmla="*/ 5969985 f1901 1"/>
                <a:gd name="f2561" fmla="*/ 91345 f1900 1"/>
                <a:gd name="f2562" fmla="*/ 5991130 f1901 1"/>
                <a:gd name="f2563" fmla="*/ 58293 f1900 1"/>
                <a:gd name="f2564" fmla="*/ 6033325 f1901 1"/>
                <a:gd name="f2565" fmla="*/ 33909 f1900 1"/>
                <a:gd name="f2566" fmla="*/ 6054376 f1901 1"/>
                <a:gd name="f2567" fmla="*/ 20955 f1900 1"/>
                <a:gd name="f2568" fmla="*/ f1902 1 f2"/>
                <a:gd name="f2569" fmla="*/ f1905 1 6095524"/>
                <a:gd name="f2570" fmla="*/ f1906 1 1424940"/>
                <a:gd name="f2571" fmla="*/ f1907 1 1424940"/>
                <a:gd name="f2572" fmla="*/ f1908 1 1424940"/>
                <a:gd name="f2573" fmla="*/ f1909 1 6095524"/>
                <a:gd name="f2574" fmla="*/ f1910 1 1424940"/>
                <a:gd name="f2575" fmla="*/ f1911 1 6095524"/>
                <a:gd name="f2576" fmla="*/ f1912 1 1424940"/>
                <a:gd name="f2577" fmla="*/ f1913 1 6095524"/>
                <a:gd name="f2578" fmla="*/ f1914 1 1424940"/>
                <a:gd name="f2579" fmla="*/ f1915 1 6095524"/>
                <a:gd name="f2580" fmla="*/ f1916 1 1424940"/>
                <a:gd name="f2581" fmla="*/ f1917 1 6095524"/>
                <a:gd name="f2582" fmla="*/ f1918 1 1424940"/>
                <a:gd name="f2583" fmla="*/ f1919 1 6095524"/>
                <a:gd name="f2584" fmla="*/ f1920 1 1424940"/>
                <a:gd name="f2585" fmla="*/ f1921 1 6095524"/>
                <a:gd name="f2586" fmla="*/ f1922 1 1424940"/>
                <a:gd name="f2587" fmla="*/ f1923 1 6095524"/>
                <a:gd name="f2588" fmla="*/ f1924 1 1424940"/>
                <a:gd name="f2589" fmla="*/ f1925 1 6095524"/>
                <a:gd name="f2590" fmla="*/ f1926 1 1424940"/>
                <a:gd name="f2591" fmla="*/ f1927 1 6095524"/>
                <a:gd name="f2592" fmla="*/ f1928 1 1424940"/>
                <a:gd name="f2593" fmla="*/ f1929 1 6095524"/>
                <a:gd name="f2594" fmla="*/ f1930 1 1424940"/>
                <a:gd name="f2595" fmla="*/ f1931 1 6095524"/>
                <a:gd name="f2596" fmla="*/ f1932 1 1424940"/>
                <a:gd name="f2597" fmla="*/ f1933 1 6095524"/>
                <a:gd name="f2598" fmla="*/ f1934 1 1424940"/>
                <a:gd name="f2599" fmla="*/ f1935 1 6095524"/>
                <a:gd name="f2600" fmla="*/ f1936 1 1424940"/>
                <a:gd name="f2601" fmla="*/ f1937 1 6095524"/>
                <a:gd name="f2602" fmla="*/ f1938 1 1424940"/>
                <a:gd name="f2603" fmla="*/ f1939 1 6095524"/>
                <a:gd name="f2604" fmla="*/ f1940 1 1424940"/>
                <a:gd name="f2605" fmla="*/ f1941 1 6095524"/>
                <a:gd name="f2606" fmla="*/ f1942 1 1424940"/>
                <a:gd name="f2607" fmla="*/ f1943 1 6095524"/>
                <a:gd name="f2608" fmla="*/ f1944 1 1424940"/>
                <a:gd name="f2609" fmla="*/ f1945 1 6095524"/>
                <a:gd name="f2610" fmla="*/ f1946 1 1424940"/>
                <a:gd name="f2611" fmla="*/ f1947 1 6095524"/>
                <a:gd name="f2612" fmla="*/ f1948 1 1424940"/>
                <a:gd name="f2613" fmla="*/ f1949 1 6095524"/>
                <a:gd name="f2614" fmla="*/ f1950 1 1424940"/>
                <a:gd name="f2615" fmla="*/ f1951 1 6095524"/>
                <a:gd name="f2616" fmla="*/ f1952 1 1424940"/>
                <a:gd name="f2617" fmla="*/ f1953 1 6095524"/>
                <a:gd name="f2618" fmla="*/ f1954 1 1424940"/>
                <a:gd name="f2619" fmla="*/ f1955 1 6095524"/>
                <a:gd name="f2620" fmla="*/ f1956 1 1424940"/>
                <a:gd name="f2621" fmla="*/ f1957 1 6095524"/>
                <a:gd name="f2622" fmla="*/ f1958 1 1424940"/>
                <a:gd name="f2623" fmla="*/ f1959 1 6095524"/>
                <a:gd name="f2624" fmla="*/ f1960 1 1424940"/>
                <a:gd name="f2625" fmla="*/ f1961 1 6095524"/>
                <a:gd name="f2626" fmla="*/ f1962 1 1424940"/>
                <a:gd name="f2627" fmla="*/ f1963 1 6095524"/>
                <a:gd name="f2628" fmla="*/ f1964 1 1424940"/>
                <a:gd name="f2629" fmla="*/ f1965 1 6095524"/>
                <a:gd name="f2630" fmla="*/ f1966 1 1424940"/>
                <a:gd name="f2631" fmla="*/ f1967 1 6095524"/>
                <a:gd name="f2632" fmla="*/ f1968 1 1424940"/>
                <a:gd name="f2633" fmla="*/ f1969 1 6095524"/>
                <a:gd name="f2634" fmla="*/ f1970 1 1424940"/>
                <a:gd name="f2635" fmla="*/ f1971 1 6095524"/>
                <a:gd name="f2636" fmla="*/ f1972 1 1424940"/>
                <a:gd name="f2637" fmla="*/ f1973 1 6095524"/>
                <a:gd name="f2638" fmla="*/ f1974 1 1424940"/>
                <a:gd name="f2639" fmla="*/ f1975 1 6095524"/>
                <a:gd name="f2640" fmla="*/ f1976 1 1424940"/>
                <a:gd name="f2641" fmla="*/ f1977 1 6095524"/>
                <a:gd name="f2642" fmla="*/ f1978 1 1424940"/>
                <a:gd name="f2643" fmla="*/ f1979 1 6095524"/>
                <a:gd name="f2644" fmla="*/ f1980 1 1424940"/>
                <a:gd name="f2645" fmla="*/ f1981 1 6095524"/>
                <a:gd name="f2646" fmla="*/ f1982 1 1424940"/>
                <a:gd name="f2647" fmla="*/ f1983 1 6095524"/>
                <a:gd name="f2648" fmla="*/ f1984 1 1424940"/>
                <a:gd name="f2649" fmla="*/ f1985 1 6095524"/>
                <a:gd name="f2650" fmla="*/ f1986 1 1424940"/>
                <a:gd name="f2651" fmla="*/ f1987 1 6095524"/>
                <a:gd name="f2652" fmla="*/ f1988 1 1424940"/>
                <a:gd name="f2653" fmla="*/ f1989 1 6095524"/>
                <a:gd name="f2654" fmla="*/ f1990 1 1424940"/>
                <a:gd name="f2655" fmla="*/ f1991 1 6095524"/>
                <a:gd name="f2656" fmla="*/ f1992 1 1424940"/>
                <a:gd name="f2657" fmla="*/ f1993 1 6095524"/>
                <a:gd name="f2658" fmla="*/ f1994 1 1424940"/>
                <a:gd name="f2659" fmla="*/ f1995 1 6095524"/>
                <a:gd name="f2660" fmla="*/ f1996 1 1424940"/>
                <a:gd name="f2661" fmla="*/ f1997 1 6095524"/>
                <a:gd name="f2662" fmla="*/ f1998 1 1424940"/>
                <a:gd name="f2663" fmla="*/ f1999 1 6095524"/>
                <a:gd name="f2664" fmla="*/ f2000 1 1424940"/>
                <a:gd name="f2665" fmla="*/ f2001 1 6095524"/>
                <a:gd name="f2666" fmla="*/ f2002 1 1424940"/>
                <a:gd name="f2667" fmla="*/ f2003 1 6095524"/>
                <a:gd name="f2668" fmla="*/ f2004 1 1424940"/>
                <a:gd name="f2669" fmla="*/ f2005 1 6095524"/>
                <a:gd name="f2670" fmla="*/ f2006 1 1424940"/>
                <a:gd name="f2671" fmla="*/ f2007 1 6095524"/>
                <a:gd name="f2672" fmla="*/ f2008 1 1424940"/>
                <a:gd name="f2673" fmla="*/ f2009 1 6095524"/>
                <a:gd name="f2674" fmla="*/ f2010 1 1424940"/>
                <a:gd name="f2675" fmla="*/ f2011 1 6095524"/>
                <a:gd name="f2676" fmla="*/ f2012 1 1424940"/>
                <a:gd name="f2677" fmla="*/ f2013 1 6095524"/>
                <a:gd name="f2678" fmla="*/ f2014 1 1424940"/>
                <a:gd name="f2679" fmla="*/ f2015 1 6095524"/>
                <a:gd name="f2680" fmla="*/ f2016 1 1424940"/>
                <a:gd name="f2681" fmla="*/ f2017 1 6095524"/>
                <a:gd name="f2682" fmla="*/ f2018 1 1424940"/>
                <a:gd name="f2683" fmla="*/ f2019 1 6095524"/>
                <a:gd name="f2684" fmla="*/ f2020 1 1424940"/>
                <a:gd name="f2685" fmla="*/ f2021 1 6095524"/>
                <a:gd name="f2686" fmla="*/ f2022 1 1424940"/>
                <a:gd name="f2687" fmla="*/ f2023 1 6095524"/>
                <a:gd name="f2688" fmla="*/ f2024 1 1424940"/>
                <a:gd name="f2689" fmla="*/ f2025 1 6095524"/>
                <a:gd name="f2690" fmla="*/ f2026 1 1424940"/>
                <a:gd name="f2691" fmla="*/ f2027 1 6095524"/>
                <a:gd name="f2692" fmla="*/ f2028 1 1424940"/>
                <a:gd name="f2693" fmla="*/ f2029 1 6095524"/>
                <a:gd name="f2694" fmla="*/ f2030 1 1424940"/>
                <a:gd name="f2695" fmla="*/ f2031 1 6095524"/>
                <a:gd name="f2696" fmla="*/ f2032 1 1424940"/>
                <a:gd name="f2697" fmla="*/ f2033 1 6095524"/>
                <a:gd name="f2698" fmla="*/ f2034 1 1424940"/>
                <a:gd name="f2699" fmla="*/ f2035 1 6095524"/>
                <a:gd name="f2700" fmla="*/ f2036 1 1424940"/>
                <a:gd name="f2701" fmla="*/ f2037 1 6095524"/>
                <a:gd name="f2702" fmla="*/ f2038 1 1424940"/>
                <a:gd name="f2703" fmla="*/ f2039 1 6095524"/>
                <a:gd name="f2704" fmla="*/ f2040 1 1424940"/>
                <a:gd name="f2705" fmla="*/ f2041 1 6095524"/>
                <a:gd name="f2706" fmla="*/ f2042 1 1424940"/>
                <a:gd name="f2707" fmla="*/ f2043 1 6095524"/>
                <a:gd name="f2708" fmla="*/ f2044 1 1424940"/>
                <a:gd name="f2709" fmla="*/ f2045 1 6095524"/>
                <a:gd name="f2710" fmla="*/ f2046 1 1424940"/>
                <a:gd name="f2711" fmla="*/ f2047 1 6095524"/>
                <a:gd name="f2712" fmla="*/ f2048 1 1424940"/>
                <a:gd name="f2713" fmla="*/ f2049 1 6095524"/>
                <a:gd name="f2714" fmla="*/ f2050 1 1424940"/>
                <a:gd name="f2715" fmla="*/ f2051 1 6095524"/>
                <a:gd name="f2716" fmla="*/ f2052 1 1424940"/>
                <a:gd name="f2717" fmla="*/ f2053 1 6095524"/>
                <a:gd name="f2718" fmla="*/ f2054 1 1424940"/>
                <a:gd name="f2719" fmla="*/ f2055 1 6095524"/>
                <a:gd name="f2720" fmla="*/ f2056 1 1424940"/>
                <a:gd name="f2721" fmla="*/ f2057 1 6095524"/>
                <a:gd name="f2722" fmla="*/ f2058 1 1424940"/>
                <a:gd name="f2723" fmla="*/ f2059 1 6095524"/>
                <a:gd name="f2724" fmla="*/ f2060 1 1424940"/>
                <a:gd name="f2725" fmla="*/ f2061 1 6095524"/>
                <a:gd name="f2726" fmla="*/ f2062 1 1424940"/>
                <a:gd name="f2727" fmla="*/ f2063 1 6095524"/>
                <a:gd name="f2728" fmla="*/ f2064 1 1424940"/>
                <a:gd name="f2729" fmla="*/ f2065 1 6095524"/>
                <a:gd name="f2730" fmla="*/ f2066 1 1424940"/>
                <a:gd name="f2731" fmla="*/ f2067 1 6095524"/>
                <a:gd name="f2732" fmla="*/ f2068 1 1424940"/>
                <a:gd name="f2733" fmla="*/ f2069 1 6095524"/>
                <a:gd name="f2734" fmla="*/ f2070 1 1424940"/>
                <a:gd name="f2735" fmla="*/ f2071 1 6095524"/>
                <a:gd name="f2736" fmla="*/ f2072 1 1424940"/>
                <a:gd name="f2737" fmla="*/ f2073 1 6095524"/>
                <a:gd name="f2738" fmla="*/ f2074 1 1424940"/>
                <a:gd name="f2739" fmla="*/ f2075 1 6095524"/>
                <a:gd name="f2740" fmla="*/ f2076 1 1424940"/>
                <a:gd name="f2741" fmla="*/ f2077 1 6095524"/>
                <a:gd name="f2742" fmla="*/ f2078 1 6095524"/>
                <a:gd name="f2743" fmla="*/ f2079 1 1424940"/>
                <a:gd name="f2744" fmla="*/ f2080 1 6095524"/>
                <a:gd name="f2745" fmla="*/ f2081 1 6095524"/>
                <a:gd name="f2746" fmla="*/ f2082 1 1424940"/>
                <a:gd name="f2747" fmla="*/ f2083 1 6095524"/>
                <a:gd name="f2748" fmla="*/ f2084 1 1424940"/>
                <a:gd name="f2749" fmla="*/ f2085 1 6095524"/>
                <a:gd name="f2750" fmla="*/ f2086 1 1424940"/>
                <a:gd name="f2751" fmla="*/ f2087 1 6095524"/>
                <a:gd name="f2752" fmla="*/ f2088 1 1424940"/>
                <a:gd name="f2753" fmla="*/ f2089 1 6095524"/>
                <a:gd name="f2754" fmla="*/ f2090 1 1424940"/>
                <a:gd name="f2755" fmla="*/ f2091 1 6095524"/>
                <a:gd name="f2756" fmla="*/ f2092 1 1424940"/>
                <a:gd name="f2757" fmla="*/ f2093 1 6095524"/>
                <a:gd name="f2758" fmla="*/ f2094 1 1424940"/>
                <a:gd name="f2759" fmla="*/ f2095 1 6095524"/>
                <a:gd name="f2760" fmla="*/ f2096 1 1424940"/>
                <a:gd name="f2761" fmla="*/ f2097 1 6095524"/>
                <a:gd name="f2762" fmla="*/ f2098 1 1424940"/>
                <a:gd name="f2763" fmla="*/ f2099 1 6095524"/>
                <a:gd name="f2764" fmla="*/ f2100 1 1424940"/>
                <a:gd name="f2765" fmla="*/ f2101 1 6095524"/>
                <a:gd name="f2766" fmla="*/ f2102 1 1424940"/>
                <a:gd name="f2767" fmla="*/ f2103 1 6095524"/>
                <a:gd name="f2768" fmla="*/ f2104 1 1424940"/>
                <a:gd name="f2769" fmla="*/ f2105 1 6095524"/>
                <a:gd name="f2770" fmla="*/ f2106 1 1424940"/>
                <a:gd name="f2771" fmla="*/ f2107 1 6095524"/>
                <a:gd name="f2772" fmla="*/ f2108 1 1424940"/>
                <a:gd name="f2773" fmla="*/ f2109 1 6095524"/>
                <a:gd name="f2774" fmla="*/ f2110 1 1424940"/>
                <a:gd name="f2775" fmla="*/ f2111 1 6095524"/>
                <a:gd name="f2776" fmla="*/ f2112 1 1424940"/>
                <a:gd name="f2777" fmla="*/ f2113 1 6095524"/>
                <a:gd name="f2778" fmla="*/ f2114 1 1424940"/>
                <a:gd name="f2779" fmla="*/ f2115 1 6095524"/>
                <a:gd name="f2780" fmla="*/ f2116 1 1424940"/>
                <a:gd name="f2781" fmla="*/ f2117 1 6095524"/>
                <a:gd name="f2782" fmla="*/ f2118 1 1424940"/>
                <a:gd name="f2783" fmla="*/ f2119 1 6095524"/>
                <a:gd name="f2784" fmla="*/ f2120 1 1424940"/>
                <a:gd name="f2785" fmla="*/ f2121 1 6095524"/>
                <a:gd name="f2786" fmla="*/ f2122 1 1424940"/>
                <a:gd name="f2787" fmla="*/ f2123 1 6095524"/>
                <a:gd name="f2788" fmla="*/ f2124 1 1424940"/>
                <a:gd name="f2789" fmla="*/ f2125 1 6095524"/>
                <a:gd name="f2790" fmla="*/ f2126 1 1424940"/>
                <a:gd name="f2791" fmla="*/ f2127 1 6095524"/>
                <a:gd name="f2792" fmla="*/ f2128 1 1424940"/>
                <a:gd name="f2793" fmla="*/ f2129 1 6095524"/>
                <a:gd name="f2794" fmla="*/ f2130 1 1424940"/>
                <a:gd name="f2795" fmla="*/ f2131 1 6095524"/>
                <a:gd name="f2796" fmla="*/ f2132 1 1424940"/>
                <a:gd name="f2797" fmla="*/ f2133 1 6095524"/>
                <a:gd name="f2798" fmla="*/ f2134 1 1424940"/>
                <a:gd name="f2799" fmla="*/ f2135 1 6095524"/>
                <a:gd name="f2800" fmla="*/ f2136 1 1424940"/>
                <a:gd name="f2801" fmla="*/ f2137 1 6095524"/>
                <a:gd name="f2802" fmla="*/ f2138 1 1424940"/>
                <a:gd name="f2803" fmla="*/ f2139 1 6095524"/>
                <a:gd name="f2804" fmla="*/ f2140 1 1424940"/>
                <a:gd name="f2805" fmla="*/ f2141 1 6095524"/>
                <a:gd name="f2806" fmla="*/ f2142 1 1424940"/>
                <a:gd name="f2807" fmla="*/ f2143 1 6095524"/>
                <a:gd name="f2808" fmla="*/ f2144 1 1424940"/>
                <a:gd name="f2809" fmla="*/ f2145 1 6095524"/>
                <a:gd name="f2810" fmla="*/ f2146 1 1424940"/>
                <a:gd name="f2811" fmla="*/ f2147 1 6095524"/>
                <a:gd name="f2812" fmla="*/ f2148 1 1424940"/>
                <a:gd name="f2813" fmla="*/ f2149 1 6095524"/>
                <a:gd name="f2814" fmla="*/ f2150 1 1424940"/>
                <a:gd name="f2815" fmla="*/ f2151 1 6095524"/>
                <a:gd name="f2816" fmla="*/ f2152 1 1424940"/>
                <a:gd name="f2817" fmla="*/ f2153 1 6095524"/>
                <a:gd name="f2818" fmla="*/ f2154 1 1424940"/>
                <a:gd name="f2819" fmla="*/ f2155 1 6095524"/>
                <a:gd name="f2820" fmla="*/ f2156 1 1424940"/>
                <a:gd name="f2821" fmla="*/ f2157 1 6095524"/>
                <a:gd name="f2822" fmla="*/ f2158 1 1424940"/>
                <a:gd name="f2823" fmla="*/ f2159 1 6095524"/>
                <a:gd name="f2824" fmla="*/ f2160 1 1424940"/>
                <a:gd name="f2825" fmla="*/ f2161 1 6095524"/>
                <a:gd name="f2826" fmla="*/ f2162 1 1424940"/>
                <a:gd name="f2827" fmla="*/ f2163 1 6095524"/>
                <a:gd name="f2828" fmla="*/ f2164 1 1424940"/>
                <a:gd name="f2829" fmla="*/ f2165 1 6095524"/>
                <a:gd name="f2830" fmla="*/ f2166 1 1424940"/>
                <a:gd name="f2831" fmla="*/ f2167 1 6095524"/>
                <a:gd name="f2832" fmla="*/ f2168 1 1424940"/>
                <a:gd name="f2833" fmla="*/ f2169 1 6095524"/>
                <a:gd name="f2834" fmla="*/ f2170 1 1424940"/>
                <a:gd name="f2835" fmla="*/ f2171 1 6095524"/>
                <a:gd name="f2836" fmla="*/ f2172 1 1424940"/>
                <a:gd name="f2837" fmla="*/ f2173 1 6095524"/>
                <a:gd name="f2838" fmla="*/ f2174 1 1424940"/>
                <a:gd name="f2839" fmla="*/ f2175 1 6095524"/>
                <a:gd name="f2840" fmla="*/ f2176 1 1424940"/>
                <a:gd name="f2841" fmla="*/ f2177 1 6095524"/>
                <a:gd name="f2842" fmla="*/ f2178 1 1424940"/>
                <a:gd name="f2843" fmla="*/ f2179 1 6095524"/>
                <a:gd name="f2844" fmla="*/ f2180 1 1424940"/>
                <a:gd name="f2845" fmla="*/ f2181 1 6095524"/>
                <a:gd name="f2846" fmla="*/ f2182 1 1424940"/>
                <a:gd name="f2847" fmla="*/ f2183 1 6095524"/>
                <a:gd name="f2848" fmla="*/ f2184 1 1424940"/>
                <a:gd name="f2849" fmla="*/ f2185 1 6095524"/>
                <a:gd name="f2850" fmla="*/ f2186 1 1424940"/>
                <a:gd name="f2851" fmla="*/ f2187 1 6095524"/>
                <a:gd name="f2852" fmla="*/ f2188 1 1424940"/>
                <a:gd name="f2853" fmla="*/ f2189 1 6095524"/>
                <a:gd name="f2854" fmla="*/ f2190 1 1424940"/>
                <a:gd name="f2855" fmla="*/ f2191 1 6095524"/>
                <a:gd name="f2856" fmla="*/ f2192 1 1424940"/>
                <a:gd name="f2857" fmla="*/ f2193 1 6095524"/>
                <a:gd name="f2858" fmla="*/ f2194 1 1424940"/>
                <a:gd name="f2859" fmla="*/ f2195 1 6095524"/>
                <a:gd name="f2860" fmla="*/ f2196 1 1424940"/>
                <a:gd name="f2861" fmla="*/ f2197 1 6095524"/>
                <a:gd name="f2862" fmla="*/ f2198 1 1424940"/>
                <a:gd name="f2863" fmla="*/ f2199 1 6095524"/>
                <a:gd name="f2864" fmla="*/ f2200 1 1424940"/>
                <a:gd name="f2865" fmla="*/ f2201 1 6095524"/>
                <a:gd name="f2866" fmla="*/ f2202 1 1424940"/>
                <a:gd name="f2867" fmla="*/ f2203 1 6095524"/>
                <a:gd name="f2868" fmla="*/ f2204 1 1424940"/>
                <a:gd name="f2869" fmla="*/ f2205 1 6095524"/>
                <a:gd name="f2870" fmla="*/ f2206 1 1424940"/>
                <a:gd name="f2871" fmla="*/ f2207 1 6095524"/>
                <a:gd name="f2872" fmla="*/ f2208 1 1424940"/>
                <a:gd name="f2873" fmla="*/ f2209 1 6095524"/>
                <a:gd name="f2874" fmla="*/ f2210 1 1424940"/>
                <a:gd name="f2875" fmla="*/ f2211 1 6095524"/>
                <a:gd name="f2876" fmla="*/ f2212 1 1424940"/>
                <a:gd name="f2877" fmla="*/ f2213 1 6095524"/>
                <a:gd name="f2878" fmla="*/ f2214 1 1424940"/>
                <a:gd name="f2879" fmla="*/ f2215 1 6095524"/>
                <a:gd name="f2880" fmla="*/ f2216 1 1424940"/>
                <a:gd name="f2881" fmla="*/ f2217 1 6095524"/>
                <a:gd name="f2882" fmla="*/ f2218 1 1424940"/>
                <a:gd name="f2883" fmla="*/ f2219 1 6095524"/>
                <a:gd name="f2884" fmla="*/ f2220 1 1424940"/>
                <a:gd name="f2885" fmla="*/ f2221 1 6095524"/>
                <a:gd name="f2886" fmla="*/ f2222 1 1424940"/>
                <a:gd name="f2887" fmla="*/ f2223 1 6095524"/>
                <a:gd name="f2888" fmla="*/ f2224 1 1424940"/>
                <a:gd name="f2889" fmla="*/ f2225 1 6095524"/>
                <a:gd name="f2890" fmla="*/ f2226 1 1424940"/>
                <a:gd name="f2891" fmla="*/ f2227 1 1424940"/>
                <a:gd name="f2892" fmla="*/ f2228 1 6095524"/>
                <a:gd name="f2893" fmla="*/ f2229 1 1424940"/>
                <a:gd name="f2894" fmla="*/ f2230 1 6095524"/>
                <a:gd name="f2895" fmla="*/ f2231 1 1424940"/>
                <a:gd name="f2896" fmla="*/ f2232 1 6095524"/>
                <a:gd name="f2897" fmla="*/ f2233 1 1424940"/>
                <a:gd name="f2898" fmla="*/ f2234 1 6095524"/>
                <a:gd name="f2899" fmla="*/ f2235 1 1424940"/>
                <a:gd name="f2900" fmla="*/ f2236 1 6095524"/>
                <a:gd name="f2901" fmla="*/ f2237 1 1424940"/>
                <a:gd name="f2902" fmla="*/ f2238 1 6095524"/>
                <a:gd name="f2903" fmla="*/ f2239 1 1424940"/>
                <a:gd name="f2904" fmla="*/ f2240 1 6095524"/>
                <a:gd name="f2905" fmla="*/ f2241 1 1424940"/>
                <a:gd name="f2906" fmla="*/ f2242 1 6095524"/>
                <a:gd name="f2907" fmla="*/ f2243 1 1424940"/>
                <a:gd name="f2908" fmla="*/ f2244 1 6095524"/>
                <a:gd name="f2909" fmla="*/ f2245 1 1424940"/>
                <a:gd name="f2910" fmla="*/ f2246 1 6095524"/>
                <a:gd name="f2911" fmla="*/ f2247 1 1424940"/>
                <a:gd name="f2912" fmla="*/ f2248 1 6095524"/>
                <a:gd name="f2913" fmla="*/ f2249 1 1424940"/>
                <a:gd name="f2914" fmla="*/ f2250 1 6095524"/>
                <a:gd name="f2915" fmla="*/ f2251 1 1424940"/>
                <a:gd name="f2916" fmla="*/ f2252 1 6095524"/>
                <a:gd name="f2917" fmla="*/ f2253 1 1424940"/>
                <a:gd name="f2918" fmla="*/ f2254 1 6095524"/>
                <a:gd name="f2919" fmla="*/ f2255 1 1424940"/>
                <a:gd name="f2920" fmla="*/ f2256 1 6095524"/>
                <a:gd name="f2921" fmla="*/ f2257 1 1424940"/>
                <a:gd name="f2922" fmla="*/ f2258 1 6095524"/>
                <a:gd name="f2923" fmla="*/ f2259 1 1424940"/>
                <a:gd name="f2924" fmla="*/ f2260 1 6095524"/>
                <a:gd name="f2925" fmla="*/ f2261 1 1424940"/>
                <a:gd name="f2926" fmla="*/ f2262 1 6095524"/>
                <a:gd name="f2927" fmla="*/ f2263 1 1424940"/>
                <a:gd name="f2928" fmla="*/ f2264 1 6095524"/>
                <a:gd name="f2929" fmla="*/ f2265 1 1424940"/>
                <a:gd name="f2930" fmla="*/ f2266 1 6095524"/>
                <a:gd name="f2931" fmla="*/ f2267 1 1424940"/>
                <a:gd name="f2932" fmla="*/ f2268 1 6095524"/>
                <a:gd name="f2933" fmla="*/ f2269 1 1424940"/>
                <a:gd name="f2934" fmla="*/ f2270 1 6095524"/>
                <a:gd name="f2935" fmla="*/ f2271 1 1424940"/>
                <a:gd name="f2936" fmla="*/ f2272 1 6095524"/>
                <a:gd name="f2937" fmla="*/ f2273 1 1424940"/>
                <a:gd name="f2938" fmla="*/ f2274 1 6095524"/>
                <a:gd name="f2939" fmla="*/ f2275 1 1424940"/>
                <a:gd name="f2940" fmla="*/ f2276 1 6095524"/>
                <a:gd name="f2941" fmla="*/ f2277 1 1424940"/>
                <a:gd name="f2942" fmla="*/ f2278 1 6095524"/>
                <a:gd name="f2943" fmla="*/ f2279 1 1424940"/>
                <a:gd name="f2944" fmla="*/ f2280 1 6095524"/>
                <a:gd name="f2945" fmla="*/ f2281 1 1424940"/>
                <a:gd name="f2946" fmla="*/ f2282 1 6095524"/>
                <a:gd name="f2947" fmla="*/ f2283 1 1424940"/>
                <a:gd name="f2948" fmla="*/ f2284 1 6095524"/>
                <a:gd name="f2949" fmla="*/ f2285 1 1424940"/>
                <a:gd name="f2950" fmla="*/ f2286 1 6095524"/>
                <a:gd name="f2951" fmla="*/ f2287 1 1424940"/>
                <a:gd name="f2952" fmla="*/ f2288 1 6095524"/>
                <a:gd name="f2953" fmla="*/ f2289 1 1424940"/>
                <a:gd name="f2954" fmla="*/ f2290 1 6095524"/>
                <a:gd name="f2955" fmla="*/ f2291 1 1424940"/>
                <a:gd name="f2956" fmla="*/ f2292 1 6095524"/>
                <a:gd name="f2957" fmla="*/ f2293 1 1424940"/>
                <a:gd name="f2958" fmla="*/ f2294 1 6095524"/>
                <a:gd name="f2959" fmla="*/ f2295 1 1424940"/>
                <a:gd name="f2960" fmla="*/ f2296 1 6095524"/>
                <a:gd name="f2961" fmla="*/ f2297 1 1424940"/>
                <a:gd name="f2962" fmla="*/ f2298 1 6095524"/>
                <a:gd name="f2963" fmla="*/ f2299 1 1424940"/>
                <a:gd name="f2964" fmla="*/ f2300 1 6095524"/>
                <a:gd name="f2965" fmla="*/ f2301 1 1424940"/>
                <a:gd name="f2966" fmla="*/ f2302 1 6095524"/>
                <a:gd name="f2967" fmla="*/ f2303 1 1424940"/>
                <a:gd name="f2968" fmla="*/ f2304 1 6095524"/>
                <a:gd name="f2969" fmla="*/ f2305 1 1424940"/>
                <a:gd name="f2970" fmla="*/ f2306 1 6095524"/>
                <a:gd name="f2971" fmla="*/ f2307 1 1424940"/>
                <a:gd name="f2972" fmla="*/ f2308 1 6095524"/>
                <a:gd name="f2973" fmla="*/ f2309 1 1424940"/>
                <a:gd name="f2974" fmla="*/ f2310 1 6095524"/>
                <a:gd name="f2975" fmla="*/ f2311 1 1424940"/>
                <a:gd name="f2976" fmla="*/ f2312 1 6095524"/>
                <a:gd name="f2977" fmla="*/ f2313 1 1424940"/>
                <a:gd name="f2978" fmla="*/ f2314 1 6095524"/>
                <a:gd name="f2979" fmla="*/ f2315 1 1424940"/>
                <a:gd name="f2980" fmla="*/ f2316 1 6095524"/>
                <a:gd name="f2981" fmla="*/ f2317 1 1424940"/>
                <a:gd name="f2982" fmla="*/ f2318 1 6095524"/>
                <a:gd name="f2983" fmla="*/ f2319 1 1424940"/>
                <a:gd name="f2984" fmla="*/ f2320 1 6095524"/>
                <a:gd name="f2985" fmla="*/ f2321 1 1424940"/>
                <a:gd name="f2986" fmla="*/ f2322 1 6095524"/>
                <a:gd name="f2987" fmla="*/ f2323 1 1424940"/>
                <a:gd name="f2988" fmla="*/ f2324 1 6095524"/>
                <a:gd name="f2989" fmla="*/ f2325 1 1424940"/>
                <a:gd name="f2990" fmla="*/ f2326 1 6095524"/>
                <a:gd name="f2991" fmla="*/ f2327 1 1424940"/>
                <a:gd name="f2992" fmla="*/ f2328 1 6095524"/>
                <a:gd name="f2993" fmla="*/ f2329 1 1424940"/>
                <a:gd name="f2994" fmla="*/ f2330 1 6095524"/>
                <a:gd name="f2995" fmla="*/ f2331 1 1424940"/>
                <a:gd name="f2996" fmla="*/ f2332 1 6095524"/>
                <a:gd name="f2997" fmla="*/ f2333 1 1424940"/>
                <a:gd name="f2998" fmla="*/ f2334 1 6095524"/>
                <a:gd name="f2999" fmla="*/ f2335 1 1424940"/>
                <a:gd name="f3000" fmla="*/ f2336 1 6095524"/>
                <a:gd name="f3001" fmla="*/ f2337 1 1424940"/>
                <a:gd name="f3002" fmla="*/ f2338 1 6095524"/>
                <a:gd name="f3003" fmla="*/ f2339 1 1424940"/>
                <a:gd name="f3004" fmla="*/ f2340 1 6095524"/>
                <a:gd name="f3005" fmla="*/ f2341 1 1424940"/>
                <a:gd name="f3006" fmla="*/ f2342 1 6095524"/>
                <a:gd name="f3007" fmla="*/ f2343 1 1424940"/>
                <a:gd name="f3008" fmla="*/ f2344 1 6095524"/>
                <a:gd name="f3009" fmla="*/ f2345 1 1424940"/>
                <a:gd name="f3010" fmla="*/ f2346 1 6095524"/>
                <a:gd name="f3011" fmla="*/ f2347 1 1424940"/>
                <a:gd name="f3012" fmla="*/ f2348 1 6095524"/>
                <a:gd name="f3013" fmla="*/ f2349 1 1424940"/>
                <a:gd name="f3014" fmla="*/ f2350 1 6095524"/>
                <a:gd name="f3015" fmla="*/ f2351 1 1424940"/>
                <a:gd name="f3016" fmla="*/ f2352 1 6095524"/>
                <a:gd name="f3017" fmla="*/ f2353 1 1424940"/>
                <a:gd name="f3018" fmla="*/ f2354 1 6095524"/>
                <a:gd name="f3019" fmla="*/ f2355 1 1424940"/>
                <a:gd name="f3020" fmla="*/ f2356 1 6095524"/>
                <a:gd name="f3021" fmla="*/ f2357 1 1424940"/>
                <a:gd name="f3022" fmla="*/ f2358 1 6095524"/>
                <a:gd name="f3023" fmla="*/ f2359 1 1424940"/>
                <a:gd name="f3024" fmla="*/ f2360 1 6095524"/>
                <a:gd name="f3025" fmla="*/ f2361 1 1424940"/>
                <a:gd name="f3026" fmla="*/ f2362 1 1424940"/>
                <a:gd name="f3027" fmla="*/ f2363 1 6095524"/>
                <a:gd name="f3028" fmla="*/ f2364 1 1424940"/>
                <a:gd name="f3029" fmla="*/ f2365 1 6095524"/>
                <a:gd name="f3030" fmla="*/ f2366 1 1424940"/>
                <a:gd name="f3031" fmla="*/ f2367 1 6095524"/>
                <a:gd name="f3032" fmla="*/ f2368 1 6095524"/>
                <a:gd name="f3033" fmla="*/ f2369 1 1424940"/>
                <a:gd name="f3034" fmla="*/ f2370 1 6095524"/>
                <a:gd name="f3035" fmla="*/ f2371 1 1424940"/>
                <a:gd name="f3036" fmla="*/ f2372 1 6095524"/>
                <a:gd name="f3037" fmla="*/ f2373 1 1424940"/>
                <a:gd name="f3038" fmla="*/ f2374 1 6095524"/>
                <a:gd name="f3039" fmla="*/ f2375 1 1424940"/>
                <a:gd name="f3040" fmla="*/ f2376 1 6095524"/>
                <a:gd name="f3041" fmla="*/ f2377 1 1424940"/>
                <a:gd name="f3042" fmla="*/ f2378 1 6095524"/>
                <a:gd name="f3043" fmla="*/ f2379 1 1424940"/>
                <a:gd name="f3044" fmla="*/ f2380 1 6095524"/>
                <a:gd name="f3045" fmla="*/ f2381 1 1424940"/>
                <a:gd name="f3046" fmla="*/ f2382 1 6095524"/>
                <a:gd name="f3047" fmla="*/ f2383 1 1424940"/>
                <a:gd name="f3048" fmla="*/ f2384 1 6095524"/>
                <a:gd name="f3049" fmla="*/ f2385 1 1424940"/>
                <a:gd name="f3050" fmla="*/ f2386 1 6095524"/>
                <a:gd name="f3051" fmla="*/ f2387 1 1424940"/>
                <a:gd name="f3052" fmla="*/ f2388 1 6095524"/>
                <a:gd name="f3053" fmla="*/ f2389 1 1424940"/>
                <a:gd name="f3054" fmla="*/ f2390 1 6095524"/>
                <a:gd name="f3055" fmla="*/ f2391 1 1424940"/>
                <a:gd name="f3056" fmla="*/ f2392 1 6095524"/>
                <a:gd name="f3057" fmla="*/ f2393 1 1424940"/>
                <a:gd name="f3058" fmla="*/ f2394 1 6095524"/>
                <a:gd name="f3059" fmla="*/ f2395 1 1424940"/>
                <a:gd name="f3060" fmla="*/ f2396 1 6095524"/>
                <a:gd name="f3061" fmla="*/ f2397 1 1424940"/>
                <a:gd name="f3062" fmla="*/ f2398 1 6095524"/>
                <a:gd name="f3063" fmla="*/ f2399 1 1424940"/>
                <a:gd name="f3064" fmla="*/ f2400 1 6095524"/>
                <a:gd name="f3065" fmla="*/ f2401 1 1424940"/>
                <a:gd name="f3066" fmla="*/ f2402 1 6095524"/>
                <a:gd name="f3067" fmla="*/ f2403 1 1424940"/>
                <a:gd name="f3068" fmla="*/ f2404 1 6095524"/>
                <a:gd name="f3069" fmla="*/ f2405 1 1424940"/>
                <a:gd name="f3070" fmla="*/ f2406 1 6095524"/>
                <a:gd name="f3071" fmla="*/ f2407 1 1424940"/>
                <a:gd name="f3072" fmla="*/ f2408 1 6095524"/>
                <a:gd name="f3073" fmla="*/ f2409 1 1424940"/>
                <a:gd name="f3074" fmla="*/ f2410 1 6095524"/>
                <a:gd name="f3075" fmla="*/ f2411 1 1424940"/>
                <a:gd name="f3076" fmla="*/ f2412 1 6095524"/>
                <a:gd name="f3077" fmla="*/ f2413 1 1424940"/>
                <a:gd name="f3078" fmla="*/ f2414 1 6095524"/>
                <a:gd name="f3079" fmla="*/ f2415 1 1424940"/>
                <a:gd name="f3080" fmla="*/ f2416 1 6095524"/>
                <a:gd name="f3081" fmla="*/ f2417 1 1424940"/>
                <a:gd name="f3082" fmla="*/ f2418 1 6095524"/>
                <a:gd name="f3083" fmla="*/ f2419 1 1424940"/>
                <a:gd name="f3084" fmla="*/ f2420 1 6095524"/>
                <a:gd name="f3085" fmla="*/ f2421 1 1424940"/>
                <a:gd name="f3086" fmla="*/ f2422 1 6095524"/>
                <a:gd name="f3087" fmla="*/ f2423 1 1424940"/>
                <a:gd name="f3088" fmla="*/ f2424 1 6095524"/>
                <a:gd name="f3089" fmla="*/ f2425 1 1424940"/>
                <a:gd name="f3090" fmla="*/ f2426 1 6095524"/>
                <a:gd name="f3091" fmla="*/ f2427 1 1424940"/>
                <a:gd name="f3092" fmla="*/ f2428 1 6095524"/>
                <a:gd name="f3093" fmla="*/ f2429 1 1424940"/>
                <a:gd name="f3094" fmla="*/ f2430 1 6095524"/>
                <a:gd name="f3095" fmla="*/ f2431 1 1424940"/>
                <a:gd name="f3096" fmla="*/ f2432 1 6095524"/>
                <a:gd name="f3097" fmla="*/ f2433 1 1424940"/>
                <a:gd name="f3098" fmla="*/ f2434 1 6095524"/>
                <a:gd name="f3099" fmla="*/ f2435 1 6095524"/>
                <a:gd name="f3100" fmla="*/ f2436 1 1424940"/>
                <a:gd name="f3101" fmla="*/ f2437 1 6095524"/>
                <a:gd name="f3102" fmla="*/ f2438 1 1424940"/>
                <a:gd name="f3103" fmla="*/ f2439 1 6095524"/>
                <a:gd name="f3104" fmla="*/ f2440 1 1424940"/>
                <a:gd name="f3105" fmla="*/ f2441 1 6095524"/>
                <a:gd name="f3106" fmla="*/ f2442 1 1424940"/>
                <a:gd name="f3107" fmla="*/ f2443 1 6095524"/>
                <a:gd name="f3108" fmla="*/ f2444 1 1424940"/>
                <a:gd name="f3109" fmla="*/ f2445 1 6095524"/>
                <a:gd name="f3110" fmla="*/ f2446 1 6095524"/>
                <a:gd name="f3111" fmla="*/ f2447 1 1424940"/>
                <a:gd name="f3112" fmla="*/ f2448 1 6095524"/>
                <a:gd name="f3113" fmla="*/ f2449 1 1424940"/>
                <a:gd name="f3114" fmla="*/ f2450 1 6095524"/>
                <a:gd name="f3115" fmla="*/ f2451 1 1424940"/>
                <a:gd name="f3116" fmla="*/ f2452 1 6095524"/>
                <a:gd name="f3117" fmla="*/ f2453 1 1424940"/>
                <a:gd name="f3118" fmla="*/ f2454 1 6095524"/>
                <a:gd name="f3119" fmla="*/ f2455 1 1424940"/>
                <a:gd name="f3120" fmla="*/ f2456 1 6095524"/>
                <a:gd name="f3121" fmla="*/ f2457 1 1424940"/>
                <a:gd name="f3122" fmla="*/ f2458 1 6095524"/>
                <a:gd name="f3123" fmla="*/ f2459 1 1424940"/>
                <a:gd name="f3124" fmla="*/ f2460 1 6095524"/>
                <a:gd name="f3125" fmla="*/ f2461 1 1424940"/>
                <a:gd name="f3126" fmla="*/ f2462 1 6095524"/>
                <a:gd name="f3127" fmla="*/ f2463 1 1424940"/>
                <a:gd name="f3128" fmla="*/ f2464 1 6095524"/>
                <a:gd name="f3129" fmla="*/ f2465 1 1424940"/>
                <a:gd name="f3130" fmla="*/ f2466 1 6095524"/>
                <a:gd name="f3131" fmla="*/ f2467 1 1424940"/>
                <a:gd name="f3132" fmla="*/ f2468 1 6095524"/>
                <a:gd name="f3133" fmla="*/ f2469 1 1424940"/>
                <a:gd name="f3134" fmla="*/ f2470 1 6095524"/>
                <a:gd name="f3135" fmla="*/ f2471 1 1424940"/>
                <a:gd name="f3136" fmla="*/ f2472 1 6095524"/>
                <a:gd name="f3137" fmla="*/ f2473 1 1424940"/>
                <a:gd name="f3138" fmla="*/ f2474 1 6095524"/>
                <a:gd name="f3139" fmla="*/ f2475 1 1424940"/>
                <a:gd name="f3140" fmla="*/ f2476 1 6095524"/>
                <a:gd name="f3141" fmla="*/ f2477 1 1424940"/>
                <a:gd name="f3142" fmla="*/ f2478 1 6095524"/>
                <a:gd name="f3143" fmla="*/ f2479 1 1424940"/>
                <a:gd name="f3144" fmla="*/ f2480 1 6095524"/>
                <a:gd name="f3145" fmla="*/ f2481 1 1424940"/>
                <a:gd name="f3146" fmla="*/ f2482 1 6095524"/>
                <a:gd name="f3147" fmla="*/ f2483 1 1424940"/>
                <a:gd name="f3148" fmla="*/ f2484 1 6095524"/>
                <a:gd name="f3149" fmla="*/ f2485 1 1424940"/>
                <a:gd name="f3150" fmla="*/ f2486 1 6095524"/>
                <a:gd name="f3151" fmla="*/ f2487 1 1424940"/>
                <a:gd name="f3152" fmla="*/ f2488 1 6095524"/>
                <a:gd name="f3153" fmla="*/ f2489 1 1424940"/>
                <a:gd name="f3154" fmla="*/ f2490 1 6095524"/>
                <a:gd name="f3155" fmla="*/ f2491 1 1424940"/>
                <a:gd name="f3156" fmla="*/ f2492 1 6095524"/>
                <a:gd name="f3157" fmla="*/ f2493 1 1424940"/>
                <a:gd name="f3158" fmla="*/ f2494 1 6095524"/>
                <a:gd name="f3159" fmla="*/ f2495 1 1424940"/>
                <a:gd name="f3160" fmla="*/ f2496 1 6095524"/>
                <a:gd name="f3161" fmla="*/ f2497 1 1424940"/>
                <a:gd name="f3162" fmla="*/ f2498 1 6095524"/>
                <a:gd name="f3163" fmla="*/ f2499 1 1424940"/>
                <a:gd name="f3164" fmla="*/ f2500 1 6095524"/>
                <a:gd name="f3165" fmla="*/ f2501 1 1424940"/>
                <a:gd name="f3166" fmla="*/ f2502 1 6095524"/>
                <a:gd name="f3167" fmla="*/ f2503 1 1424940"/>
                <a:gd name="f3168" fmla="*/ f2504 1 6095524"/>
                <a:gd name="f3169" fmla="*/ f2505 1 1424940"/>
                <a:gd name="f3170" fmla="*/ f2506 1 6095524"/>
                <a:gd name="f3171" fmla="*/ f2507 1 1424940"/>
                <a:gd name="f3172" fmla="*/ f2508 1 6095524"/>
                <a:gd name="f3173" fmla="*/ f2509 1 1424940"/>
                <a:gd name="f3174" fmla="*/ f2510 1 6095524"/>
                <a:gd name="f3175" fmla="*/ f2511 1 1424940"/>
                <a:gd name="f3176" fmla="*/ f2512 1 6095524"/>
                <a:gd name="f3177" fmla="*/ f2513 1 1424940"/>
                <a:gd name="f3178" fmla="*/ f2514 1 6095524"/>
                <a:gd name="f3179" fmla="*/ f2515 1 1424940"/>
                <a:gd name="f3180" fmla="*/ f2516 1 6095524"/>
                <a:gd name="f3181" fmla="*/ f2517 1 1424940"/>
                <a:gd name="f3182" fmla="*/ f2518 1 6095524"/>
                <a:gd name="f3183" fmla="*/ f2519 1 1424940"/>
                <a:gd name="f3184" fmla="*/ f2520 1 6095524"/>
                <a:gd name="f3185" fmla="*/ f2521 1 1424940"/>
                <a:gd name="f3186" fmla="*/ f2522 1 6095524"/>
                <a:gd name="f3187" fmla="*/ f2523 1 1424940"/>
                <a:gd name="f3188" fmla="*/ f2524 1 6095524"/>
                <a:gd name="f3189" fmla="*/ f2525 1 1424940"/>
                <a:gd name="f3190" fmla="*/ f2526 1 6095524"/>
                <a:gd name="f3191" fmla="*/ f2527 1 1424940"/>
                <a:gd name="f3192" fmla="*/ f2528 1 6095524"/>
                <a:gd name="f3193" fmla="*/ f2529 1 1424940"/>
                <a:gd name="f3194" fmla="*/ f2530 1 6095524"/>
                <a:gd name="f3195" fmla="*/ f2531 1 1424940"/>
                <a:gd name="f3196" fmla="*/ f2532 1 6095524"/>
                <a:gd name="f3197" fmla="*/ f2533 1 1424940"/>
                <a:gd name="f3198" fmla="*/ f2534 1 6095524"/>
                <a:gd name="f3199" fmla="*/ f2535 1 1424940"/>
                <a:gd name="f3200" fmla="*/ f2536 1 6095524"/>
                <a:gd name="f3201" fmla="*/ f2537 1 1424940"/>
                <a:gd name="f3202" fmla="*/ f2538 1 6095524"/>
                <a:gd name="f3203" fmla="*/ f2539 1 1424940"/>
                <a:gd name="f3204" fmla="*/ f2540 1 6095524"/>
                <a:gd name="f3205" fmla="*/ f2541 1 1424940"/>
                <a:gd name="f3206" fmla="*/ f2542 1 6095524"/>
                <a:gd name="f3207" fmla="*/ f2543 1 1424940"/>
                <a:gd name="f3208" fmla="*/ f2544 1 6095524"/>
                <a:gd name="f3209" fmla="*/ f2545 1 1424940"/>
                <a:gd name="f3210" fmla="*/ f2546 1 6095524"/>
                <a:gd name="f3211" fmla="*/ f2547 1 1424940"/>
                <a:gd name="f3212" fmla="*/ f2548 1 6095524"/>
                <a:gd name="f3213" fmla="*/ f2549 1 1424940"/>
                <a:gd name="f3214" fmla="*/ f2550 1 6095524"/>
                <a:gd name="f3215" fmla="*/ f2551 1 1424940"/>
                <a:gd name="f3216" fmla="*/ f2552 1 6095524"/>
                <a:gd name="f3217" fmla="*/ f2553 1 1424940"/>
                <a:gd name="f3218" fmla="*/ f2554 1 6095524"/>
                <a:gd name="f3219" fmla="*/ f2555 1 1424940"/>
                <a:gd name="f3220" fmla="*/ f2556 1 6095524"/>
                <a:gd name="f3221" fmla="*/ f2557 1 1424940"/>
                <a:gd name="f3222" fmla="*/ f2558 1 6095524"/>
                <a:gd name="f3223" fmla="*/ f2559 1 1424940"/>
                <a:gd name="f3224" fmla="*/ f2560 1 6095524"/>
                <a:gd name="f3225" fmla="*/ f2561 1 1424940"/>
                <a:gd name="f3226" fmla="*/ f2562 1 6095524"/>
                <a:gd name="f3227" fmla="*/ f2563 1 1424940"/>
                <a:gd name="f3228" fmla="*/ f2564 1 6095524"/>
                <a:gd name="f3229" fmla="*/ f2565 1 1424940"/>
                <a:gd name="f3230" fmla="*/ f2566 1 6095524"/>
                <a:gd name="f3231" fmla="*/ f2567 1 1424940"/>
                <a:gd name="f3232" fmla="*/ f5 1 f1903"/>
                <a:gd name="f3233" fmla="*/ f6 1 f1903"/>
                <a:gd name="f3234" fmla="*/ f5 1 f1904"/>
                <a:gd name="f3235" fmla="*/ f7 1 f1904"/>
                <a:gd name="f3236" fmla="+- f2568 0 f1"/>
                <a:gd name="f3237" fmla="*/ f2569 1 f1903"/>
                <a:gd name="f3238" fmla="*/ f2570 1 f1904"/>
                <a:gd name="f3239" fmla="*/ f2571 1 f1904"/>
                <a:gd name="f3240" fmla="*/ f2572 1 f1904"/>
                <a:gd name="f3241" fmla="*/ f2573 1 f1903"/>
                <a:gd name="f3242" fmla="*/ f2574 1 f1904"/>
                <a:gd name="f3243" fmla="*/ f2575 1 f1903"/>
                <a:gd name="f3244" fmla="*/ f2576 1 f1904"/>
                <a:gd name="f3245" fmla="*/ f2577 1 f1903"/>
                <a:gd name="f3246" fmla="*/ f2578 1 f1904"/>
                <a:gd name="f3247" fmla="*/ f2579 1 f1903"/>
                <a:gd name="f3248" fmla="*/ f2580 1 f1904"/>
                <a:gd name="f3249" fmla="*/ f2581 1 f1903"/>
                <a:gd name="f3250" fmla="*/ f2582 1 f1904"/>
                <a:gd name="f3251" fmla="*/ f2583 1 f1903"/>
                <a:gd name="f3252" fmla="*/ f2584 1 f1904"/>
                <a:gd name="f3253" fmla="*/ f2585 1 f1903"/>
                <a:gd name="f3254" fmla="*/ f2586 1 f1904"/>
                <a:gd name="f3255" fmla="*/ f2587 1 f1903"/>
                <a:gd name="f3256" fmla="*/ f2588 1 f1904"/>
                <a:gd name="f3257" fmla="*/ f2589 1 f1903"/>
                <a:gd name="f3258" fmla="*/ f2590 1 f1904"/>
                <a:gd name="f3259" fmla="*/ f2591 1 f1903"/>
                <a:gd name="f3260" fmla="*/ f2592 1 f1904"/>
                <a:gd name="f3261" fmla="*/ f2593 1 f1903"/>
                <a:gd name="f3262" fmla="*/ f2594 1 f1904"/>
                <a:gd name="f3263" fmla="*/ f2595 1 f1903"/>
                <a:gd name="f3264" fmla="*/ f2596 1 f1904"/>
                <a:gd name="f3265" fmla="*/ f2597 1 f1903"/>
                <a:gd name="f3266" fmla="*/ f2598 1 f1904"/>
                <a:gd name="f3267" fmla="*/ f2599 1 f1903"/>
                <a:gd name="f3268" fmla="*/ f2600 1 f1904"/>
                <a:gd name="f3269" fmla="*/ f2601 1 f1903"/>
                <a:gd name="f3270" fmla="*/ f2602 1 f1904"/>
                <a:gd name="f3271" fmla="*/ f2603 1 f1903"/>
                <a:gd name="f3272" fmla="*/ f2604 1 f1904"/>
                <a:gd name="f3273" fmla="*/ f2605 1 f1903"/>
                <a:gd name="f3274" fmla="*/ f2606 1 f1904"/>
                <a:gd name="f3275" fmla="*/ f2607 1 f1903"/>
                <a:gd name="f3276" fmla="*/ f2608 1 f1904"/>
                <a:gd name="f3277" fmla="*/ f2609 1 f1903"/>
                <a:gd name="f3278" fmla="*/ f2610 1 f1904"/>
                <a:gd name="f3279" fmla="*/ f2611 1 f1903"/>
                <a:gd name="f3280" fmla="*/ f2612 1 f1904"/>
                <a:gd name="f3281" fmla="*/ f2613 1 f1903"/>
                <a:gd name="f3282" fmla="*/ f2614 1 f1904"/>
                <a:gd name="f3283" fmla="*/ f2615 1 f1903"/>
                <a:gd name="f3284" fmla="*/ f2616 1 f1904"/>
                <a:gd name="f3285" fmla="*/ f2617 1 f1903"/>
                <a:gd name="f3286" fmla="*/ f2618 1 f1904"/>
                <a:gd name="f3287" fmla="*/ f2619 1 f1903"/>
                <a:gd name="f3288" fmla="*/ f2620 1 f1904"/>
                <a:gd name="f3289" fmla="*/ f2621 1 f1903"/>
                <a:gd name="f3290" fmla="*/ f2622 1 f1904"/>
                <a:gd name="f3291" fmla="*/ f2623 1 f1903"/>
                <a:gd name="f3292" fmla="*/ f2624 1 f1904"/>
                <a:gd name="f3293" fmla="*/ f2625 1 f1903"/>
                <a:gd name="f3294" fmla="*/ f2626 1 f1904"/>
                <a:gd name="f3295" fmla="*/ f2627 1 f1903"/>
                <a:gd name="f3296" fmla="*/ f2628 1 f1904"/>
                <a:gd name="f3297" fmla="*/ f2629 1 f1903"/>
                <a:gd name="f3298" fmla="*/ f2630 1 f1904"/>
                <a:gd name="f3299" fmla="*/ f2631 1 f1903"/>
                <a:gd name="f3300" fmla="*/ f2632 1 f1904"/>
                <a:gd name="f3301" fmla="*/ f2633 1 f1903"/>
                <a:gd name="f3302" fmla="*/ f2634 1 f1904"/>
                <a:gd name="f3303" fmla="*/ f2635 1 f1903"/>
                <a:gd name="f3304" fmla="*/ f2636 1 f1904"/>
                <a:gd name="f3305" fmla="*/ f2637 1 f1903"/>
                <a:gd name="f3306" fmla="*/ f2638 1 f1904"/>
                <a:gd name="f3307" fmla="*/ f2639 1 f1903"/>
                <a:gd name="f3308" fmla="*/ f2640 1 f1904"/>
                <a:gd name="f3309" fmla="*/ f2641 1 f1903"/>
                <a:gd name="f3310" fmla="*/ f2642 1 f1904"/>
                <a:gd name="f3311" fmla="*/ f2643 1 f1903"/>
                <a:gd name="f3312" fmla="*/ f2644 1 f1904"/>
                <a:gd name="f3313" fmla="*/ f2645 1 f1903"/>
                <a:gd name="f3314" fmla="*/ f2646 1 f1904"/>
                <a:gd name="f3315" fmla="*/ f2647 1 f1903"/>
                <a:gd name="f3316" fmla="*/ f2648 1 f1904"/>
                <a:gd name="f3317" fmla="*/ f2649 1 f1903"/>
                <a:gd name="f3318" fmla="*/ f2650 1 f1904"/>
                <a:gd name="f3319" fmla="*/ f2651 1 f1903"/>
                <a:gd name="f3320" fmla="*/ f2652 1 f1904"/>
                <a:gd name="f3321" fmla="*/ f2653 1 f1903"/>
                <a:gd name="f3322" fmla="*/ f2654 1 f1904"/>
                <a:gd name="f3323" fmla="*/ f2655 1 f1903"/>
                <a:gd name="f3324" fmla="*/ f2656 1 f1904"/>
                <a:gd name="f3325" fmla="*/ f2657 1 f1903"/>
                <a:gd name="f3326" fmla="*/ f2658 1 f1904"/>
                <a:gd name="f3327" fmla="*/ f2659 1 f1903"/>
                <a:gd name="f3328" fmla="*/ f2660 1 f1904"/>
                <a:gd name="f3329" fmla="*/ f2661 1 f1903"/>
                <a:gd name="f3330" fmla="*/ f2662 1 f1904"/>
                <a:gd name="f3331" fmla="*/ f2663 1 f1903"/>
                <a:gd name="f3332" fmla="*/ f2664 1 f1904"/>
                <a:gd name="f3333" fmla="*/ f2665 1 f1903"/>
                <a:gd name="f3334" fmla="*/ f2666 1 f1904"/>
                <a:gd name="f3335" fmla="*/ f2667 1 f1903"/>
                <a:gd name="f3336" fmla="*/ f2668 1 f1904"/>
                <a:gd name="f3337" fmla="*/ f2669 1 f1903"/>
                <a:gd name="f3338" fmla="*/ f2670 1 f1904"/>
                <a:gd name="f3339" fmla="*/ f2671 1 f1903"/>
                <a:gd name="f3340" fmla="*/ f2672 1 f1904"/>
                <a:gd name="f3341" fmla="*/ f2673 1 f1903"/>
                <a:gd name="f3342" fmla="*/ f2674 1 f1904"/>
                <a:gd name="f3343" fmla="*/ f2675 1 f1903"/>
                <a:gd name="f3344" fmla="*/ f2676 1 f1904"/>
                <a:gd name="f3345" fmla="*/ f2677 1 f1903"/>
                <a:gd name="f3346" fmla="*/ f2678 1 f1904"/>
                <a:gd name="f3347" fmla="*/ f2679 1 f1903"/>
                <a:gd name="f3348" fmla="*/ f2680 1 f1904"/>
                <a:gd name="f3349" fmla="*/ f2681 1 f1903"/>
                <a:gd name="f3350" fmla="*/ f2682 1 f1904"/>
                <a:gd name="f3351" fmla="*/ f2683 1 f1903"/>
                <a:gd name="f3352" fmla="*/ f2684 1 f1904"/>
                <a:gd name="f3353" fmla="*/ f2685 1 f1903"/>
                <a:gd name="f3354" fmla="*/ f2686 1 f1904"/>
                <a:gd name="f3355" fmla="*/ f2687 1 f1903"/>
                <a:gd name="f3356" fmla="*/ f2688 1 f1904"/>
                <a:gd name="f3357" fmla="*/ f2689 1 f1903"/>
                <a:gd name="f3358" fmla="*/ f2690 1 f1904"/>
                <a:gd name="f3359" fmla="*/ f2691 1 f1903"/>
                <a:gd name="f3360" fmla="*/ f2692 1 f1904"/>
                <a:gd name="f3361" fmla="*/ f2693 1 f1903"/>
                <a:gd name="f3362" fmla="*/ f2694 1 f1904"/>
                <a:gd name="f3363" fmla="*/ f2695 1 f1903"/>
                <a:gd name="f3364" fmla="*/ f2696 1 f1904"/>
                <a:gd name="f3365" fmla="*/ f2697 1 f1903"/>
                <a:gd name="f3366" fmla="*/ f2698 1 f1904"/>
                <a:gd name="f3367" fmla="*/ f2699 1 f1903"/>
                <a:gd name="f3368" fmla="*/ f2700 1 f1904"/>
                <a:gd name="f3369" fmla="*/ f2701 1 f1903"/>
                <a:gd name="f3370" fmla="*/ f2702 1 f1904"/>
                <a:gd name="f3371" fmla="*/ f2703 1 f1903"/>
                <a:gd name="f3372" fmla="*/ f2704 1 f1904"/>
                <a:gd name="f3373" fmla="*/ f2705 1 f1903"/>
                <a:gd name="f3374" fmla="*/ f2706 1 f1904"/>
                <a:gd name="f3375" fmla="*/ f2707 1 f1903"/>
                <a:gd name="f3376" fmla="*/ f2708 1 f1904"/>
                <a:gd name="f3377" fmla="*/ f2709 1 f1903"/>
                <a:gd name="f3378" fmla="*/ f2710 1 f1904"/>
                <a:gd name="f3379" fmla="*/ f2711 1 f1903"/>
                <a:gd name="f3380" fmla="*/ f2712 1 f1904"/>
                <a:gd name="f3381" fmla="*/ f2713 1 f1903"/>
                <a:gd name="f3382" fmla="*/ f2714 1 f1904"/>
                <a:gd name="f3383" fmla="*/ f2715 1 f1903"/>
                <a:gd name="f3384" fmla="*/ f2716 1 f1904"/>
                <a:gd name="f3385" fmla="*/ f2717 1 f1903"/>
                <a:gd name="f3386" fmla="*/ f2718 1 f1904"/>
                <a:gd name="f3387" fmla="*/ f2719 1 f1903"/>
                <a:gd name="f3388" fmla="*/ f2720 1 f1904"/>
                <a:gd name="f3389" fmla="*/ f2721 1 f1903"/>
                <a:gd name="f3390" fmla="*/ f2722 1 f1904"/>
                <a:gd name="f3391" fmla="*/ f2723 1 f1903"/>
                <a:gd name="f3392" fmla="*/ f2724 1 f1904"/>
                <a:gd name="f3393" fmla="*/ f2725 1 f1903"/>
                <a:gd name="f3394" fmla="*/ f2726 1 f1904"/>
                <a:gd name="f3395" fmla="*/ f2727 1 f1903"/>
                <a:gd name="f3396" fmla="*/ f2728 1 f1904"/>
                <a:gd name="f3397" fmla="*/ f2729 1 f1903"/>
                <a:gd name="f3398" fmla="*/ f2730 1 f1904"/>
                <a:gd name="f3399" fmla="*/ f2731 1 f1903"/>
                <a:gd name="f3400" fmla="*/ f2732 1 f1904"/>
                <a:gd name="f3401" fmla="*/ f2733 1 f1903"/>
                <a:gd name="f3402" fmla="*/ f2734 1 f1904"/>
                <a:gd name="f3403" fmla="*/ f2735 1 f1903"/>
                <a:gd name="f3404" fmla="*/ f2736 1 f1904"/>
                <a:gd name="f3405" fmla="*/ f2737 1 f1903"/>
                <a:gd name="f3406" fmla="*/ f2738 1 f1904"/>
                <a:gd name="f3407" fmla="*/ f2739 1 f1903"/>
                <a:gd name="f3408" fmla="*/ f2740 1 f1904"/>
                <a:gd name="f3409" fmla="*/ f2741 1 f1903"/>
                <a:gd name="f3410" fmla="*/ f2742 1 f1903"/>
                <a:gd name="f3411" fmla="*/ f2743 1 f1904"/>
                <a:gd name="f3412" fmla="*/ f2744 1 f1903"/>
                <a:gd name="f3413" fmla="*/ f2745 1 f1903"/>
                <a:gd name="f3414" fmla="*/ f2746 1 f1904"/>
                <a:gd name="f3415" fmla="*/ f2747 1 f1903"/>
                <a:gd name="f3416" fmla="*/ f2748 1 f1904"/>
                <a:gd name="f3417" fmla="*/ f2749 1 f1903"/>
                <a:gd name="f3418" fmla="*/ f2750 1 f1904"/>
                <a:gd name="f3419" fmla="*/ f2751 1 f1903"/>
                <a:gd name="f3420" fmla="*/ f2752 1 f1904"/>
                <a:gd name="f3421" fmla="*/ f2753 1 f1903"/>
                <a:gd name="f3422" fmla="*/ f2754 1 f1904"/>
                <a:gd name="f3423" fmla="*/ f2755 1 f1903"/>
                <a:gd name="f3424" fmla="*/ f2756 1 f1904"/>
                <a:gd name="f3425" fmla="*/ f2757 1 f1903"/>
                <a:gd name="f3426" fmla="*/ f2758 1 f1904"/>
                <a:gd name="f3427" fmla="*/ f2759 1 f1903"/>
                <a:gd name="f3428" fmla="*/ f2760 1 f1904"/>
                <a:gd name="f3429" fmla="*/ f2761 1 f1903"/>
                <a:gd name="f3430" fmla="*/ f2762 1 f1904"/>
                <a:gd name="f3431" fmla="*/ f2763 1 f1903"/>
                <a:gd name="f3432" fmla="*/ f2764 1 f1904"/>
                <a:gd name="f3433" fmla="*/ f2765 1 f1903"/>
                <a:gd name="f3434" fmla="*/ f2766 1 f1904"/>
                <a:gd name="f3435" fmla="*/ f2767 1 f1903"/>
                <a:gd name="f3436" fmla="*/ f2768 1 f1904"/>
                <a:gd name="f3437" fmla="*/ f2769 1 f1903"/>
                <a:gd name="f3438" fmla="*/ f2770 1 f1904"/>
                <a:gd name="f3439" fmla="*/ f2771 1 f1903"/>
                <a:gd name="f3440" fmla="*/ f2772 1 f1904"/>
                <a:gd name="f3441" fmla="*/ f2773 1 f1903"/>
                <a:gd name="f3442" fmla="*/ f2774 1 f1904"/>
                <a:gd name="f3443" fmla="*/ f2775 1 f1903"/>
                <a:gd name="f3444" fmla="*/ f2776 1 f1904"/>
                <a:gd name="f3445" fmla="*/ f2777 1 f1903"/>
                <a:gd name="f3446" fmla="*/ f2778 1 f1904"/>
                <a:gd name="f3447" fmla="*/ f2779 1 f1903"/>
                <a:gd name="f3448" fmla="*/ f2780 1 f1904"/>
                <a:gd name="f3449" fmla="*/ f2781 1 f1903"/>
                <a:gd name="f3450" fmla="*/ f2782 1 f1904"/>
                <a:gd name="f3451" fmla="*/ f2783 1 f1903"/>
                <a:gd name="f3452" fmla="*/ f2784 1 f1904"/>
                <a:gd name="f3453" fmla="*/ f2785 1 f1903"/>
                <a:gd name="f3454" fmla="*/ f2786 1 f1904"/>
                <a:gd name="f3455" fmla="*/ f2787 1 f1903"/>
                <a:gd name="f3456" fmla="*/ f2788 1 f1904"/>
                <a:gd name="f3457" fmla="*/ f2789 1 f1903"/>
                <a:gd name="f3458" fmla="*/ f2790 1 f1904"/>
                <a:gd name="f3459" fmla="*/ f2791 1 f1903"/>
                <a:gd name="f3460" fmla="*/ f2792 1 f1904"/>
                <a:gd name="f3461" fmla="*/ f2793 1 f1903"/>
                <a:gd name="f3462" fmla="*/ f2794 1 f1904"/>
                <a:gd name="f3463" fmla="*/ f2795 1 f1903"/>
                <a:gd name="f3464" fmla="*/ f2796 1 f1904"/>
                <a:gd name="f3465" fmla="*/ f2797 1 f1903"/>
                <a:gd name="f3466" fmla="*/ f2798 1 f1904"/>
                <a:gd name="f3467" fmla="*/ f2799 1 f1903"/>
                <a:gd name="f3468" fmla="*/ f2800 1 f1904"/>
                <a:gd name="f3469" fmla="*/ f2801 1 f1903"/>
                <a:gd name="f3470" fmla="*/ f2802 1 f1904"/>
                <a:gd name="f3471" fmla="*/ f2803 1 f1903"/>
                <a:gd name="f3472" fmla="*/ f2804 1 f1904"/>
                <a:gd name="f3473" fmla="*/ f2805 1 f1903"/>
                <a:gd name="f3474" fmla="*/ f2806 1 f1904"/>
                <a:gd name="f3475" fmla="*/ f2807 1 f1903"/>
                <a:gd name="f3476" fmla="*/ f2808 1 f1904"/>
                <a:gd name="f3477" fmla="*/ f2809 1 f1903"/>
                <a:gd name="f3478" fmla="*/ f2810 1 f1904"/>
                <a:gd name="f3479" fmla="*/ f2811 1 f1903"/>
                <a:gd name="f3480" fmla="*/ f2812 1 f1904"/>
                <a:gd name="f3481" fmla="*/ f2813 1 f1903"/>
                <a:gd name="f3482" fmla="*/ f2814 1 f1904"/>
                <a:gd name="f3483" fmla="*/ f2815 1 f1903"/>
                <a:gd name="f3484" fmla="*/ f2816 1 f1904"/>
                <a:gd name="f3485" fmla="*/ f2817 1 f1903"/>
                <a:gd name="f3486" fmla="*/ f2818 1 f1904"/>
                <a:gd name="f3487" fmla="*/ f2819 1 f1903"/>
                <a:gd name="f3488" fmla="*/ f2820 1 f1904"/>
                <a:gd name="f3489" fmla="*/ f2821 1 f1903"/>
                <a:gd name="f3490" fmla="*/ f2822 1 f1904"/>
                <a:gd name="f3491" fmla="*/ f2823 1 f1903"/>
                <a:gd name="f3492" fmla="*/ f2824 1 f1904"/>
                <a:gd name="f3493" fmla="*/ f2825 1 f1903"/>
                <a:gd name="f3494" fmla="*/ f2826 1 f1904"/>
                <a:gd name="f3495" fmla="*/ f2827 1 f1903"/>
                <a:gd name="f3496" fmla="*/ f2828 1 f1904"/>
                <a:gd name="f3497" fmla="*/ f2829 1 f1903"/>
                <a:gd name="f3498" fmla="*/ f2830 1 f1904"/>
                <a:gd name="f3499" fmla="*/ f2831 1 f1903"/>
                <a:gd name="f3500" fmla="*/ f2832 1 f1904"/>
                <a:gd name="f3501" fmla="*/ f2833 1 f1903"/>
                <a:gd name="f3502" fmla="*/ f2834 1 f1904"/>
                <a:gd name="f3503" fmla="*/ f2835 1 f1903"/>
                <a:gd name="f3504" fmla="*/ f2836 1 f1904"/>
                <a:gd name="f3505" fmla="*/ f2837 1 f1903"/>
                <a:gd name="f3506" fmla="*/ f2838 1 f1904"/>
                <a:gd name="f3507" fmla="*/ f2839 1 f1903"/>
                <a:gd name="f3508" fmla="*/ f2840 1 f1904"/>
                <a:gd name="f3509" fmla="*/ f2841 1 f1903"/>
                <a:gd name="f3510" fmla="*/ f2842 1 f1904"/>
                <a:gd name="f3511" fmla="*/ f2843 1 f1903"/>
                <a:gd name="f3512" fmla="*/ f2844 1 f1904"/>
                <a:gd name="f3513" fmla="*/ f2845 1 f1903"/>
                <a:gd name="f3514" fmla="*/ f2846 1 f1904"/>
                <a:gd name="f3515" fmla="*/ f2847 1 f1903"/>
                <a:gd name="f3516" fmla="*/ f2848 1 f1904"/>
                <a:gd name="f3517" fmla="*/ f2849 1 f1903"/>
                <a:gd name="f3518" fmla="*/ f2850 1 f1904"/>
                <a:gd name="f3519" fmla="*/ f2851 1 f1903"/>
                <a:gd name="f3520" fmla="*/ f2852 1 f1904"/>
                <a:gd name="f3521" fmla="*/ f2853 1 f1903"/>
                <a:gd name="f3522" fmla="*/ f2854 1 f1904"/>
                <a:gd name="f3523" fmla="*/ f2855 1 f1903"/>
                <a:gd name="f3524" fmla="*/ f2856 1 f1904"/>
                <a:gd name="f3525" fmla="*/ f2857 1 f1903"/>
                <a:gd name="f3526" fmla="*/ f2858 1 f1904"/>
                <a:gd name="f3527" fmla="*/ f2859 1 f1903"/>
                <a:gd name="f3528" fmla="*/ f2860 1 f1904"/>
                <a:gd name="f3529" fmla="*/ f2861 1 f1903"/>
                <a:gd name="f3530" fmla="*/ f2862 1 f1904"/>
                <a:gd name="f3531" fmla="*/ f2863 1 f1903"/>
                <a:gd name="f3532" fmla="*/ f2864 1 f1904"/>
                <a:gd name="f3533" fmla="*/ f2865 1 f1903"/>
                <a:gd name="f3534" fmla="*/ f2866 1 f1904"/>
                <a:gd name="f3535" fmla="*/ f2867 1 f1903"/>
                <a:gd name="f3536" fmla="*/ f2868 1 f1904"/>
                <a:gd name="f3537" fmla="*/ f2869 1 f1903"/>
                <a:gd name="f3538" fmla="*/ f2870 1 f1904"/>
                <a:gd name="f3539" fmla="*/ f2871 1 f1903"/>
                <a:gd name="f3540" fmla="*/ f2872 1 f1904"/>
                <a:gd name="f3541" fmla="*/ f2873 1 f1903"/>
                <a:gd name="f3542" fmla="*/ f2874 1 f1904"/>
                <a:gd name="f3543" fmla="*/ f2875 1 f1903"/>
                <a:gd name="f3544" fmla="*/ f2876 1 f1904"/>
                <a:gd name="f3545" fmla="*/ f2877 1 f1903"/>
                <a:gd name="f3546" fmla="*/ f2878 1 f1904"/>
                <a:gd name="f3547" fmla="*/ f2879 1 f1903"/>
                <a:gd name="f3548" fmla="*/ f2880 1 f1904"/>
                <a:gd name="f3549" fmla="*/ f2881 1 f1903"/>
                <a:gd name="f3550" fmla="*/ f2882 1 f1904"/>
                <a:gd name="f3551" fmla="*/ f2883 1 f1903"/>
                <a:gd name="f3552" fmla="*/ f2884 1 f1904"/>
                <a:gd name="f3553" fmla="*/ f2885 1 f1903"/>
                <a:gd name="f3554" fmla="*/ f2886 1 f1904"/>
                <a:gd name="f3555" fmla="*/ f2887 1 f1903"/>
                <a:gd name="f3556" fmla="*/ f2888 1 f1904"/>
                <a:gd name="f3557" fmla="*/ f2889 1 f1903"/>
                <a:gd name="f3558" fmla="*/ f2890 1 f1904"/>
                <a:gd name="f3559" fmla="*/ f2891 1 f1904"/>
                <a:gd name="f3560" fmla="*/ f2892 1 f1903"/>
                <a:gd name="f3561" fmla="*/ f2893 1 f1904"/>
                <a:gd name="f3562" fmla="*/ f2894 1 f1903"/>
                <a:gd name="f3563" fmla="*/ f2895 1 f1904"/>
                <a:gd name="f3564" fmla="*/ f2896 1 f1903"/>
                <a:gd name="f3565" fmla="*/ f2897 1 f1904"/>
                <a:gd name="f3566" fmla="*/ f2898 1 f1903"/>
                <a:gd name="f3567" fmla="*/ f2899 1 f1904"/>
                <a:gd name="f3568" fmla="*/ f2900 1 f1903"/>
                <a:gd name="f3569" fmla="*/ f2901 1 f1904"/>
                <a:gd name="f3570" fmla="*/ f2902 1 f1903"/>
                <a:gd name="f3571" fmla="*/ f2903 1 f1904"/>
                <a:gd name="f3572" fmla="*/ f2904 1 f1903"/>
                <a:gd name="f3573" fmla="*/ f2905 1 f1904"/>
                <a:gd name="f3574" fmla="*/ f2906 1 f1903"/>
                <a:gd name="f3575" fmla="*/ f2907 1 f1904"/>
                <a:gd name="f3576" fmla="*/ f2908 1 f1903"/>
                <a:gd name="f3577" fmla="*/ f2909 1 f1904"/>
                <a:gd name="f3578" fmla="*/ f2910 1 f1903"/>
                <a:gd name="f3579" fmla="*/ f2911 1 f1904"/>
                <a:gd name="f3580" fmla="*/ f2912 1 f1903"/>
                <a:gd name="f3581" fmla="*/ f2913 1 f1904"/>
                <a:gd name="f3582" fmla="*/ f2914 1 f1903"/>
                <a:gd name="f3583" fmla="*/ f2915 1 f1904"/>
                <a:gd name="f3584" fmla="*/ f2916 1 f1903"/>
                <a:gd name="f3585" fmla="*/ f2917 1 f1904"/>
                <a:gd name="f3586" fmla="*/ f2918 1 f1903"/>
                <a:gd name="f3587" fmla="*/ f2919 1 f1904"/>
                <a:gd name="f3588" fmla="*/ f2920 1 f1903"/>
                <a:gd name="f3589" fmla="*/ f2921 1 f1904"/>
                <a:gd name="f3590" fmla="*/ f2922 1 f1903"/>
                <a:gd name="f3591" fmla="*/ f2923 1 f1904"/>
                <a:gd name="f3592" fmla="*/ f2924 1 f1903"/>
                <a:gd name="f3593" fmla="*/ f2925 1 f1904"/>
                <a:gd name="f3594" fmla="*/ f2926 1 f1903"/>
                <a:gd name="f3595" fmla="*/ f2927 1 f1904"/>
                <a:gd name="f3596" fmla="*/ f2928 1 f1903"/>
                <a:gd name="f3597" fmla="*/ f2929 1 f1904"/>
                <a:gd name="f3598" fmla="*/ f2930 1 f1903"/>
                <a:gd name="f3599" fmla="*/ f2931 1 f1904"/>
                <a:gd name="f3600" fmla="*/ f2932 1 f1903"/>
                <a:gd name="f3601" fmla="*/ f2933 1 f1904"/>
                <a:gd name="f3602" fmla="*/ f2934 1 f1903"/>
                <a:gd name="f3603" fmla="*/ f2935 1 f1904"/>
                <a:gd name="f3604" fmla="*/ f2936 1 f1903"/>
                <a:gd name="f3605" fmla="*/ f2937 1 f1904"/>
                <a:gd name="f3606" fmla="*/ f2938 1 f1903"/>
                <a:gd name="f3607" fmla="*/ f2939 1 f1904"/>
                <a:gd name="f3608" fmla="*/ f2940 1 f1903"/>
                <a:gd name="f3609" fmla="*/ f2941 1 f1904"/>
                <a:gd name="f3610" fmla="*/ f2942 1 f1903"/>
                <a:gd name="f3611" fmla="*/ f2943 1 f1904"/>
                <a:gd name="f3612" fmla="*/ f2944 1 f1903"/>
                <a:gd name="f3613" fmla="*/ f2945 1 f1904"/>
                <a:gd name="f3614" fmla="*/ f2946 1 f1903"/>
                <a:gd name="f3615" fmla="*/ f2947 1 f1904"/>
                <a:gd name="f3616" fmla="*/ f2948 1 f1903"/>
                <a:gd name="f3617" fmla="*/ f2949 1 f1904"/>
                <a:gd name="f3618" fmla="*/ f2950 1 f1903"/>
                <a:gd name="f3619" fmla="*/ f2951 1 f1904"/>
                <a:gd name="f3620" fmla="*/ f2952 1 f1903"/>
                <a:gd name="f3621" fmla="*/ f2953 1 f1904"/>
                <a:gd name="f3622" fmla="*/ f2954 1 f1903"/>
                <a:gd name="f3623" fmla="*/ f2955 1 f1904"/>
                <a:gd name="f3624" fmla="*/ f2956 1 f1903"/>
                <a:gd name="f3625" fmla="*/ f2957 1 f1904"/>
                <a:gd name="f3626" fmla="*/ f2958 1 f1903"/>
                <a:gd name="f3627" fmla="*/ f2959 1 f1904"/>
                <a:gd name="f3628" fmla="*/ f2960 1 f1903"/>
                <a:gd name="f3629" fmla="*/ f2961 1 f1904"/>
                <a:gd name="f3630" fmla="*/ f2962 1 f1903"/>
                <a:gd name="f3631" fmla="*/ f2963 1 f1904"/>
                <a:gd name="f3632" fmla="*/ f2964 1 f1903"/>
                <a:gd name="f3633" fmla="*/ f2965 1 f1904"/>
                <a:gd name="f3634" fmla="*/ f2966 1 f1903"/>
                <a:gd name="f3635" fmla="*/ f2967 1 f1904"/>
                <a:gd name="f3636" fmla="*/ f2968 1 f1903"/>
                <a:gd name="f3637" fmla="*/ f2969 1 f1904"/>
                <a:gd name="f3638" fmla="*/ f2970 1 f1903"/>
                <a:gd name="f3639" fmla="*/ f2971 1 f1904"/>
                <a:gd name="f3640" fmla="*/ f2972 1 f1903"/>
                <a:gd name="f3641" fmla="*/ f2973 1 f1904"/>
                <a:gd name="f3642" fmla="*/ f2974 1 f1903"/>
                <a:gd name="f3643" fmla="*/ f2975 1 f1904"/>
                <a:gd name="f3644" fmla="*/ f2976 1 f1903"/>
                <a:gd name="f3645" fmla="*/ f2977 1 f1904"/>
                <a:gd name="f3646" fmla="*/ f2978 1 f1903"/>
                <a:gd name="f3647" fmla="*/ f2979 1 f1904"/>
                <a:gd name="f3648" fmla="*/ f2980 1 f1903"/>
                <a:gd name="f3649" fmla="*/ f2981 1 f1904"/>
                <a:gd name="f3650" fmla="*/ f2982 1 f1903"/>
                <a:gd name="f3651" fmla="*/ f2983 1 f1904"/>
                <a:gd name="f3652" fmla="*/ f2984 1 f1903"/>
                <a:gd name="f3653" fmla="*/ f2985 1 f1904"/>
                <a:gd name="f3654" fmla="*/ f2986 1 f1903"/>
                <a:gd name="f3655" fmla="*/ f2987 1 f1904"/>
                <a:gd name="f3656" fmla="*/ f2988 1 f1903"/>
                <a:gd name="f3657" fmla="*/ f2989 1 f1904"/>
                <a:gd name="f3658" fmla="*/ f2990 1 f1903"/>
                <a:gd name="f3659" fmla="*/ f2991 1 f1904"/>
                <a:gd name="f3660" fmla="*/ f2992 1 f1903"/>
                <a:gd name="f3661" fmla="*/ f2993 1 f1904"/>
                <a:gd name="f3662" fmla="*/ f2994 1 f1903"/>
                <a:gd name="f3663" fmla="*/ f2995 1 f1904"/>
                <a:gd name="f3664" fmla="*/ f2996 1 f1903"/>
                <a:gd name="f3665" fmla="*/ f2997 1 f1904"/>
                <a:gd name="f3666" fmla="*/ f2998 1 f1903"/>
                <a:gd name="f3667" fmla="*/ f2999 1 f1904"/>
                <a:gd name="f3668" fmla="*/ f3000 1 f1903"/>
                <a:gd name="f3669" fmla="*/ f3001 1 f1904"/>
                <a:gd name="f3670" fmla="*/ f3002 1 f1903"/>
                <a:gd name="f3671" fmla="*/ f3003 1 f1904"/>
                <a:gd name="f3672" fmla="*/ f3004 1 f1903"/>
                <a:gd name="f3673" fmla="*/ f3005 1 f1904"/>
                <a:gd name="f3674" fmla="*/ f3006 1 f1903"/>
                <a:gd name="f3675" fmla="*/ f3007 1 f1904"/>
                <a:gd name="f3676" fmla="*/ f3008 1 f1903"/>
                <a:gd name="f3677" fmla="*/ f3009 1 f1904"/>
                <a:gd name="f3678" fmla="*/ f3010 1 f1903"/>
                <a:gd name="f3679" fmla="*/ f3011 1 f1904"/>
                <a:gd name="f3680" fmla="*/ f3012 1 f1903"/>
                <a:gd name="f3681" fmla="*/ f3013 1 f1904"/>
                <a:gd name="f3682" fmla="*/ f3014 1 f1903"/>
                <a:gd name="f3683" fmla="*/ f3015 1 f1904"/>
                <a:gd name="f3684" fmla="*/ f3016 1 f1903"/>
                <a:gd name="f3685" fmla="*/ f3017 1 f1904"/>
                <a:gd name="f3686" fmla="*/ f3018 1 f1903"/>
                <a:gd name="f3687" fmla="*/ f3019 1 f1904"/>
                <a:gd name="f3688" fmla="*/ f3020 1 f1903"/>
                <a:gd name="f3689" fmla="*/ f3021 1 f1904"/>
                <a:gd name="f3690" fmla="*/ f3022 1 f1903"/>
                <a:gd name="f3691" fmla="*/ f3023 1 f1904"/>
                <a:gd name="f3692" fmla="*/ f3024 1 f1903"/>
                <a:gd name="f3693" fmla="*/ f3025 1 f1904"/>
                <a:gd name="f3694" fmla="*/ f3026 1 f1904"/>
                <a:gd name="f3695" fmla="*/ f3027 1 f1903"/>
                <a:gd name="f3696" fmla="*/ f3028 1 f1904"/>
                <a:gd name="f3697" fmla="*/ f3029 1 f1903"/>
                <a:gd name="f3698" fmla="*/ f3030 1 f1904"/>
                <a:gd name="f3699" fmla="*/ f3031 1 f1903"/>
                <a:gd name="f3700" fmla="*/ f3032 1 f1903"/>
                <a:gd name="f3701" fmla="*/ f3033 1 f1904"/>
                <a:gd name="f3702" fmla="*/ f3034 1 f1903"/>
                <a:gd name="f3703" fmla="*/ f3035 1 f1904"/>
                <a:gd name="f3704" fmla="*/ f3036 1 f1903"/>
                <a:gd name="f3705" fmla="*/ f3037 1 f1904"/>
                <a:gd name="f3706" fmla="*/ f3038 1 f1903"/>
                <a:gd name="f3707" fmla="*/ f3039 1 f1904"/>
                <a:gd name="f3708" fmla="*/ f3040 1 f1903"/>
                <a:gd name="f3709" fmla="*/ f3041 1 f1904"/>
                <a:gd name="f3710" fmla="*/ f3042 1 f1903"/>
                <a:gd name="f3711" fmla="*/ f3043 1 f1904"/>
                <a:gd name="f3712" fmla="*/ f3044 1 f1903"/>
                <a:gd name="f3713" fmla="*/ f3045 1 f1904"/>
                <a:gd name="f3714" fmla="*/ f3046 1 f1903"/>
                <a:gd name="f3715" fmla="*/ f3047 1 f1904"/>
                <a:gd name="f3716" fmla="*/ f3048 1 f1903"/>
                <a:gd name="f3717" fmla="*/ f3049 1 f1904"/>
                <a:gd name="f3718" fmla="*/ f3050 1 f1903"/>
                <a:gd name="f3719" fmla="*/ f3051 1 f1904"/>
                <a:gd name="f3720" fmla="*/ f3052 1 f1903"/>
                <a:gd name="f3721" fmla="*/ f3053 1 f1904"/>
                <a:gd name="f3722" fmla="*/ f3054 1 f1903"/>
                <a:gd name="f3723" fmla="*/ f3055 1 f1904"/>
                <a:gd name="f3724" fmla="*/ f3056 1 f1903"/>
                <a:gd name="f3725" fmla="*/ f3057 1 f1904"/>
                <a:gd name="f3726" fmla="*/ f3058 1 f1903"/>
                <a:gd name="f3727" fmla="*/ f3059 1 f1904"/>
                <a:gd name="f3728" fmla="*/ f3060 1 f1903"/>
                <a:gd name="f3729" fmla="*/ f3061 1 f1904"/>
                <a:gd name="f3730" fmla="*/ f3062 1 f1903"/>
                <a:gd name="f3731" fmla="*/ f3063 1 f1904"/>
                <a:gd name="f3732" fmla="*/ f3064 1 f1903"/>
                <a:gd name="f3733" fmla="*/ f3065 1 f1904"/>
                <a:gd name="f3734" fmla="*/ f3066 1 f1903"/>
                <a:gd name="f3735" fmla="*/ f3067 1 f1904"/>
                <a:gd name="f3736" fmla="*/ f3068 1 f1903"/>
                <a:gd name="f3737" fmla="*/ f3069 1 f1904"/>
                <a:gd name="f3738" fmla="*/ f3070 1 f1903"/>
                <a:gd name="f3739" fmla="*/ f3071 1 f1904"/>
                <a:gd name="f3740" fmla="*/ f3072 1 f1903"/>
                <a:gd name="f3741" fmla="*/ f3073 1 f1904"/>
                <a:gd name="f3742" fmla="*/ f3074 1 f1903"/>
                <a:gd name="f3743" fmla="*/ f3075 1 f1904"/>
                <a:gd name="f3744" fmla="*/ f3076 1 f1903"/>
                <a:gd name="f3745" fmla="*/ f3077 1 f1904"/>
                <a:gd name="f3746" fmla="*/ f3078 1 f1903"/>
                <a:gd name="f3747" fmla="*/ f3079 1 f1904"/>
                <a:gd name="f3748" fmla="*/ f3080 1 f1903"/>
                <a:gd name="f3749" fmla="*/ f3081 1 f1904"/>
                <a:gd name="f3750" fmla="*/ f3082 1 f1903"/>
                <a:gd name="f3751" fmla="*/ f3083 1 f1904"/>
                <a:gd name="f3752" fmla="*/ f3084 1 f1903"/>
                <a:gd name="f3753" fmla="*/ f3085 1 f1904"/>
                <a:gd name="f3754" fmla="*/ f3086 1 f1903"/>
                <a:gd name="f3755" fmla="*/ f3087 1 f1904"/>
                <a:gd name="f3756" fmla="*/ f3088 1 f1903"/>
                <a:gd name="f3757" fmla="*/ f3089 1 f1904"/>
                <a:gd name="f3758" fmla="*/ f3090 1 f1903"/>
                <a:gd name="f3759" fmla="*/ f3091 1 f1904"/>
                <a:gd name="f3760" fmla="*/ f3092 1 f1903"/>
                <a:gd name="f3761" fmla="*/ f3093 1 f1904"/>
                <a:gd name="f3762" fmla="*/ f3094 1 f1903"/>
                <a:gd name="f3763" fmla="*/ f3095 1 f1904"/>
                <a:gd name="f3764" fmla="*/ f3096 1 f1903"/>
                <a:gd name="f3765" fmla="*/ f3097 1 f1904"/>
                <a:gd name="f3766" fmla="*/ f3098 1 f1903"/>
                <a:gd name="f3767" fmla="*/ f3099 1 f1903"/>
                <a:gd name="f3768" fmla="*/ f3100 1 f1904"/>
                <a:gd name="f3769" fmla="*/ f3101 1 f1903"/>
                <a:gd name="f3770" fmla="*/ f3102 1 f1904"/>
                <a:gd name="f3771" fmla="*/ f3103 1 f1903"/>
                <a:gd name="f3772" fmla="*/ f3104 1 f1904"/>
                <a:gd name="f3773" fmla="*/ f3105 1 f1903"/>
                <a:gd name="f3774" fmla="*/ f3106 1 f1904"/>
                <a:gd name="f3775" fmla="*/ f3107 1 f1903"/>
                <a:gd name="f3776" fmla="*/ f3108 1 f1904"/>
                <a:gd name="f3777" fmla="*/ f3109 1 f1903"/>
                <a:gd name="f3778" fmla="*/ f3110 1 f1903"/>
                <a:gd name="f3779" fmla="*/ f3111 1 f1904"/>
                <a:gd name="f3780" fmla="*/ f3112 1 f1903"/>
                <a:gd name="f3781" fmla="*/ f3113 1 f1904"/>
                <a:gd name="f3782" fmla="*/ f3114 1 f1903"/>
                <a:gd name="f3783" fmla="*/ f3115 1 f1904"/>
                <a:gd name="f3784" fmla="*/ f3116 1 f1903"/>
                <a:gd name="f3785" fmla="*/ f3117 1 f1904"/>
                <a:gd name="f3786" fmla="*/ f3118 1 f1903"/>
                <a:gd name="f3787" fmla="*/ f3119 1 f1904"/>
                <a:gd name="f3788" fmla="*/ f3120 1 f1903"/>
                <a:gd name="f3789" fmla="*/ f3121 1 f1904"/>
                <a:gd name="f3790" fmla="*/ f3122 1 f1903"/>
                <a:gd name="f3791" fmla="*/ f3123 1 f1904"/>
                <a:gd name="f3792" fmla="*/ f3124 1 f1903"/>
                <a:gd name="f3793" fmla="*/ f3125 1 f1904"/>
                <a:gd name="f3794" fmla="*/ f3126 1 f1903"/>
                <a:gd name="f3795" fmla="*/ f3127 1 f1904"/>
                <a:gd name="f3796" fmla="*/ f3128 1 f1903"/>
                <a:gd name="f3797" fmla="*/ f3129 1 f1904"/>
                <a:gd name="f3798" fmla="*/ f3130 1 f1903"/>
                <a:gd name="f3799" fmla="*/ f3131 1 f1904"/>
                <a:gd name="f3800" fmla="*/ f3132 1 f1903"/>
                <a:gd name="f3801" fmla="*/ f3133 1 f1904"/>
                <a:gd name="f3802" fmla="*/ f3134 1 f1903"/>
                <a:gd name="f3803" fmla="*/ f3135 1 f1904"/>
                <a:gd name="f3804" fmla="*/ f3136 1 f1903"/>
                <a:gd name="f3805" fmla="*/ f3137 1 f1904"/>
                <a:gd name="f3806" fmla="*/ f3138 1 f1903"/>
                <a:gd name="f3807" fmla="*/ f3139 1 f1904"/>
                <a:gd name="f3808" fmla="*/ f3140 1 f1903"/>
                <a:gd name="f3809" fmla="*/ f3141 1 f1904"/>
                <a:gd name="f3810" fmla="*/ f3142 1 f1903"/>
                <a:gd name="f3811" fmla="*/ f3143 1 f1904"/>
                <a:gd name="f3812" fmla="*/ f3144 1 f1903"/>
                <a:gd name="f3813" fmla="*/ f3145 1 f1904"/>
                <a:gd name="f3814" fmla="*/ f3146 1 f1903"/>
                <a:gd name="f3815" fmla="*/ f3147 1 f1904"/>
                <a:gd name="f3816" fmla="*/ f3148 1 f1903"/>
                <a:gd name="f3817" fmla="*/ f3149 1 f1904"/>
                <a:gd name="f3818" fmla="*/ f3150 1 f1903"/>
                <a:gd name="f3819" fmla="*/ f3151 1 f1904"/>
                <a:gd name="f3820" fmla="*/ f3152 1 f1903"/>
                <a:gd name="f3821" fmla="*/ f3153 1 f1904"/>
                <a:gd name="f3822" fmla="*/ f3154 1 f1903"/>
                <a:gd name="f3823" fmla="*/ f3155 1 f1904"/>
                <a:gd name="f3824" fmla="*/ f3156 1 f1903"/>
                <a:gd name="f3825" fmla="*/ f3157 1 f1904"/>
                <a:gd name="f3826" fmla="*/ f3158 1 f1903"/>
                <a:gd name="f3827" fmla="*/ f3159 1 f1904"/>
                <a:gd name="f3828" fmla="*/ f3160 1 f1903"/>
                <a:gd name="f3829" fmla="*/ f3161 1 f1904"/>
                <a:gd name="f3830" fmla="*/ f3162 1 f1903"/>
                <a:gd name="f3831" fmla="*/ f3163 1 f1904"/>
                <a:gd name="f3832" fmla="*/ f3164 1 f1903"/>
                <a:gd name="f3833" fmla="*/ f3165 1 f1904"/>
                <a:gd name="f3834" fmla="*/ f3166 1 f1903"/>
                <a:gd name="f3835" fmla="*/ f3167 1 f1904"/>
                <a:gd name="f3836" fmla="*/ f3168 1 f1903"/>
                <a:gd name="f3837" fmla="*/ f3169 1 f1904"/>
                <a:gd name="f3838" fmla="*/ f3170 1 f1903"/>
                <a:gd name="f3839" fmla="*/ f3171 1 f1904"/>
                <a:gd name="f3840" fmla="*/ f3172 1 f1903"/>
                <a:gd name="f3841" fmla="*/ f3173 1 f1904"/>
                <a:gd name="f3842" fmla="*/ f3174 1 f1903"/>
                <a:gd name="f3843" fmla="*/ f3175 1 f1904"/>
                <a:gd name="f3844" fmla="*/ f3176 1 f1903"/>
                <a:gd name="f3845" fmla="*/ f3177 1 f1904"/>
                <a:gd name="f3846" fmla="*/ f3178 1 f1903"/>
                <a:gd name="f3847" fmla="*/ f3179 1 f1904"/>
                <a:gd name="f3848" fmla="*/ f3180 1 f1903"/>
                <a:gd name="f3849" fmla="*/ f3181 1 f1904"/>
                <a:gd name="f3850" fmla="*/ f3182 1 f1903"/>
                <a:gd name="f3851" fmla="*/ f3183 1 f1904"/>
                <a:gd name="f3852" fmla="*/ f3184 1 f1903"/>
                <a:gd name="f3853" fmla="*/ f3185 1 f1904"/>
                <a:gd name="f3854" fmla="*/ f3186 1 f1903"/>
                <a:gd name="f3855" fmla="*/ f3187 1 f1904"/>
                <a:gd name="f3856" fmla="*/ f3188 1 f1903"/>
                <a:gd name="f3857" fmla="*/ f3189 1 f1904"/>
                <a:gd name="f3858" fmla="*/ f3190 1 f1903"/>
                <a:gd name="f3859" fmla="*/ f3191 1 f1904"/>
                <a:gd name="f3860" fmla="*/ f3192 1 f1903"/>
                <a:gd name="f3861" fmla="*/ f3193 1 f1904"/>
                <a:gd name="f3862" fmla="*/ f3194 1 f1903"/>
                <a:gd name="f3863" fmla="*/ f3195 1 f1904"/>
                <a:gd name="f3864" fmla="*/ f3196 1 f1903"/>
                <a:gd name="f3865" fmla="*/ f3197 1 f1904"/>
                <a:gd name="f3866" fmla="*/ f3198 1 f1903"/>
                <a:gd name="f3867" fmla="*/ f3199 1 f1904"/>
                <a:gd name="f3868" fmla="*/ f3200 1 f1903"/>
                <a:gd name="f3869" fmla="*/ f3201 1 f1904"/>
                <a:gd name="f3870" fmla="*/ f3202 1 f1903"/>
                <a:gd name="f3871" fmla="*/ f3203 1 f1904"/>
                <a:gd name="f3872" fmla="*/ f3204 1 f1903"/>
                <a:gd name="f3873" fmla="*/ f3205 1 f1904"/>
                <a:gd name="f3874" fmla="*/ f3206 1 f1903"/>
                <a:gd name="f3875" fmla="*/ f3207 1 f1904"/>
                <a:gd name="f3876" fmla="*/ f3208 1 f1903"/>
                <a:gd name="f3877" fmla="*/ f3209 1 f1904"/>
                <a:gd name="f3878" fmla="*/ f3210 1 f1903"/>
                <a:gd name="f3879" fmla="*/ f3211 1 f1904"/>
                <a:gd name="f3880" fmla="*/ f3212 1 f1903"/>
                <a:gd name="f3881" fmla="*/ f3213 1 f1904"/>
                <a:gd name="f3882" fmla="*/ f3214 1 f1903"/>
                <a:gd name="f3883" fmla="*/ f3215 1 f1904"/>
                <a:gd name="f3884" fmla="*/ f3216 1 f1903"/>
                <a:gd name="f3885" fmla="*/ f3217 1 f1904"/>
                <a:gd name="f3886" fmla="*/ f3218 1 f1903"/>
                <a:gd name="f3887" fmla="*/ f3219 1 f1904"/>
                <a:gd name="f3888" fmla="*/ f3220 1 f1903"/>
                <a:gd name="f3889" fmla="*/ f3221 1 f1904"/>
                <a:gd name="f3890" fmla="*/ f3222 1 f1903"/>
                <a:gd name="f3891" fmla="*/ f3223 1 f1904"/>
                <a:gd name="f3892" fmla="*/ f3224 1 f1903"/>
                <a:gd name="f3893" fmla="*/ f3225 1 f1904"/>
                <a:gd name="f3894" fmla="*/ f3226 1 f1903"/>
                <a:gd name="f3895" fmla="*/ f3227 1 f1904"/>
                <a:gd name="f3896" fmla="*/ f3228 1 f1903"/>
                <a:gd name="f3897" fmla="*/ f3229 1 f1904"/>
                <a:gd name="f3898" fmla="*/ f3230 1 f1903"/>
                <a:gd name="f3899" fmla="*/ f3231 1 f1904"/>
                <a:gd name="f3900" fmla="*/ f3232 f1898 1"/>
                <a:gd name="f3901" fmla="*/ f3233 f1898 1"/>
                <a:gd name="f3902" fmla="*/ f3235 f1899 1"/>
                <a:gd name="f3903" fmla="*/ f3234 f1899 1"/>
                <a:gd name="f3904" fmla="*/ f3237 f1898 1"/>
                <a:gd name="f3905" fmla="*/ f3238 f1899 1"/>
                <a:gd name="f3906" fmla="*/ f3239 f1899 1"/>
                <a:gd name="f3907" fmla="*/ f3240 f1899 1"/>
                <a:gd name="f3908" fmla="*/ f3241 f1898 1"/>
                <a:gd name="f3909" fmla="*/ f3242 f1899 1"/>
                <a:gd name="f3910" fmla="*/ f3243 f1898 1"/>
                <a:gd name="f3911" fmla="*/ f3244 f1899 1"/>
                <a:gd name="f3912" fmla="*/ f3245 f1898 1"/>
                <a:gd name="f3913" fmla="*/ f3246 f1899 1"/>
                <a:gd name="f3914" fmla="*/ f3247 f1898 1"/>
                <a:gd name="f3915" fmla="*/ f3248 f1899 1"/>
                <a:gd name="f3916" fmla="*/ f3249 f1898 1"/>
                <a:gd name="f3917" fmla="*/ f3250 f1899 1"/>
                <a:gd name="f3918" fmla="*/ f3251 f1898 1"/>
                <a:gd name="f3919" fmla="*/ f3252 f1899 1"/>
                <a:gd name="f3920" fmla="*/ f3253 f1898 1"/>
                <a:gd name="f3921" fmla="*/ f3254 f1899 1"/>
                <a:gd name="f3922" fmla="*/ f3255 f1898 1"/>
                <a:gd name="f3923" fmla="*/ f3256 f1899 1"/>
                <a:gd name="f3924" fmla="*/ f3257 f1898 1"/>
                <a:gd name="f3925" fmla="*/ f3258 f1899 1"/>
                <a:gd name="f3926" fmla="*/ f3259 f1898 1"/>
                <a:gd name="f3927" fmla="*/ f3260 f1899 1"/>
                <a:gd name="f3928" fmla="*/ f3261 f1898 1"/>
                <a:gd name="f3929" fmla="*/ f3262 f1899 1"/>
                <a:gd name="f3930" fmla="*/ f3263 f1898 1"/>
                <a:gd name="f3931" fmla="*/ f3264 f1899 1"/>
                <a:gd name="f3932" fmla="*/ f3265 f1898 1"/>
                <a:gd name="f3933" fmla="*/ f3266 f1899 1"/>
                <a:gd name="f3934" fmla="*/ f3267 f1898 1"/>
                <a:gd name="f3935" fmla="*/ f3268 f1899 1"/>
                <a:gd name="f3936" fmla="*/ f3269 f1898 1"/>
                <a:gd name="f3937" fmla="*/ f3270 f1899 1"/>
                <a:gd name="f3938" fmla="*/ f3271 f1898 1"/>
                <a:gd name="f3939" fmla="*/ f3272 f1899 1"/>
                <a:gd name="f3940" fmla="*/ f3273 f1898 1"/>
                <a:gd name="f3941" fmla="*/ f3274 f1899 1"/>
                <a:gd name="f3942" fmla="*/ f3275 f1898 1"/>
                <a:gd name="f3943" fmla="*/ f3276 f1899 1"/>
                <a:gd name="f3944" fmla="*/ f3277 f1898 1"/>
                <a:gd name="f3945" fmla="*/ f3278 f1899 1"/>
                <a:gd name="f3946" fmla="*/ f3279 f1898 1"/>
                <a:gd name="f3947" fmla="*/ f3280 f1899 1"/>
                <a:gd name="f3948" fmla="*/ f3281 f1898 1"/>
                <a:gd name="f3949" fmla="*/ f3282 f1899 1"/>
                <a:gd name="f3950" fmla="*/ f3283 f1898 1"/>
                <a:gd name="f3951" fmla="*/ f3284 f1899 1"/>
                <a:gd name="f3952" fmla="*/ f3285 f1898 1"/>
                <a:gd name="f3953" fmla="*/ f3286 f1899 1"/>
                <a:gd name="f3954" fmla="*/ f3287 f1898 1"/>
                <a:gd name="f3955" fmla="*/ f3288 f1899 1"/>
                <a:gd name="f3956" fmla="*/ f3289 f1898 1"/>
                <a:gd name="f3957" fmla="*/ f3290 f1899 1"/>
                <a:gd name="f3958" fmla="*/ f3291 f1898 1"/>
                <a:gd name="f3959" fmla="*/ f3292 f1899 1"/>
                <a:gd name="f3960" fmla="*/ f3293 f1898 1"/>
                <a:gd name="f3961" fmla="*/ f3294 f1899 1"/>
                <a:gd name="f3962" fmla="*/ f3295 f1898 1"/>
                <a:gd name="f3963" fmla="*/ f3296 f1899 1"/>
                <a:gd name="f3964" fmla="*/ f3297 f1898 1"/>
                <a:gd name="f3965" fmla="*/ f3298 f1899 1"/>
                <a:gd name="f3966" fmla="*/ f3299 f1898 1"/>
                <a:gd name="f3967" fmla="*/ f3300 f1899 1"/>
                <a:gd name="f3968" fmla="*/ f3301 f1898 1"/>
                <a:gd name="f3969" fmla="*/ f3302 f1899 1"/>
                <a:gd name="f3970" fmla="*/ f3303 f1898 1"/>
                <a:gd name="f3971" fmla="*/ f3304 f1899 1"/>
                <a:gd name="f3972" fmla="*/ f3305 f1898 1"/>
                <a:gd name="f3973" fmla="*/ f3306 f1899 1"/>
                <a:gd name="f3974" fmla="*/ f3307 f1898 1"/>
                <a:gd name="f3975" fmla="*/ f3308 f1899 1"/>
                <a:gd name="f3976" fmla="*/ f3309 f1898 1"/>
                <a:gd name="f3977" fmla="*/ f3310 f1899 1"/>
                <a:gd name="f3978" fmla="*/ f3311 f1898 1"/>
                <a:gd name="f3979" fmla="*/ f3312 f1899 1"/>
                <a:gd name="f3980" fmla="*/ f3313 f1898 1"/>
                <a:gd name="f3981" fmla="*/ f3314 f1899 1"/>
                <a:gd name="f3982" fmla="*/ f3315 f1898 1"/>
                <a:gd name="f3983" fmla="*/ f3316 f1899 1"/>
                <a:gd name="f3984" fmla="*/ f3317 f1898 1"/>
                <a:gd name="f3985" fmla="*/ f3318 f1899 1"/>
                <a:gd name="f3986" fmla="*/ f3319 f1898 1"/>
                <a:gd name="f3987" fmla="*/ f3320 f1899 1"/>
                <a:gd name="f3988" fmla="*/ f3321 f1898 1"/>
                <a:gd name="f3989" fmla="*/ f3322 f1899 1"/>
                <a:gd name="f3990" fmla="*/ f3323 f1898 1"/>
                <a:gd name="f3991" fmla="*/ f3324 f1899 1"/>
                <a:gd name="f3992" fmla="*/ f3325 f1898 1"/>
                <a:gd name="f3993" fmla="*/ f3326 f1899 1"/>
                <a:gd name="f3994" fmla="*/ f3327 f1898 1"/>
                <a:gd name="f3995" fmla="*/ f3328 f1899 1"/>
                <a:gd name="f3996" fmla="*/ f3329 f1898 1"/>
                <a:gd name="f3997" fmla="*/ f3330 f1899 1"/>
                <a:gd name="f3998" fmla="*/ f3331 f1898 1"/>
                <a:gd name="f3999" fmla="*/ f3332 f1899 1"/>
                <a:gd name="f4000" fmla="*/ f3333 f1898 1"/>
                <a:gd name="f4001" fmla="*/ f3334 f1899 1"/>
                <a:gd name="f4002" fmla="*/ f3335 f1898 1"/>
                <a:gd name="f4003" fmla="*/ f3336 f1899 1"/>
                <a:gd name="f4004" fmla="*/ f3337 f1898 1"/>
                <a:gd name="f4005" fmla="*/ f3338 f1899 1"/>
                <a:gd name="f4006" fmla="*/ f3339 f1898 1"/>
                <a:gd name="f4007" fmla="*/ f3340 f1899 1"/>
                <a:gd name="f4008" fmla="*/ f3341 f1898 1"/>
                <a:gd name="f4009" fmla="*/ f3342 f1899 1"/>
                <a:gd name="f4010" fmla="*/ f3343 f1898 1"/>
                <a:gd name="f4011" fmla="*/ f3344 f1899 1"/>
                <a:gd name="f4012" fmla="*/ f3345 f1898 1"/>
                <a:gd name="f4013" fmla="*/ f3346 f1899 1"/>
                <a:gd name="f4014" fmla="*/ f3347 f1898 1"/>
                <a:gd name="f4015" fmla="*/ f3348 f1899 1"/>
                <a:gd name="f4016" fmla="*/ f3349 f1898 1"/>
                <a:gd name="f4017" fmla="*/ f3350 f1899 1"/>
                <a:gd name="f4018" fmla="*/ f3351 f1898 1"/>
                <a:gd name="f4019" fmla="*/ f3352 f1899 1"/>
                <a:gd name="f4020" fmla="*/ f3353 f1898 1"/>
                <a:gd name="f4021" fmla="*/ f3354 f1899 1"/>
                <a:gd name="f4022" fmla="*/ f3355 f1898 1"/>
                <a:gd name="f4023" fmla="*/ f3356 f1899 1"/>
                <a:gd name="f4024" fmla="*/ f3357 f1898 1"/>
                <a:gd name="f4025" fmla="*/ f3358 f1899 1"/>
                <a:gd name="f4026" fmla="*/ f3359 f1898 1"/>
                <a:gd name="f4027" fmla="*/ f3360 f1899 1"/>
                <a:gd name="f4028" fmla="*/ f3361 f1898 1"/>
                <a:gd name="f4029" fmla="*/ f3362 f1899 1"/>
                <a:gd name="f4030" fmla="*/ f3363 f1898 1"/>
                <a:gd name="f4031" fmla="*/ f3364 f1899 1"/>
                <a:gd name="f4032" fmla="*/ f3365 f1898 1"/>
                <a:gd name="f4033" fmla="*/ f3366 f1899 1"/>
                <a:gd name="f4034" fmla="*/ f3367 f1898 1"/>
                <a:gd name="f4035" fmla="*/ f3368 f1899 1"/>
                <a:gd name="f4036" fmla="*/ f3369 f1898 1"/>
                <a:gd name="f4037" fmla="*/ f3370 f1899 1"/>
                <a:gd name="f4038" fmla="*/ f3371 f1898 1"/>
                <a:gd name="f4039" fmla="*/ f3372 f1899 1"/>
                <a:gd name="f4040" fmla="*/ f3373 f1898 1"/>
                <a:gd name="f4041" fmla="*/ f3374 f1899 1"/>
                <a:gd name="f4042" fmla="*/ f3375 f1898 1"/>
                <a:gd name="f4043" fmla="*/ f3376 f1899 1"/>
                <a:gd name="f4044" fmla="*/ f3377 f1898 1"/>
                <a:gd name="f4045" fmla="*/ f3378 f1899 1"/>
                <a:gd name="f4046" fmla="*/ f3379 f1898 1"/>
                <a:gd name="f4047" fmla="*/ f3380 f1899 1"/>
                <a:gd name="f4048" fmla="*/ f3381 f1898 1"/>
                <a:gd name="f4049" fmla="*/ f3382 f1899 1"/>
                <a:gd name="f4050" fmla="*/ f3383 f1898 1"/>
                <a:gd name="f4051" fmla="*/ f3384 f1899 1"/>
                <a:gd name="f4052" fmla="*/ f3385 f1898 1"/>
                <a:gd name="f4053" fmla="*/ f3386 f1899 1"/>
                <a:gd name="f4054" fmla="*/ f3387 f1898 1"/>
                <a:gd name="f4055" fmla="*/ f3388 f1899 1"/>
                <a:gd name="f4056" fmla="*/ f3389 f1898 1"/>
                <a:gd name="f4057" fmla="*/ f3390 f1899 1"/>
                <a:gd name="f4058" fmla="*/ f3391 f1898 1"/>
                <a:gd name="f4059" fmla="*/ f3392 f1899 1"/>
                <a:gd name="f4060" fmla="*/ f3393 f1898 1"/>
                <a:gd name="f4061" fmla="*/ f3394 f1899 1"/>
                <a:gd name="f4062" fmla="*/ f3395 f1898 1"/>
                <a:gd name="f4063" fmla="*/ f3396 f1899 1"/>
                <a:gd name="f4064" fmla="*/ f3397 f1898 1"/>
                <a:gd name="f4065" fmla="*/ f3398 f1899 1"/>
                <a:gd name="f4066" fmla="*/ f3399 f1898 1"/>
                <a:gd name="f4067" fmla="*/ f3400 f1899 1"/>
                <a:gd name="f4068" fmla="*/ f3401 f1898 1"/>
                <a:gd name="f4069" fmla="*/ f3402 f1899 1"/>
                <a:gd name="f4070" fmla="*/ f3403 f1898 1"/>
                <a:gd name="f4071" fmla="*/ f3404 f1899 1"/>
                <a:gd name="f4072" fmla="*/ f3405 f1898 1"/>
                <a:gd name="f4073" fmla="*/ f3406 f1899 1"/>
                <a:gd name="f4074" fmla="*/ f3407 f1898 1"/>
                <a:gd name="f4075" fmla="*/ f3408 f1899 1"/>
                <a:gd name="f4076" fmla="*/ f3409 f1898 1"/>
                <a:gd name="f4077" fmla="*/ f3410 f1898 1"/>
                <a:gd name="f4078" fmla="*/ f3411 f1899 1"/>
                <a:gd name="f4079" fmla="*/ f3412 f1898 1"/>
                <a:gd name="f4080" fmla="*/ f3413 f1898 1"/>
                <a:gd name="f4081" fmla="*/ f3414 f1899 1"/>
                <a:gd name="f4082" fmla="*/ f3415 f1898 1"/>
                <a:gd name="f4083" fmla="*/ f3416 f1899 1"/>
                <a:gd name="f4084" fmla="*/ f3417 f1898 1"/>
                <a:gd name="f4085" fmla="*/ f3418 f1899 1"/>
                <a:gd name="f4086" fmla="*/ f3419 f1898 1"/>
                <a:gd name="f4087" fmla="*/ f3420 f1899 1"/>
                <a:gd name="f4088" fmla="*/ f3421 f1898 1"/>
                <a:gd name="f4089" fmla="*/ f3422 f1899 1"/>
                <a:gd name="f4090" fmla="*/ f3423 f1898 1"/>
                <a:gd name="f4091" fmla="*/ f3424 f1899 1"/>
                <a:gd name="f4092" fmla="*/ f3425 f1898 1"/>
                <a:gd name="f4093" fmla="*/ f3426 f1899 1"/>
                <a:gd name="f4094" fmla="*/ f3427 f1898 1"/>
                <a:gd name="f4095" fmla="*/ f3428 f1899 1"/>
                <a:gd name="f4096" fmla="*/ f3429 f1898 1"/>
                <a:gd name="f4097" fmla="*/ f3430 f1899 1"/>
                <a:gd name="f4098" fmla="*/ f3431 f1898 1"/>
                <a:gd name="f4099" fmla="*/ f3432 f1899 1"/>
                <a:gd name="f4100" fmla="*/ f3433 f1898 1"/>
                <a:gd name="f4101" fmla="*/ f3434 f1899 1"/>
                <a:gd name="f4102" fmla="*/ f3435 f1898 1"/>
                <a:gd name="f4103" fmla="*/ f3436 f1899 1"/>
                <a:gd name="f4104" fmla="*/ f3437 f1898 1"/>
                <a:gd name="f4105" fmla="*/ f3438 f1899 1"/>
                <a:gd name="f4106" fmla="*/ f3439 f1898 1"/>
                <a:gd name="f4107" fmla="*/ f3440 f1899 1"/>
                <a:gd name="f4108" fmla="*/ f3441 f1898 1"/>
                <a:gd name="f4109" fmla="*/ f3442 f1899 1"/>
                <a:gd name="f4110" fmla="*/ f3443 f1898 1"/>
                <a:gd name="f4111" fmla="*/ f3444 f1899 1"/>
                <a:gd name="f4112" fmla="*/ f3445 f1898 1"/>
                <a:gd name="f4113" fmla="*/ f3446 f1899 1"/>
                <a:gd name="f4114" fmla="*/ f3447 f1898 1"/>
                <a:gd name="f4115" fmla="*/ f3448 f1899 1"/>
                <a:gd name="f4116" fmla="*/ f3449 f1898 1"/>
                <a:gd name="f4117" fmla="*/ f3450 f1899 1"/>
                <a:gd name="f4118" fmla="*/ f3451 f1898 1"/>
                <a:gd name="f4119" fmla="*/ f3452 f1899 1"/>
                <a:gd name="f4120" fmla="*/ f3453 f1898 1"/>
                <a:gd name="f4121" fmla="*/ f3454 f1899 1"/>
                <a:gd name="f4122" fmla="*/ f3455 f1898 1"/>
                <a:gd name="f4123" fmla="*/ f3456 f1899 1"/>
                <a:gd name="f4124" fmla="*/ f3457 f1898 1"/>
                <a:gd name="f4125" fmla="*/ f3458 f1899 1"/>
                <a:gd name="f4126" fmla="*/ f3459 f1898 1"/>
                <a:gd name="f4127" fmla="*/ f3460 f1899 1"/>
                <a:gd name="f4128" fmla="*/ f3461 f1898 1"/>
                <a:gd name="f4129" fmla="*/ f3462 f1899 1"/>
                <a:gd name="f4130" fmla="*/ f3463 f1898 1"/>
                <a:gd name="f4131" fmla="*/ f3464 f1899 1"/>
                <a:gd name="f4132" fmla="*/ f3465 f1898 1"/>
                <a:gd name="f4133" fmla="*/ f3466 f1899 1"/>
                <a:gd name="f4134" fmla="*/ f3467 f1898 1"/>
                <a:gd name="f4135" fmla="*/ f3468 f1899 1"/>
                <a:gd name="f4136" fmla="*/ f3469 f1898 1"/>
                <a:gd name="f4137" fmla="*/ f3470 f1899 1"/>
                <a:gd name="f4138" fmla="*/ f3471 f1898 1"/>
                <a:gd name="f4139" fmla="*/ f3472 f1899 1"/>
                <a:gd name="f4140" fmla="*/ f3473 f1898 1"/>
                <a:gd name="f4141" fmla="*/ f3474 f1899 1"/>
                <a:gd name="f4142" fmla="*/ f3475 f1898 1"/>
                <a:gd name="f4143" fmla="*/ f3476 f1899 1"/>
                <a:gd name="f4144" fmla="*/ f3477 f1898 1"/>
                <a:gd name="f4145" fmla="*/ f3478 f1899 1"/>
                <a:gd name="f4146" fmla="*/ f3479 f1898 1"/>
                <a:gd name="f4147" fmla="*/ f3480 f1899 1"/>
                <a:gd name="f4148" fmla="*/ f3481 f1898 1"/>
                <a:gd name="f4149" fmla="*/ f3482 f1899 1"/>
                <a:gd name="f4150" fmla="*/ f3483 f1898 1"/>
                <a:gd name="f4151" fmla="*/ f3484 f1899 1"/>
                <a:gd name="f4152" fmla="*/ f3485 f1898 1"/>
                <a:gd name="f4153" fmla="*/ f3486 f1899 1"/>
                <a:gd name="f4154" fmla="*/ f3487 f1898 1"/>
                <a:gd name="f4155" fmla="*/ f3488 f1899 1"/>
                <a:gd name="f4156" fmla="*/ f3489 f1898 1"/>
                <a:gd name="f4157" fmla="*/ f3490 f1899 1"/>
                <a:gd name="f4158" fmla="*/ f3491 f1898 1"/>
                <a:gd name="f4159" fmla="*/ f3492 f1899 1"/>
                <a:gd name="f4160" fmla="*/ f3493 f1898 1"/>
                <a:gd name="f4161" fmla="*/ f3494 f1899 1"/>
                <a:gd name="f4162" fmla="*/ f3495 f1898 1"/>
                <a:gd name="f4163" fmla="*/ f3496 f1899 1"/>
                <a:gd name="f4164" fmla="*/ f3497 f1898 1"/>
                <a:gd name="f4165" fmla="*/ f3498 f1899 1"/>
                <a:gd name="f4166" fmla="*/ f3499 f1898 1"/>
                <a:gd name="f4167" fmla="*/ f3500 f1899 1"/>
                <a:gd name="f4168" fmla="*/ f3501 f1898 1"/>
                <a:gd name="f4169" fmla="*/ f3502 f1899 1"/>
                <a:gd name="f4170" fmla="*/ f3503 f1898 1"/>
                <a:gd name="f4171" fmla="*/ f3504 f1899 1"/>
                <a:gd name="f4172" fmla="*/ f3505 f1898 1"/>
                <a:gd name="f4173" fmla="*/ f3506 f1899 1"/>
                <a:gd name="f4174" fmla="*/ f3507 f1898 1"/>
                <a:gd name="f4175" fmla="*/ f3508 f1899 1"/>
                <a:gd name="f4176" fmla="*/ f3509 f1898 1"/>
                <a:gd name="f4177" fmla="*/ f3510 f1899 1"/>
                <a:gd name="f4178" fmla="*/ f3511 f1898 1"/>
                <a:gd name="f4179" fmla="*/ f3512 f1899 1"/>
                <a:gd name="f4180" fmla="*/ f3513 f1898 1"/>
                <a:gd name="f4181" fmla="*/ f3514 f1899 1"/>
                <a:gd name="f4182" fmla="*/ f3515 f1898 1"/>
                <a:gd name="f4183" fmla="*/ f3516 f1899 1"/>
                <a:gd name="f4184" fmla="*/ f3517 f1898 1"/>
                <a:gd name="f4185" fmla="*/ f3518 f1899 1"/>
                <a:gd name="f4186" fmla="*/ f3519 f1898 1"/>
                <a:gd name="f4187" fmla="*/ f3520 f1899 1"/>
                <a:gd name="f4188" fmla="*/ f3521 f1898 1"/>
                <a:gd name="f4189" fmla="*/ f3522 f1899 1"/>
                <a:gd name="f4190" fmla="*/ f3523 f1898 1"/>
                <a:gd name="f4191" fmla="*/ f3524 f1899 1"/>
                <a:gd name="f4192" fmla="*/ f3525 f1898 1"/>
                <a:gd name="f4193" fmla="*/ f3526 f1899 1"/>
                <a:gd name="f4194" fmla="*/ f3527 f1898 1"/>
                <a:gd name="f4195" fmla="*/ f3528 f1899 1"/>
                <a:gd name="f4196" fmla="*/ f3529 f1898 1"/>
                <a:gd name="f4197" fmla="*/ f3530 f1899 1"/>
                <a:gd name="f4198" fmla="*/ f3531 f1898 1"/>
                <a:gd name="f4199" fmla="*/ f3532 f1899 1"/>
                <a:gd name="f4200" fmla="*/ f3533 f1898 1"/>
                <a:gd name="f4201" fmla="*/ f3534 f1899 1"/>
                <a:gd name="f4202" fmla="*/ f3535 f1898 1"/>
                <a:gd name="f4203" fmla="*/ f3536 f1899 1"/>
                <a:gd name="f4204" fmla="*/ f3537 f1898 1"/>
                <a:gd name="f4205" fmla="*/ f3538 f1899 1"/>
                <a:gd name="f4206" fmla="*/ f3539 f1898 1"/>
                <a:gd name="f4207" fmla="*/ f3540 f1899 1"/>
                <a:gd name="f4208" fmla="*/ f3541 f1898 1"/>
                <a:gd name="f4209" fmla="*/ f3542 f1899 1"/>
                <a:gd name="f4210" fmla="*/ f3543 f1898 1"/>
                <a:gd name="f4211" fmla="*/ f3544 f1899 1"/>
                <a:gd name="f4212" fmla="*/ f3545 f1898 1"/>
                <a:gd name="f4213" fmla="*/ f3546 f1899 1"/>
                <a:gd name="f4214" fmla="*/ f3547 f1898 1"/>
                <a:gd name="f4215" fmla="*/ f3548 f1899 1"/>
                <a:gd name="f4216" fmla="*/ f3549 f1898 1"/>
                <a:gd name="f4217" fmla="*/ f3550 f1899 1"/>
                <a:gd name="f4218" fmla="*/ f3551 f1898 1"/>
                <a:gd name="f4219" fmla="*/ f3552 f1899 1"/>
                <a:gd name="f4220" fmla="*/ f3553 f1898 1"/>
                <a:gd name="f4221" fmla="*/ f3554 f1899 1"/>
                <a:gd name="f4222" fmla="*/ f3555 f1898 1"/>
                <a:gd name="f4223" fmla="*/ f3556 f1899 1"/>
                <a:gd name="f4224" fmla="*/ f3557 f1898 1"/>
                <a:gd name="f4225" fmla="*/ f3558 f1899 1"/>
                <a:gd name="f4226" fmla="*/ f3559 f1899 1"/>
                <a:gd name="f4227" fmla="*/ f3560 f1898 1"/>
                <a:gd name="f4228" fmla="*/ f3561 f1899 1"/>
                <a:gd name="f4229" fmla="*/ f3562 f1898 1"/>
                <a:gd name="f4230" fmla="*/ f3563 f1899 1"/>
                <a:gd name="f4231" fmla="*/ f3564 f1898 1"/>
                <a:gd name="f4232" fmla="*/ f3565 f1899 1"/>
                <a:gd name="f4233" fmla="*/ f3566 f1898 1"/>
                <a:gd name="f4234" fmla="*/ f3567 f1899 1"/>
                <a:gd name="f4235" fmla="*/ f3568 f1898 1"/>
                <a:gd name="f4236" fmla="*/ f3569 f1899 1"/>
                <a:gd name="f4237" fmla="*/ f3570 f1898 1"/>
                <a:gd name="f4238" fmla="*/ f3571 f1899 1"/>
                <a:gd name="f4239" fmla="*/ f3572 f1898 1"/>
                <a:gd name="f4240" fmla="*/ f3573 f1899 1"/>
                <a:gd name="f4241" fmla="*/ f3574 f1898 1"/>
                <a:gd name="f4242" fmla="*/ f3575 f1899 1"/>
                <a:gd name="f4243" fmla="*/ f3576 f1898 1"/>
                <a:gd name="f4244" fmla="*/ f3577 f1899 1"/>
                <a:gd name="f4245" fmla="*/ f3578 f1898 1"/>
                <a:gd name="f4246" fmla="*/ f3579 f1899 1"/>
                <a:gd name="f4247" fmla="*/ f3580 f1898 1"/>
                <a:gd name="f4248" fmla="*/ f3581 f1899 1"/>
                <a:gd name="f4249" fmla="*/ f3582 f1898 1"/>
                <a:gd name="f4250" fmla="*/ f3583 f1899 1"/>
                <a:gd name="f4251" fmla="*/ f3584 f1898 1"/>
                <a:gd name="f4252" fmla="*/ f3585 f1899 1"/>
                <a:gd name="f4253" fmla="*/ f3586 f1898 1"/>
                <a:gd name="f4254" fmla="*/ f3587 f1899 1"/>
                <a:gd name="f4255" fmla="*/ f3588 f1898 1"/>
                <a:gd name="f4256" fmla="*/ f3589 f1899 1"/>
                <a:gd name="f4257" fmla="*/ f3590 f1898 1"/>
                <a:gd name="f4258" fmla="*/ f3591 f1899 1"/>
                <a:gd name="f4259" fmla="*/ f3592 f1898 1"/>
                <a:gd name="f4260" fmla="*/ f3593 f1899 1"/>
                <a:gd name="f4261" fmla="*/ f3594 f1898 1"/>
                <a:gd name="f4262" fmla="*/ f3595 f1899 1"/>
                <a:gd name="f4263" fmla="*/ f3596 f1898 1"/>
                <a:gd name="f4264" fmla="*/ f3597 f1899 1"/>
                <a:gd name="f4265" fmla="*/ f3598 f1898 1"/>
                <a:gd name="f4266" fmla="*/ f3599 f1899 1"/>
                <a:gd name="f4267" fmla="*/ f3600 f1898 1"/>
                <a:gd name="f4268" fmla="*/ f3601 f1899 1"/>
                <a:gd name="f4269" fmla="*/ f3602 f1898 1"/>
                <a:gd name="f4270" fmla="*/ f3603 f1899 1"/>
                <a:gd name="f4271" fmla="*/ f3604 f1898 1"/>
                <a:gd name="f4272" fmla="*/ f3605 f1899 1"/>
                <a:gd name="f4273" fmla="*/ f3606 f1898 1"/>
                <a:gd name="f4274" fmla="*/ f3607 f1899 1"/>
                <a:gd name="f4275" fmla="*/ f3608 f1898 1"/>
                <a:gd name="f4276" fmla="*/ f3609 f1899 1"/>
                <a:gd name="f4277" fmla="*/ f3610 f1898 1"/>
                <a:gd name="f4278" fmla="*/ f3611 f1899 1"/>
                <a:gd name="f4279" fmla="*/ f3612 f1898 1"/>
                <a:gd name="f4280" fmla="*/ f3613 f1899 1"/>
                <a:gd name="f4281" fmla="*/ f3614 f1898 1"/>
                <a:gd name="f4282" fmla="*/ f3615 f1899 1"/>
                <a:gd name="f4283" fmla="*/ f3616 f1898 1"/>
                <a:gd name="f4284" fmla="*/ f3617 f1899 1"/>
                <a:gd name="f4285" fmla="*/ f3618 f1898 1"/>
                <a:gd name="f4286" fmla="*/ f3619 f1899 1"/>
                <a:gd name="f4287" fmla="*/ f3620 f1898 1"/>
                <a:gd name="f4288" fmla="*/ f3621 f1899 1"/>
                <a:gd name="f4289" fmla="*/ f3622 f1898 1"/>
                <a:gd name="f4290" fmla="*/ f3623 f1899 1"/>
                <a:gd name="f4291" fmla="*/ f3624 f1898 1"/>
                <a:gd name="f4292" fmla="*/ f3625 f1899 1"/>
                <a:gd name="f4293" fmla="*/ f3626 f1898 1"/>
                <a:gd name="f4294" fmla="*/ f3627 f1899 1"/>
                <a:gd name="f4295" fmla="*/ f3628 f1898 1"/>
                <a:gd name="f4296" fmla="*/ f3629 f1899 1"/>
                <a:gd name="f4297" fmla="*/ f3630 f1898 1"/>
                <a:gd name="f4298" fmla="*/ f3631 f1899 1"/>
                <a:gd name="f4299" fmla="*/ f3632 f1898 1"/>
                <a:gd name="f4300" fmla="*/ f3633 f1899 1"/>
                <a:gd name="f4301" fmla="*/ f3634 f1898 1"/>
                <a:gd name="f4302" fmla="*/ f3635 f1899 1"/>
                <a:gd name="f4303" fmla="*/ f3636 f1898 1"/>
                <a:gd name="f4304" fmla="*/ f3637 f1899 1"/>
                <a:gd name="f4305" fmla="*/ f3638 f1898 1"/>
                <a:gd name="f4306" fmla="*/ f3639 f1899 1"/>
                <a:gd name="f4307" fmla="*/ f3640 f1898 1"/>
                <a:gd name="f4308" fmla="*/ f3641 f1899 1"/>
                <a:gd name="f4309" fmla="*/ f3642 f1898 1"/>
                <a:gd name="f4310" fmla="*/ f3643 f1899 1"/>
                <a:gd name="f4311" fmla="*/ f3644 f1898 1"/>
                <a:gd name="f4312" fmla="*/ f3645 f1899 1"/>
                <a:gd name="f4313" fmla="*/ f3646 f1898 1"/>
                <a:gd name="f4314" fmla="*/ f3647 f1899 1"/>
                <a:gd name="f4315" fmla="*/ f3648 f1898 1"/>
                <a:gd name="f4316" fmla="*/ f3649 f1899 1"/>
                <a:gd name="f4317" fmla="*/ f3650 f1898 1"/>
                <a:gd name="f4318" fmla="*/ f3651 f1899 1"/>
                <a:gd name="f4319" fmla="*/ f3652 f1898 1"/>
                <a:gd name="f4320" fmla="*/ f3653 f1899 1"/>
                <a:gd name="f4321" fmla="*/ f3654 f1898 1"/>
                <a:gd name="f4322" fmla="*/ f3655 f1899 1"/>
                <a:gd name="f4323" fmla="*/ f3656 f1898 1"/>
                <a:gd name="f4324" fmla="*/ f3657 f1899 1"/>
                <a:gd name="f4325" fmla="*/ f3658 f1898 1"/>
                <a:gd name="f4326" fmla="*/ f3659 f1899 1"/>
                <a:gd name="f4327" fmla="*/ f3660 f1898 1"/>
                <a:gd name="f4328" fmla="*/ f3661 f1899 1"/>
                <a:gd name="f4329" fmla="*/ f3662 f1898 1"/>
                <a:gd name="f4330" fmla="*/ f3663 f1899 1"/>
                <a:gd name="f4331" fmla="*/ f3664 f1898 1"/>
                <a:gd name="f4332" fmla="*/ f3665 f1899 1"/>
                <a:gd name="f4333" fmla="*/ f3666 f1898 1"/>
                <a:gd name="f4334" fmla="*/ f3667 f1899 1"/>
                <a:gd name="f4335" fmla="*/ f3668 f1898 1"/>
                <a:gd name="f4336" fmla="*/ f3669 f1899 1"/>
                <a:gd name="f4337" fmla="*/ f3670 f1898 1"/>
                <a:gd name="f4338" fmla="*/ f3671 f1899 1"/>
                <a:gd name="f4339" fmla="*/ f3672 f1898 1"/>
                <a:gd name="f4340" fmla="*/ f3673 f1899 1"/>
                <a:gd name="f4341" fmla="*/ f3674 f1898 1"/>
                <a:gd name="f4342" fmla="*/ f3675 f1899 1"/>
                <a:gd name="f4343" fmla="*/ f3676 f1898 1"/>
                <a:gd name="f4344" fmla="*/ f3677 f1899 1"/>
                <a:gd name="f4345" fmla="*/ f3678 f1898 1"/>
                <a:gd name="f4346" fmla="*/ f3679 f1899 1"/>
                <a:gd name="f4347" fmla="*/ f3680 f1898 1"/>
                <a:gd name="f4348" fmla="*/ f3681 f1899 1"/>
                <a:gd name="f4349" fmla="*/ f3682 f1898 1"/>
                <a:gd name="f4350" fmla="*/ f3683 f1899 1"/>
                <a:gd name="f4351" fmla="*/ f3684 f1898 1"/>
                <a:gd name="f4352" fmla="*/ f3685 f1899 1"/>
                <a:gd name="f4353" fmla="*/ f3686 f1898 1"/>
                <a:gd name="f4354" fmla="*/ f3687 f1899 1"/>
                <a:gd name="f4355" fmla="*/ f3688 f1898 1"/>
                <a:gd name="f4356" fmla="*/ f3689 f1899 1"/>
                <a:gd name="f4357" fmla="*/ f3690 f1898 1"/>
                <a:gd name="f4358" fmla="*/ f3691 f1899 1"/>
                <a:gd name="f4359" fmla="*/ f3692 f1898 1"/>
                <a:gd name="f4360" fmla="*/ f3693 f1899 1"/>
                <a:gd name="f4361" fmla="*/ f3694 f1899 1"/>
                <a:gd name="f4362" fmla="*/ f3695 f1898 1"/>
                <a:gd name="f4363" fmla="*/ f3696 f1899 1"/>
                <a:gd name="f4364" fmla="*/ f3697 f1898 1"/>
                <a:gd name="f4365" fmla="*/ f3698 f1899 1"/>
                <a:gd name="f4366" fmla="*/ f3699 f1898 1"/>
                <a:gd name="f4367" fmla="*/ f3700 f1898 1"/>
                <a:gd name="f4368" fmla="*/ f3701 f1899 1"/>
                <a:gd name="f4369" fmla="*/ f3702 f1898 1"/>
                <a:gd name="f4370" fmla="*/ f3703 f1899 1"/>
                <a:gd name="f4371" fmla="*/ f3704 f1898 1"/>
                <a:gd name="f4372" fmla="*/ f3705 f1899 1"/>
                <a:gd name="f4373" fmla="*/ f3706 f1898 1"/>
                <a:gd name="f4374" fmla="*/ f3707 f1899 1"/>
                <a:gd name="f4375" fmla="*/ f3708 f1898 1"/>
                <a:gd name="f4376" fmla="*/ f3709 f1899 1"/>
                <a:gd name="f4377" fmla="*/ f3710 f1898 1"/>
                <a:gd name="f4378" fmla="*/ f3711 f1899 1"/>
                <a:gd name="f4379" fmla="*/ f3712 f1898 1"/>
                <a:gd name="f4380" fmla="*/ f3713 f1899 1"/>
                <a:gd name="f4381" fmla="*/ f3714 f1898 1"/>
                <a:gd name="f4382" fmla="*/ f3715 f1899 1"/>
                <a:gd name="f4383" fmla="*/ f3716 f1898 1"/>
                <a:gd name="f4384" fmla="*/ f3717 f1899 1"/>
                <a:gd name="f4385" fmla="*/ f3718 f1898 1"/>
                <a:gd name="f4386" fmla="*/ f3719 f1899 1"/>
                <a:gd name="f4387" fmla="*/ f3720 f1898 1"/>
                <a:gd name="f4388" fmla="*/ f3721 f1899 1"/>
                <a:gd name="f4389" fmla="*/ f3722 f1898 1"/>
                <a:gd name="f4390" fmla="*/ f3723 f1899 1"/>
                <a:gd name="f4391" fmla="*/ f3724 f1898 1"/>
                <a:gd name="f4392" fmla="*/ f3725 f1899 1"/>
                <a:gd name="f4393" fmla="*/ f3726 f1898 1"/>
                <a:gd name="f4394" fmla="*/ f3727 f1899 1"/>
                <a:gd name="f4395" fmla="*/ f3728 f1898 1"/>
                <a:gd name="f4396" fmla="*/ f3729 f1899 1"/>
                <a:gd name="f4397" fmla="*/ f3730 f1898 1"/>
                <a:gd name="f4398" fmla="*/ f3731 f1899 1"/>
                <a:gd name="f4399" fmla="*/ f3732 f1898 1"/>
                <a:gd name="f4400" fmla="*/ f3733 f1899 1"/>
                <a:gd name="f4401" fmla="*/ f3734 f1898 1"/>
                <a:gd name="f4402" fmla="*/ f3735 f1899 1"/>
                <a:gd name="f4403" fmla="*/ f3736 f1898 1"/>
                <a:gd name="f4404" fmla="*/ f3737 f1899 1"/>
                <a:gd name="f4405" fmla="*/ f3738 f1898 1"/>
                <a:gd name="f4406" fmla="*/ f3739 f1899 1"/>
                <a:gd name="f4407" fmla="*/ f3740 f1898 1"/>
                <a:gd name="f4408" fmla="*/ f3741 f1899 1"/>
                <a:gd name="f4409" fmla="*/ f3742 f1898 1"/>
                <a:gd name="f4410" fmla="*/ f3743 f1899 1"/>
                <a:gd name="f4411" fmla="*/ f3744 f1898 1"/>
                <a:gd name="f4412" fmla="*/ f3745 f1899 1"/>
                <a:gd name="f4413" fmla="*/ f3746 f1898 1"/>
                <a:gd name="f4414" fmla="*/ f3747 f1899 1"/>
                <a:gd name="f4415" fmla="*/ f3748 f1898 1"/>
                <a:gd name="f4416" fmla="*/ f3749 f1899 1"/>
                <a:gd name="f4417" fmla="*/ f3750 f1898 1"/>
                <a:gd name="f4418" fmla="*/ f3751 f1899 1"/>
                <a:gd name="f4419" fmla="*/ f3752 f1898 1"/>
                <a:gd name="f4420" fmla="*/ f3753 f1899 1"/>
                <a:gd name="f4421" fmla="*/ f3754 f1898 1"/>
                <a:gd name="f4422" fmla="*/ f3755 f1899 1"/>
                <a:gd name="f4423" fmla="*/ f3756 f1898 1"/>
                <a:gd name="f4424" fmla="*/ f3757 f1899 1"/>
                <a:gd name="f4425" fmla="*/ f3758 f1898 1"/>
                <a:gd name="f4426" fmla="*/ f3759 f1899 1"/>
                <a:gd name="f4427" fmla="*/ f3760 f1898 1"/>
                <a:gd name="f4428" fmla="*/ f3761 f1899 1"/>
                <a:gd name="f4429" fmla="*/ f3762 f1898 1"/>
                <a:gd name="f4430" fmla="*/ f3763 f1899 1"/>
                <a:gd name="f4431" fmla="*/ f3764 f1898 1"/>
                <a:gd name="f4432" fmla="*/ f3765 f1899 1"/>
                <a:gd name="f4433" fmla="*/ f3766 f1898 1"/>
                <a:gd name="f4434" fmla="*/ f3767 f1898 1"/>
                <a:gd name="f4435" fmla="*/ f3768 f1899 1"/>
                <a:gd name="f4436" fmla="*/ f3769 f1898 1"/>
                <a:gd name="f4437" fmla="*/ f3770 f1899 1"/>
                <a:gd name="f4438" fmla="*/ f3771 f1898 1"/>
                <a:gd name="f4439" fmla="*/ f3772 f1899 1"/>
                <a:gd name="f4440" fmla="*/ f3773 f1898 1"/>
                <a:gd name="f4441" fmla="*/ f3774 f1899 1"/>
                <a:gd name="f4442" fmla="*/ f3775 f1898 1"/>
                <a:gd name="f4443" fmla="*/ f3776 f1899 1"/>
                <a:gd name="f4444" fmla="*/ f3777 f1898 1"/>
                <a:gd name="f4445" fmla="*/ f3778 f1898 1"/>
                <a:gd name="f4446" fmla="*/ f3779 f1899 1"/>
                <a:gd name="f4447" fmla="*/ f3780 f1898 1"/>
                <a:gd name="f4448" fmla="*/ f3781 f1899 1"/>
                <a:gd name="f4449" fmla="*/ f3782 f1898 1"/>
                <a:gd name="f4450" fmla="*/ f3783 f1899 1"/>
                <a:gd name="f4451" fmla="*/ f3784 f1898 1"/>
                <a:gd name="f4452" fmla="*/ f3785 f1899 1"/>
                <a:gd name="f4453" fmla="*/ f3786 f1898 1"/>
                <a:gd name="f4454" fmla="*/ f3787 f1899 1"/>
                <a:gd name="f4455" fmla="*/ f3788 f1898 1"/>
                <a:gd name="f4456" fmla="*/ f3789 f1899 1"/>
                <a:gd name="f4457" fmla="*/ f3790 f1898 1"/>
                <a:gd name="f4458" fmla="*/ f3791 f1899 1"/>
                <a:gd name="f4459" fmla="*/ f3792 f1898 1"/>
                <a:gd name="f4460" fmla="*/ f3793 f1899 1"/>
                <a:gd name="f4461" fmla="*/ f3794 f1898 1"/>
                <a:gd name="f4462" fmla="*/ f3795 f1899 1"/>
                <a:gd name="f4463" fmla="*/ f3796 f1898 1"/>
                <a:gd name="f4464" fmla="*/ f3797 f1899 1"/>
                <a:gd name="f4465" fmla="*/ f3798 f1898 1"/>
                <a:gd name="f4466" fmla="*/ f3799 f1899 1"/>
                <a:gd name="f4467" fmla="*/ f3800 f1898 1"/>
                <a:gd name="f4468" fmla="*/ f3801 f1899 1"/>
                <a:gd name="f4469" fmla="*/ f3802 f1898 1"/>
                <a:gd name="f4470" fmla="*/ f3803 f1899 1"/>
                <a:gd name="f4471" fmla="*/ f3804 f1898 1"/>
                <a:gd name="f4472" fmla="*/ f3805 f1899 1"/>
                <a:gd name="f4473" fmla="*/ f3806 f1898 1"/>
                <a:gd name="f4474" fmla="*/ f3807 f1899 1"/>
                <a:gd name="f4475" fmla="*/ f3808 f1898 1"/>
                <a:gd name="f4476" fmla="*/ f3809 f1899 1"/>
                <a:gd name="f4477" fmla="*/ f3810 f1898 1"/>
                <a:gd name="f4478" fmla="*/ f3811 f1899 1"/>
                <a:gd name="f4479" fmla="*/ f3812 f1898 1"/>
                <a:gd name="f4480" fmla="*/ f3813 f1899 1"/>
                <a:gd name="f4481" fmla="*/ f3814 f1898 1"/>
                <a:gd name="f4482" fmla="*/ f3815 f1899 1"/>
                <a:gd name="f4483" fmla="*/ f3816 f1898 1"/>
                <a:gd name="f4484" fmla="*/ f3817 f1899 1"/>
                <a:gd name="f4485" fmla="*/ f3818 f1898 1"/>
                <a:gd name="f4486" fmla="*/ f3819 f1899 1"/>
                <a:gd name="f4487" fmla="*/ f3820 f1898 1"/>
                <a:gd name="f4488" fmla="*/ f3821 f1899 1"/>
                <a:gd name="f4489" fmla="*/ f3822 f1898 1"/>
                <a:gd name="f4490" fmla="*/ f3823 f1899 1"/>
                <a:gd name="f4491" fmla="*/ f3824 f1898 1"/>
                <a:gd name="f4492" fmla="*/ f3825 f1899 1"/>
                <a:gd name="f4493" fmla="*/ f3826 f1898 1"/>
                <a:gd name="f4494" fmla="*/ f3827 f1899 1"/>
                <a:gd name="f4495" fmla="*/ f3828 f1898 1"/>
                <a:gd name="f4496" fmla="*/ f3829 f1899 1"/>
                <a:gd name="f4497" fmla="*/ f3830 f1898 1"/>
                <a:gd name="f4498" fmla="*/ f3831 f1899 1"/>
                <a:gd name="f4499" fmla="*/ f3832 f1898 1"/>
                <a:gd name="f4500" fmla="*/ f3833 f1899 1"/>
                <a:gd name="f4501" fmla="*/ f3834 f1898 1"/>
                <a:gd name="f4502" fmla="*/ f3835 f1899 1"/>
                <a:gd name="f4503" fmla="*/ f3836 f1898 1"/>
                <a:gd name="f4504" fmla="*/ f3837 f1899 1"/>
                <a:gd name="f4505" fmla="*/ f3838 f1898 1"/>
                <a:gd name="f4506" fmla="*/ f3839 f1899 1"/>
                <a:gd name="f4507" fmla="*/ f3840 f1898 1"/>
                <a:gd name="f4508" fmla="*/ f3841 f1899 1"/>
                <a:gd name="f4509" fmla="*/ f3842 f1898 1"/>
                <a:gd name="f4510" fmla="*/ f3843 f1899 1"/>
                <a:gd name="f4511" fmla="*/ f3844 f1898 1"/>
                <a:gd name="f4512" fmla="*/ f3845 f1899 1"/>
                <a:gd name="f4513" fmla="*/ f3846 f1898 1"/>
                <a:gd name="f4514" fmla="*/ f3847 f1899 1"/>
                <a:gd name="f4515" fmla="*/ f3848 f1898 1"/>
                <a:gd name="f4516" fmla="*/ f3849 f1899 1"/>
                <a:gd name="f4517" fmla="*/ f3850 f1898 1"/>
                <a:gd name="f4518" fmla="*/ f3851 f1899 1"/>
                <a:gd name="f4519" fmla="*/ f3852 f1898 1"/>
                <a:gd name="f4520" fmla="*/ f3853 f1899 1"/>
                <a:gd name="f4521" fmla="*/ f3854 f1898 1"/>
                <a:gd name="f4522" fmla="*/ f3855 f1899 1"/>
                <a:gd name="f4523" fmla="*/ f3856 f1898 1"/>
                <a:gd name="f4524" fmla="*/ f3857 f1899 1"/>
                <a:gd name="f4525" fmla="*/ f3858 f1898 1"/>
                <a:gd name="f4526" fmla="*/ f3859 f1899 1"/>
                <a:gd name="f4527" fmla="*/ f3860 f1898 1"/>
                <a:gd name="f4528" fmla="*/ f3861 f1899 1"/>
                <a:gd name="f4529" fmla="*/ f3862 f1898 1"/>
                <a:gd name="f4530" fmla="*/ f3863 f1899 1"/>
                <a:gd name="f4531" fmla="*/ f3864 f1898 1"/>
                <a:gd name="f4532" fmla="*/ f3865 f1899 1"/>
                <a:gd name="f4533" fmla="*/ f3866 f1898 1"/>
                <a:gd name="f4534" fmla="*/ f3867 f1899 1"/>
                <a:gd name="f4535" fmla="*/ f3868 f1898 1"/>
                <a:gd name="f4536" fmla="*/ f3869 f1899 1"/>
                <a:gd name="f4537" fmla="*/ f3870 f1898 1"/>
                <a:gd name="f4538" fmla="*/ f3871 f1899 1"/>
                <a:gd name="f4539" fmla="*/ f3872 f1898 1"/>
                <a:gd name="f4540" fmla="*/ f3873 f1899 1"/>
                <a:gd name="f4541" fmla="*/ f3874 f1898 1"/>
                <a:gd name="f4542" fmla="*/ f3875 f1899 1"/>
                <a:gd name="f4543" fmla="*/ f3876 f1898 1"/>
                <a:gd name="f4544" fmla="*/ f3877 f1899 1"/>
                <a:gd name="f4545" fmla="*/ f3878 f1898 1"/>
                <a:gd name="f4546" fmla="*/ f3879 f1899 1"/>
                <a:gd name="f4547" fmla="*/ f3880 f1898 1"/>
                <a:gd name="f4548" fmla="*/ f3881 f1899 1"/>
                <a:gd name="f4549" fmla="*/ f3882 f1898 1"/>
                <a:gd name="f4550" fmla="*/ f3883 f1899 1"/>
                <a:gd name="f4551" fmla="*/ f3884 f1898 1"/>
                <a:gd name="f4552" fmla="*/ f3885 f1899 1"/>
                <a:gd name="f4553" fmla="*/ f3886 f1898 1"/>
                <a:gd name="f4554" fmla="*/ f3887 f1899 1"/>
                <a:gd name="f4555" fmla="*/ f3888 f1898 1"/>
                <a:gd name="f4556" fmla="*/ f3889 f1899 1"/>
                <a:gd name="f4557" fmla="*/ f3890 f1898 1"/>
                <a:gd name="f4558" fmla="*/ f3891 f1899 1"/>
                <a:gd name="f4559" fmla="*/ f3892 f1898 1"/>
                <a:gd name="f4560" fmla="*/ f3893 f1899 1"/>
                <a:gd name="f4561" fmla="*/ f3894 f1898 1"/>
                <a:gd name="f4562" fmla="*/ f3895 f1899 1"/>
                <a:gd name="f4563" fmla="*/ f3896 f1898 1"/>
                <a:gd name="f4564" fmla="*/ f3897 f1899 1"/>
                <a:gd name="f4565" fmla="*/ f3898 f1898 1"/>
                <a:gd name="f4566" fmla="*/ f3899 f1899 1"/>
              </a:gdLst>
              <a:ahLst/>
              <a:cxnLst>
                <a:cxn ang="3cd4">
                  <a:pos x="hc" y="t"/>
                </a:cxn>
                <a:cxn ang="0">
                  <a:pos x="r" y="vc"/>
                </a:cxn>
                <a:cxn ang="cd4">
                  <a:pos x="hc" y="b"/>
                </a:cxn>
                <a:cxn ang="cd2">
                  <a:pos x="l" y="vc"/>
                </a:cxn>
                <a:cxn ang="f3236">
                  <a:pos x="f3904" y="f3905"/>
                </a:cxn>
                <a:cxn ang="f3236">
                  <a:pos x="f3904" y="f3906"/>
                </a:cxn>
                <a:cxn ang="f3236">
                  <a:pos x="f3904" y="f3907"/>
                </a:cxn>
                <a:cxn ang="f3236">
                  <a:pos x="f3908" y="f3909"/>
                </a:cxn>
                <a:cxn ang="f3236">
                  <a:pos x="f3910" y="f3911"/>
                </a:cxn>
                <a:cxn ang="f3236">
                  <a:pos x="f3912" y="f3913"/>
                </a:cxn>
                <a:cxn ang="f3236">
                  <a:pos x="f3914" y="f3915"/>
                </a:cxn>
                <a:cxn ang="f3236">
                  <a:pos x="f3916" y="f3917"/>
                </a:cxn>
                <a:cxn ang="f3236">
                  <a:pos x="f3918" y="f3919"/>
                </a:cxn>
                <a:cxn ang="f3236">
                  <a:pos x="f3920" y="f3921"/>
                </a:cxn>
                <a:cxn ang="f3236">
                  <a:pos x="f3922" y="f3923"/>
                </a:cxn>
                <a:cxn ang="f3236">
                  <a:pos x="f3924" y="f3925"/>
                </a:cxn>
                <a:cxn ang="f3236">
                  <a:pos x="f3926" y="f3927"/>
                </a:cxn>
                <a:cxn ang="f3236">
                  <a:pos x="f3928" y="f3929"/>
                </a:cxn>
                <a:cxn ang="f3236">
                  <a:pos x="f3930" y="f3931"/>
                </a:cxn>
                <a:cxn ang="f3236">
                  <a:pos x="f3932" y="f3933"/>
                </a:cxn>
                <a:cxn ang="f3236">
                  <a:pos x="f3934" y="f3935"/>
                </a:cxn>
                <a:cxn ang="f3236">
                  <a:pos x="f3936" y="f3937"/>
                </a:cxn>
                <a:cxn ang="f3236">
                  <a:pos x="f3938" y="f3939"/>
                </a:cxn>
                <a:cxn ang="f3236">
                  <a:pos x="f3940" y="f3941"/>
                </a:cxn>
                <a:cxn ang="f3236">
                  <a:pos x="f3942" y="f3943"/>
                </a:cxn>
                <a:cxn ang="f3236">
                  <a:pos x="f3944" y="f3945"/>
                </a:cxn>
                <a:cxn ang="f3236">
                  <a:pos x="f3946" y="f3947"/>
                </a:cxn>
                <a:cxn ang="f3236">
                  <a:pos x="f3948" y="f3949"/>
                </a:cxn>
                <a:cxn ang="f3236">
                  <a:pos x="f3950" y="f3951"/>
                </a:cxn>
                <a:cxn ang="f3236">
                  <a:pos x="f3952" y="f3953"/>
                </a:cxn>
                <a:cxn ang="f3236">
                  <a:pos x="f3954" y="f3955"/>
                </a:cxn>
                <a:cxn ang="f3236">
                  <a:pos x="f3956" y="f3957"/>
                </a:cxn>
                <a:cxn ang="f3236">
                  <a:pos x="f3958" y="f3959"/>
                </a:cxn>
                <a:cxn ang="f3236">
                  <a:pos x="f3960" y="f3961"/>
                </a:cxn>
                <a:cxn ang="f3236">
                  <a:pos x="f3962" y="f3963"/>
                </a:cxn>
                <a:cxn ang="f3236">
                  <a:pos x="f3964" y="f3965"/>
                </a:cxn>
                <a:cxn ang="f3236">
                  <a:pos x="f3966" y="f3967"/>
                </a:cxn>
                <a:cxn ang="f3236">
                  <a:pos x="f3968" y="f3969"/>
                </a:cxn>
                <a:cxn ang="f3236">
                  <a:pos x="f3970" y="f3971"/>
                </a:cxn>
                <a:cxn ang="f3236">
                  <a:pos x="f3972" y="f3973"/>
                </a:cxn>
                <a:cxn ang="f3236">
                  <a:pos x="f3974" y="f3975"/>
                </a:cxn>
                <a:cxn ang="f3236">
                  <a:pos x="f3976" y="f3977"/>
                </a:cxn>
                <a:cxn ang="f3236">
                  <a:pos x="f3978" y="f3979"/>
                </a:cxn>
                <a:cxn ang="f3236">
                  <a:pos x="f3980" y="f3981"/>
                </a:cxn>
                <a:cxn ang="f3236">
                  <a:pos x="f3982" y="f3983"/>
                </a:cxn>
                <a:cxn ang="f3236">
                  <a:pos x="f3984" y="f3985"/>
                </a:cxn>
                <a:cxn ang="f3236">
                  <a:pos x="f3986" y="f3987"/>
                </a:cxn>
                <a:cxn ang="f3236">
                  <a:pos x="f3988" y="f3989"/>
                </a:cxn>
                <a:cxn ang="f3236">
                  <a:pos x="f3990" y="f3991"/>
                </a:cxn>
                <a:cxn ang="f3236">
                  <a:pos x="f3992" y="f3993"/>
                </a:cxn>
                <a:cxn ang="f3236">
                  <a:pos x="f3994" y="f3995"/>
                </a:cxn>
                <a:cxn ang="f3236">
                  <a:pos x="f3996" y="f3997"/>
                </a:cxn>
                <a:cxn ang="f3236">
                  <a:pos x="f3998" y="f3999"/>
                </a:cxn>
                <a:cxn ang="f3236">
                  <a:pos x="f4000" y="f4001"/>
                </a:cxn>
                <a:cxn ang="f3236">
                  <a:pos x="f4002" y="f4003"/>
                </a:cxn>
                <a:cxn ang="f3236">
                  <a:pos x="f4004" y="f4005"/>
                </a:cxn>
                <a:cxn ang="f3236">
                  <a:pos x="f4006" y="f4007"/>
                </a:cxn>
                <a:cxn ang="f3236">
                  <a:pos x="f4008" y="f4009"/>
                </a:cxn>
                <a:cxn ang="f3236">
                  <a:pos x="f4010" y="f4011"/>
                </a:cxn>
                <a:cxn ang="f3236">
                  <a:pos x="f4012" y="f4013"/>
                </a:cxn>
                <a:cxn ang="f3236">
                  <a:pos x="f4014" y="f4015"/>
                </a:cxn>
                <a:cxn ang="f3236">
                  <a:pos x="f4016" y="f4017"/>
                </a:cxn>
                <a:cxn ang="f3236">
                  <a:pos x="f4018" y="f4019"/>
                </a:cxn>
                <a:cxn ang="f3236">
                  <a:pos x="f4020" y="f4021"/>
                </a:cxn>
                <a:cxn ang="f3236">
                  <a:pos x="f4022" y="f4023"/>
                </a:cxn>
                <a:cxn ang="f3236">
                  <a:pos x="f4024" y="f4025"/>
                </a:cxn>
                <a:cxn ang="f3236">
                  <a:pos x="f4026" y="f4027"/>
                </a:cxn>
                <a:cxn ang="f3236">
                  <a:pos x="f4028" y="f4029"/>
                </a:cxn>
                <a:cxn ang="f3236">
                  <a:pos x="f4030" y="f4031"/>
                </a:cxn>
                <a:cxn ang="f3236">
                  <a:pos x="f4032" y="f4033"/>
                </a:cxn>
                <a:cxn ang="f3236">
                  <a:pos x="f4034" y="f4035"/>
                </a:cxn>
                <a:cxn ang="f3236">
                  <a:pos x="f4036" y="f4037"/>
                </a:cxn>
                <a:cxn ang="f3236">
                  <a:pos x="f4038" y="f4039"/>
                </a:cxn>
                <a:cxn ang="f3236">
                  <a:pos x="f4040" y="f4041"/>
                </a:cxn>
                <a:cxn ang="f3236">
                  <a:pos x="f4042" y="f4043"/>
                </a:cxn>
                <a:cxn ang="f3236">
                  <a:pos x="f4044" y="f4045"/>
                </a:cxn>
                <a:cxn ang="f3236">
                  <a:pos x="f4046" y="f4047"/>
                </a:cxn>
                <a:cxn ang="f3236">
                  <a:pos x="f4048" y="f4049"/>
                </a:cxn>
                <a:cxn ang="f3236">
                  <a:pos x="f4050" y="f4051"/>
                </a:cxn>
                <a:cxn ang="f3236">
                  <a:pos x="f4052" y="f4053"/>
                </a:cxn>
                <a:cxn ang="f3236">
                  <a:pos x="f4054" y="f4055"/>
                </a:cxn>
                <a:cxn ang="f3236">
                  <a:pos x="f4056" y="f4057"/>
                </a:cxn>
                <a:cxn ang="f3236">
                  <a:pos x="f4058" y="f4059"/>
                </a:cxn>
                <a:cxn ang="f3236">
                  <a:pos x="f4060" y="f4061"/>
                </a:cxn>
                <a:cxn ang="f3236">
                  <a:pos x="f4062" y="f4063"/>
                </a:cxn>
                <a:cxn ang="f3236">
                  <a:pos x="f4064" y="f4065"/>
                </a:cxn>
                <a:cxn ang="f3236">
                  <a:pos x="f4066" y="f4067"/>
                </a:cxn>
                <a:cxn ang="f3236">
                  <a:pos x="f4068" y="f4069"/>
                </a:cxn>
                <a:cxn ang="f3236">
                  <a:pos x="f4070" y="f4071"/>
                </a:cxn>
                <a:cxn ang="f3236">
                  <a:pos x="f4072" y="f4073"/>
                </a:cxn>
                <a:cxn ang="f3236">
                  <a:pos x="f4074" y="f4075"/>
                </a:cxn>
                <a:cxn ang="f3236">
                  <a:pos x="f4076" y="f4063"/>
                </a:cxn>
                <a:cxn ang="f3236">
                  <a:pos x="f4077" y="f4078"/>
                </a:cxn>
                <a:cxn ang="f3236">
                  <a:pos x="f4079" y="f4019"/>
                </a:cxn>
                <a:cxn ang="f3236">
                  <a:pos x="f4080" y="f4081"/>
                </a:cxn>
                <a:cxn ang="f3236">
                  <a:pos x="f4082" y="f4083"/>
                </a:cxn>
                <a:cxn ang="f3236">
                  <a:pos x="f4084" y="f4085"/>
                </a:cxn>
                <a:cxn ang="f3236">
                  <a:pos x="f4086" y="f4087"/>
                </a:cxn>
                <a:cxn ang="f3236">
                  <a:pos x="f4088" y="f4089"/>
                </a:cxn>
                <a:cxn ang="f3236">
                  <a:pos x="f4090" y="f4091"/>
                </a:cxn>
                <a:cxn ang="f3236">
                  <a:pos x="f4092" y="f4093"/>
                </a:cxn>
                <a:cxn ang="f3236">
                  <a:pos x="f4094" y="f4095"/>
                </a:cxn>
                <a:cxn ang="f3236">
                  <a:pos x="f4096" y="f4097"/>
                </a:cxn>
                <a:cxn ang="f3236">
                  <a:pos x="f4098" y="f4099"/>
                </a:cxn>
                <a:cxn ang="f3236">
                  <a:pos x="f4100" y="f4101"/>
                </a:cxn>
                <a:cxn ang="f3236">
                  <a:pos x="f4102" y="f4103"/>
                </a:cxn>
                <a:cxn ang="f3236">
                  <a:pos x="f4104" y="f4105"/>
                </a:cxn>
                <a:cxn ang="f3236">
                  <a:pos x="f4106" y="f4107"/>
                </a:cxn>
                <a:cxn ang="f3236">
                  <a:pos x="f4108" y="f4109"/>
                </a:cxn>
                <a:cxn ang="f3236">
                  <a:pos x="f4110" y="f4111"/>
                </a:cxn>
                <a:cxn ang="f3236">
                  <a:pos x="f4112" y="f4113"/>
                </a:cxn>
                <a:cxn ang="f3236">
                  <a:pos x="f4114" y="f4115"/>
                </a:cxn>
                <a:cxn ang="f3236">
                  <a:pos x="f4116" y="f4117"/>
                </a:cxn>
                <a:cxn ang="f3236">
                  <a:pos x="f4118" y="f4119"/>
                </a:cxn>
                <a:cxn ang="f3236">
                  <a:pos x="f4120" y="f4121"/>
                </a:cxn>
                <a:cxn ang="f3236">
                  <a:pos x="f4122" y="f4123"/>
                </a:cxn>
                <a:cxn ang="f3236">
                  <a:pos x="f4124" y="f4125"/>
                </a:cxn>
                <a:cxn ang="f3236">
                  <a:pos x="f4126" y="f4127"/>
                </a:cxn>
                <a:cxn ang="f3236">
                  <a:pos x="f4128" y="f4129"/>
                </a:cxn>
                <a:cxn ang="f3236">
                  <a:pos x="f4130" y="f4131"/>
                </a:cxn>
                <a:cxn ang="f3236">
                  <a:pos x="f4132" y="f4133"/>
                </a:cxn>
                <a:cxn ang="f3236">
                  <a:pos x="f4134" y="f4135"/>
                </a:cxn>
                <a:cxn ang="f3236">
                  <a:pos x="f4136" y="f4137"/>
                </a:cxn>
                <a:cxn ang="f3236">
                  <a:pos x="f4138" y="f4139"/>
                </a:cxn>
                <a:cxn ang="f3236">
                  <a:pos x="f4140" y="f4141"/>
                </a:cxn>
                <a:cxn ang="f3236">
                  <a:pos x="f4142" y="f4143"/>
                </a:cxn>
                <a:cxn ang="f3236">
                  <a:pos x="f4144" y="f4145"/>
                </a:cxn>
                <a:cxn ang="f3236">
                  <a:pos x="f4146" y="f4147"/>
                </a:cxn>
                <a:cxn ang="f3236">
                  <a:pos x="f4148" y="f4149"/>
                </a:cxn>
                <a:cxn ang="f3236">
                  <a:pos x="f4150" y="f4151"/>
                </a:cxn>
                <a:cxn ang="f3236">
                  <a:pos x="f4152" y="f4153"/>
                </a:cxn>
                <a:cxn ang="f3236">
                  <a:pos x="f4154" y="f4155"/>
                </a:cxn>
                <a:cxn ang="f3236">
                  <a:pos x="f4156" y="f4157"/>
                </a:cxn>
                <a:cxn ang="f3236">
                  <a:pos x="f4158" y="f4159"/>
                </a:cxn>
                <a:cxn ang="f3236">
                  <a:pos x="f4160" y="f4161"/>
                </a:cxn>
                <a:cxn ang="f3236">
                  <a:pos x="f4162" y="f4163"/>
                </a:cxn>
                <a:cxn ang="f3236">
                  <a:pos x="f4164" y="f4165"/>
                </a:cxn>
                <a:cxn ang="f3236">
                  <a:pos x="f4166" y="f4167"/>
                </a:cxn>
                <a:cxn ang="f3236">
                  <a:pos x="f4168" y="f4169"/>
                </a:cxn>
                <a:cxn ang="f3236">
                  <a:pos x="f4170" y="f4171"/>
                </a:cxn>
                <a:cxn ang="f3236">
                  <a:pos x="f4172" y="f4173"/>
                </a:cxn>
                <a:cxn ang="f3236">
                  <a:pos x="f4174" y="f4175"/>
                </a:cxn>
                <a:cxn ang="f3236">
                  <a:pos x="f4176" y="f4177"/>
                </a:cxn>
                <a:cxn ang="f3236">
                  <a:pos x="f4178" y="f4179"/>
                </a:cxn>
                <a:cxn ang="f3236">
                  <a:pos x="f4180" y="f4181"/>
                </a:cxn>
                <a:cxn ang="f3236">
                  <a:pos x="f4182" y="f4183"/>
                </a:cxn>
                <a:cxn ang="f3236">
                  <a:pos x="f4184" y="f4185"/>
                </a:cxn>
                <a:cxn ang="f3236">
                  <a:pos x="f4186" y="f4187"/>
                </a:cxn>
                <a:cxn ang="f3236">
                  <a:pos x="f4188" y="f4189"/>
                </a:cxn>
                <a:cxn ang="f3236">
                  <a:pos x="f4190" y="f4191"/>
                </a:cxn>
                <a:cxn ang="f3236">
                  <a:pos x="f4192" y="f4193"/>
                </a:cxn>
                <a:cxn ang="f3236">
                  <a:pos x="f4194" y="f4195"/>
                </a:cxn>
                <a:cxn ang="f3236">
                  <a:pos x="f4196" y="f4197"/>
                </a:cxn>
                <a:cxn ang="f3236">
                  <a:pos x="f4198" y="f4199"/>
                </a:cxn>
                <a:cxn ang="f3236">
                  <a:pos x="f4200" y="f4201"/>
                </a:cxn>
                <a:cxn ang="f3236">
                  <a:pos x="f4202" y="f4203"/>
                </a:cxn>
                <a:cxn ang="f3236">
                  <a:pos x="f4204" y="f4205"/>
                </a:cxn>
                <a:cxn ang="f3236">
                  <a:pos x="f4206" y="f4207"/>
                </a:cxn>
                <a:cxn ang="f3236">
                  <a:pos x="f4208" y="f4209"/>
                </a:cxn>
                <a:cxn ang="f3236">
                  <a:pos x="f4210" y="f4211"/>
                </a:cxn>
                <a:cxn ang="f3236">
                  <a:pos x="f4212" y="f4213"/>
                </a:cxn>
                <a:cxn ang="f3236">
                  <a:pos x="f4214" y="f4215"/>
                </a:cxn>
                <a:cxn ang="f3236">
                  <a:pos x="f4216" y="f4217"/>
                </a:cxn>
                <a:cxn ang="f3236">
                  <a:pos x="f4218" y="f4219"/>
                </a:cxn>
                <a:cxn ang="f3236">
                  <a:pos x="f4220" y="f4221"/>
                </a:cxn>
                <a:cxn ang="f3236">
                  <a:pos x="f4222" y="f4223"/>
                </a:cxn>
                <a:cxn ang="f3236">
                  <a:pos x="f4224" y="f4225"/>
                </a:cxn>
                <a:cxn ang="f3236">
                  <a:pos x="f4224" y="f4226"/>
                </a:cxn>
                <a:cxn ang="f3236">
                  <a:pos x="f4227" y="f4228"/>
                </a:cxn>
                <a:cxn ang="f3236">
                  <a:pos x="f4229" y="f4230"/>
                </a:cxn>
                <a:cxn ang="f3236">
                  <a:pos x="f4231" y="f4232"/>
                </a:cxn>
                <a:cxn ang="f3236">
                  <a:pos x="f4233" y="f4234"/>
                </a:cxn>
                <a:cxn ang="f3236">
                  <a:pos x="f4235" y="f4236"/>
                </a:cxn>
                <a:cxn ang="f3236">
                  <a:pos x="f4237" y="f4238"/>
                </a:cxn>
                <a:cxn ang="f3236">
                  <a:pos x="f4239" y="f4240"/>
                </a:cxn>
                <a:cxn ang="f3236">
                  <a:pos x="f4241" y="f4242"/>
                </a:cxn>
                <a:cxn ang="f3236">
                  <a:pos x="f4243" y="f4244"/>
                </a:cxn>
                <a:cxn ang="f3236">
                  <a:pos x="f4245" y="f4246"/>
                </a:cxn>
                <a:cxn ang="f3236">
                  <a:pos x="f4247" y="f4248"/>
                </a:cxn>
                <a:cxn ang="f3236">
                  <a:pos x="f4249" y="f4250"/>
                </a:cxn>
                <a:cxn ang="f3236">
                  <a:pos x="f4251" y="f4252"/>
                </a:cxn>
                <a:cxn ang="f3236">
                  <a:pos x="f4253" y="f4254"/>
                </a:cxn>
                <a:cxn ang="f3236">
                  <a:pos x="f4255" y="f4256"/>
                </a:cxn>
                <a:cxn ang="f3236">
                  <a:pos x="f4257" y="f4258"/>
                </a:cxn>
                <a:cxn ang="f3236">
                  <a:pos x="f4259" y="f4260"/>
                </a:cxn>
                <a:cxn ang="f3236">
                  <a:pos x="f4261" y="f4262"/>
                </a:cxn>
                <a:cxn ang="f3236">
                  <a:pos x="f4263" y="f4264"/>
                </a:cxn>
                <a:cxn ang="f3236">
                  <a:pos x="f4265" y="f4266"/>
                </a:cxn>
                <a:cxn ang="f3236">
                  <a:pos x="f4267" y="f4268"/>
                </a:cxn>
                <a:cxn ang="f3236">
                  <a:pos x="f4269" y="f4270"/>
                </a:cxn>
                <a:cxn ang="f3236">
                  <a:pos x="f4271" y="f4272"/>
                </a:cxn>
                <a:cxn ang="f3236">
                  <a:pos x="f4273" y="f4274"/>
                </a:cxn>
                <a:cxn ang="f3236">
                  <a:pos x="f4275" y="f4276"/>
                </a:cxn>
                <a:cxn ang="f3236">
                  <a:pos x="f4277" y="f4278"/>
                </a:cxn>
                <a:cxn ang="f3236">
                  <a:pos x="f4279" y="f4280"/>
                </a:cxn>
                <a:cxn ang="f3236">
                  <a:pos x="f4281" y="f4282"/>
                </a:cxn>
                <a:cxn ang="f3236">
                  <a:pos x="f4283" y="f4284"/>
                </a:cxn>
                <a:cxn ang="f3236">
                  <a:pos x="f4285" y="f4286"/>
                </a:cxn>
                <a:cxn ang="f3236">
                  <a:pos x="f4287" y="f4288"/>
                </a:cxn>
                <a:cxn ang="f3236">
                  <a:pos x="f4289" y="f4290"/>
                </a:cxn>
                <a:cxn ang="f3236">
                  <a:pos x="f4291" y="f4292"/>
                </a:cxn>
                <a:cxn ang="f3236">
                  <a:pos x="f4293" y="f4294"/>
                </a:cxn>
                <a:cxn ang="f3236">
                  <a:pos x="f4295" y="f4296"/>
                </a:cxn>
                <a:cxn ang="f3236">
                  <a:pos x="f4297" y="f4298"/>
                </a:cxn>
                <a:cxn ang="f3236">
                  <a:pos x="f4299" y="f4300"/>
                </a:cxn>
                <a:cxn ang="f3236">
                  <a:pos x="f4301" y="f4302"/>
                </a:cxn>
                <a:cxn ang="f3236">
                  <a:pos x="f4303" y="f4304"/>
                </a:cxn>
                <a:cxn ang="f3236">
                  <a:pos x="f4305" y="f4306"/>
                </a:cxn>
                <a:cxn ang="f3236">
                  <a:pos x="f4307" y="f4308"/>
                </a:cxn>
                <a:cxn ang="f3236">
                  <a:pos x="f4309" y="f4310"/>
                </a:cxn>
                <a:cxn ang="f3236">
                  <a:pos x="f4311" y="f4312"/>
                </a:cxn>
                <a:cxn ang="f3236">
                  <a:pos x="f4313" y="f4314"/>
                </a:cxn>
                <a:cxn ang="f3236">
                  <a:pos x="f4315" y="f4316"/>
                </a:cxn>
                <a:cxn ang="f3236">
                  <a:pos x="f4317" y="f4318"/>
                </a:cxn>
                <a:cxn ang="f3236">
                  <a:pos x="f4319" y="f4320"/>
                </a:cxn>
                <a:cxn ang="f3236">
                  <a:pos x="f4321" y="f4322"/>
                </a:cxn>
                <a:cxn ang="f3236">
                  <a:pos x="f4323" y="f4324"/>
                </a:cxn>
                <a:cxn ang="f3236">
                  <a:pos x="f4325" y="f4326"/>
                </a:cxn>
                <a:cxn ang="f3236">
                  <a:pos x="f4327" y="f4328"/>
                </a:cxn>
                <a:cxn ang="f3236">
                  <a:pos x="f4329" y="f4330"/>
                </a:cxn>
                <a:cxn ang="f3236">
                  <a:pos x="f4331" y="f4332"/>
                </a:cxn>
                <a:cxn ang="f3236">
                  <a:pos x="f4333" y="f4334"/>
                </a:cxn>
                <a:cxn ang="f3236">
                  <a:pos x="f4335" y="f4336"/>
                </a:cxn>
                <a:cxn ang="f3236">
                  <a:pos x="f4337" y="f4338"/>
                </a:cxn>
                <a:cxn ang="f3236">
                  <a:pos x="f4339" y="f4340"/>
                </a:cxn>
                <a:cxn ang="f3236">
                  <a:pos x="f4341" y="f4342"/>
                </a:cxn>
                <a:cxn ang="f3236">
                  <a:pos x="f4343" y="f4344"/>
                </a:cxn>
                <a:cxn ang="f3236">
                  <a:pos x="f4345" y="f4346"/>
                </a:cxn>
                <a:cxn ang="f3236">
                  <a:pos x="f4347" y="f4348"/>
                </a:cxn>
                <a:cxn ang="f3236">
                  <a:pos x="f4349" y="f4350"/>
                </a:cxn>
                <a:cxn ang="f3236">
                  <a:pos x="f4351" y="f4352"/>
                </a:cxn>
                <a:cxn ang="f3236">
                  <a:pos x="f4353" y="f4354"/>
                </a:cxn>
                <a:cxn ang="f3236">
                  <a:pos x="f4355" y="f4356"/>
                </a:cxn>
                <a:cxn ang="f3236">
                  <a:pos x="f4357" y="f4358"/>
                </a:cxn>
                <a:cxn ang="f3236">
                  <a:pos x="f4359" y="f4360"/>
                </a:cxn>
                <a:cxn ang="f3236">
                  <a:pos x="f4077" y="f4361"/>
                </a:cxn>
                <a:cxn ang="f3236">
                  <a:pos x="f4362" y="f4363"/>
                </a:cxn>
                <a:cxn ang="f3236">
                  <a:pos x="f4364" y="f4365"/>
                </a:cxn>
                <a:cxn ang="f3236">
                  <a:pos x="f4366" y="f4363"/>
                </a:cxn>
                <a:cxn ang="f3236">
                  <a:pos x="f4367" y="f4368"/>
                </a:cxn>
                <a:cxn ang="f3236">
                  <a:pos x="f4369" y="f4370"/>
                </a:cxn>
                <a:cxn ang="f3236">
                  <a:pos x="f4371" y="f4372"/>
                </a:cxn>
                <a:cxn ang="f3236">
                  <a:pos x="f4373" y="f4374"/>
                </a:cxn>
                <a:cxn ang="f3236">
                  <a:pos x="f4375" y="f4376"/>
                </a:cxn>
                <a:cxn ang="f3236">
                  <a:pos x="f4377" y="f4378"/>
                </a:cxn>
                <a:cxn ang="f3236">
                  <a:pos x="f4379" y="f4380"/>
                </a:cxn>
                <a:cxn ang="f3236">
                  <a:pos x="f4381" y="f4382"/>
                </a:cxn>
                <a:cxn ang="f3236">
                  <a:pos x="f4383" y="f4384"/>
                </a:cxn>
                <a:cxn ang="f3236">
                  <a:pos x="f4385" y="f4386"/>
                </a:cxn>
                <a:cxn ang="f3236">
                  <a:pos x="f4387" y="f4388"/>
                </a:cxn>
                <a:cxn ang="f3236">
                  <a:pos x="f4389" y="f4390"/>
                </a:cxn>
                <a:cxn ang="f3236">
                  <a:pos x="f4391" y="f4392"/>
                </a:cxn>
                <a:cxn ang="f3236">
                  <a:pos x="f4393" y="f4394"/>
                </a:cxn>
                <a:cxn ang="f3236">
                  <a:pos x="f4395" y="f4396"/>
                </a:cxn>
                <a:cxn ang="f3236">
                  <a:pos x="f4397" y="f4398"/>
                </a:cxn>
                <a:cxn ang="f3236">
                  <a:pos x="f4399" y="f4400"/>
                </a:cxn>
                <a:cxn ang="f3236">
                  <a:pos x="f4401" y="f4402"/>
                </a:cxn>
                <a:cxn ang="f3236">
                  <a:pos x="f4403" y="f4404"/>
                </a:cxn>
                <a:cxn ang="f3236">
                  <a:pos x="f4405" y="f4406"/>
                </a:cxn>
                <a:cxn ang="f3236">
                  <a:pos x="f4407" y="f4408"/>
                </a:cxn>
                <a:cxn ang="f3236">
                  <a:pos x="f4409" y="f4410"/>
                </a:cxn>
                <a:cxn ang="f3236">
                  <a:pos x="f4411" y="f4412"/>
                </a:cxn>
                <a:cxn ang="f3236">
                  <a:pos x="f4413" y="f4414"/>
                </a:cxn>
                <a:cxn ang="f3236">
                  <a:pos x="f4415" y="f4416"/>
                </a:cxn>
                <a:cxn ang="f3236">
                  <a:pos x="f4417" y="f4418"/>
                </a:cxn>
                <a:cxn ang="f3236">
                  <a:pos x="f4419" y="f4420"/>
                </a:cxn>
                <a:cxn ang="f3236">
                  <a:pos x="f4421" y="f4422"/>
                </a:cxn>
                <a:cxn ang="f3236">
                  <a:pos x="f4423" y="f4424"/>
                </a:cxn>
                <a:cxn ang="f3236">
                  <a:pos x="f4425" y="f4426"/>
                </a:cxn>
                <a:cxn ang="f3236">
                  <a:pos x="f4427" y="f4428"/>
                </a:cxn>
                <a:cxn ang="f3236">
                  <a:pos x="f4429" y="f4430"/>
                </a:cxn>
                <a:cxn ang="f3236">
                  <a:pos x="f4431" y="f4432"/>
                </a:cxn>
                <a:cxn ang="f3236">
                  <a:pos x="f4433" y="f4135"/>
                </a:cxn>
                <a:cxn ang="f3236">
                  <a:pos x="f4434" y="f4435"/>
                </a:cxn>
                <a:cxn ang="f3236">
                  <a:pos x="f4436" y="f4437"/>
                </a:cxn>
                <a:cxn ang="f3236">
                  <a:pos x="f4438" y="f4439"/>
                </a:cxn>
                <a:cxn ang="f3236">
                  <a:pos x="f4440" y="f4441"/>
                </a:cxn>
                <a:cxn ang="f3236">
                  <a:pos x="f4442" y="f4443"/>
                </a:cxn>
                <a:cxn ang="f3236">
                  <a:pos x="f4444" y="f4384"/>
                </a:cxn>
                <a:cxn ang="f3236">
                  <a:pos x="f4445" y="f4446"/>
                </a:cxn>
                <a:cxn ang="f3236">
                  <a:pos x="f4447" y="f4448"/>
                </a:cxn>
                <a:cxn ang="f3236">
                  <a:pos x="f4449" y="f4450"/>
                </a:cxn>
                <a:cxn ang="f3236">
                  <a:pos x="f4451" y="f4452"/>
                </a:cxn>
                <a:cxn ang="f3236">
                  <a:pos x="f4453" y="f4454"/>
                </a:cxn>
                <a:cxn ang="f3236">
                  <a:pos x="f4455" y="f4456"/>
                </a:cxn>
                <a:cxn ang="f3236">
                  <a:pos x="f4457" y="f4458"/>
                </a:cxn>
                <a:cxn ang="f3236">
                  <a:pos x="f4459" y="f4460"/>
                </a:cxn>
                <a:cxn ang="f3236">
                  <a:pos x="f4461" y="f4462"/>
                </a:cxn>
                <a:cxn ang="f3236">
                  <a:pos x="f4463" y="f4464"/>
                </a:cxn>
                <a:cxn ang="f3236">
                  <a:pos x="f4465" y="f4466"/>
                </a:cxn>
                <a:cxn ang="f3236">
                  <a:pos x="f4467" y="f4468"/>
                </a:cxn>
                <a:cxn ang="f3236">
                  <a:pos x="f4469" y="f4470"/>
                </a:cxn>
                <a:cxn ang="f3236">
                  <a:pos x="f4471" y="f4472"/>
                </a:cxn>
                <a:cxn ang="f3236">
                  <a:pos x="f4473" y="f4474"/>
                </a:cxn>
                <a:cxn ang="f3236">
                  <a:pos x="f4475" y="f4476"/>
                </a:cxn>
                <a:cxn ang="f3236">
                  <a:pos x="f4477" y="f4478"/>
                </a:cxn>
                <a:cxn ang="f3236">
                  <a:pos x="f4479" y="f4480"/>
                </a:cxn>
                <a:cxn ang="f3236">
                  <a:pos x="f4481" y="f4482"/>
                </a:cxn>
                <a:cxn ang="f3236">
                  <a:pos x="f4483" y="f4484"/>
                </a:cxn>
                <a:cxn ang="f3236">
                  <a:pos x="f4485" y="f4486"/>
                </a:cxn>
                <a:cxn ang="f3236">
                  <a:pos x="f4487" y="f4488"/>
                </a:cxn>
                <a:cxn ang="f3236">
                  <a:pos x="f4489" y="f4490"/>
                </a:cxn>
                <a:cxn ang="f3236">
                  <a:pos x="f4491" y="f4492"/>
                </a:cxn>
                <a:cxn ang="f3236">
                  <a:pos x="f4493" y="f4494"/>
                </a:cxn>
                <a:cxn ang="f3236">
                  <a:pos x="f4495" y="f4496"/>
                </a:cxn>
                <a:cxn ang="f3236">
                  <a:pos x="f4497" y="f4498"/>
                </a:cxn>
                <a:cxn ang="f3236">
                  <a:pos x="f4499" y="f4500"/>
                </a:cxn>
                <a:cxn ang="f3236">
                  <a:pos x="f4501" y="f4502"/>
                </a:cxn>
                <a:cxn ang="f3236">
                  <a:pos x="f4503" y="f4504"/>
                </a:cxn>
                <a:cxn ang="f3236">
                  <a:pos x="f4505" y="f4506"/>
                </a:cxn>
                <a:cxn ang="f3236">
                  <a:pos x="f4507" y="f4508"/>
                </a:cxn>
                <a:cxn ang="f3236">
                  <a:pos x="f4509" y="f4510"/>
                </a:cxn>
                <a:cxn ang="f3236">
                  <a:pos x="f4511" y="f4512"/>
                </a:cxn>
                <a:cxn ang="f3236">
                  <a:pos x="f4513" y="f4514"/>
                </a:cxn>
                <a:cxn ang="f3236">
                  <a:pos x="f4515" y="f4516"/>
                </a:cxn>
                <a:cxn ang="f3236">
                  <a:pos x="f4517" y="f4518"/>
                </a:cxn>
                <a:cxn ang="f3236">
                  <a:pos x="f4519" y="f4520"/>
                </a:cxn>
                <a:cxn ang="f3236">
                  <a:pos x="f4521" y="f4522"/>
                </a:cxn>
                <a:cxn ang="f3236">
                  <a:pos x="f4523" y="f4524"/>
                </a:cxn>
                <a:cxn ang="f3236">
                  <a:pos x="f4525" y="f4526"/>
                </a:cxn>
                <a:cxn ang="f3236">
                  <a:pos x="f4527" y="f4528"/>
                </a:cxn>
                <a:cxn ang="f3236">
                  <a:pos x="f4529" y="f4530"/>
                </a:cxn>
                <a:cxn ang="f3236">
                  <a:pos x="f4531" y="f4532"/>
                </a:cxn>
                <a:cxn ang="f3236">
                  <a:pos x="f4533" y="f4534"/>
                </a:cxn>
                <a:cxn ang="f3236">
                  <a:pos x="f4535" y="f4536"/>
                </a:cxn>
                <a:cxn ang="f3236">
                  <a:pos x="f4537" y="f4538"/>
                </a:cxn>
                <a:cxn ang="f3236">
                  <a:pos x="f4539" y="f4540"/>
                </a:cxn>
                <a:cxn ang="f3236">
                  <a:pos x="f4541" y="f4542"/>
                </a:cxn>
                <a:cxn ang="f3236">
                  <a:pos x="f4543" y="f4544"/>
                </a:cxn>
                <a:cxn ang="f3236">
                  <a:pos x="f4545" y="f4546"/>
                </a:cxn>
                <a:cxn ang="f3236">
                  <a:pos x="f4547" y="f4548"/>
                </a:cxn>
                <a:cxn ang="f3236">
                  <a:pos x="f4549" y="f4550"/>
                </a:cxn>
                <a:cxn ang="f3236">
                  <a:pos x="f4551" y="f4552"/>
                </a:cxn>
                <a:cxn ang="f3236">
                  <a:pos x="f4553" y="f4554"/>
                </a:cxn>
                <a:cxn ang="f3236">
                  <a:pos x="f4555" y="f4556"/>
                </a:cxn>
                <a:cxn ang="f3236">
                  <a:pos x="f4557" y="f4558"/>
                </a:cxn>
                <a:cxn ang="f3236">
                  <a:pos x="f4559" y="f4560"/>
                </a:cxn>
                <a:cxn ang="f3236">
                  <a:pos x="f4561" y="f4562"/>
                </a:cxn>
                <a:cxn ang="f3236">
                  <a:pos x="f4563" y="f4564"/>
                </a:cxn>
                <a:cxn ang="f3236">
                  <a:pos x="f4565" y="f4566"/>
                </a:cxn>
                <a:cxn ang="f3236">
                  <a:pos x="f3904" y="f3905"/>
                </a:cxn>
              </a:cxnLst>
              <a:rect l="f3900" t="f3903" r="f3901" b="f3902"/>
              <a:pathLst>
                <a:path w="6095524" h="1424940">
                  <a:moveTo>
                    <a:pt x="f6" y="f5"/>
                  </a:moveTo>
                  <a:cubicBezTo>
                    <a:pt x="f6" y="f8"/>
                    <a:pt x="f6" y="f9"/>
                    <a:pt x="f6" y="f10"/>
                  </a:cubicBezTo>
                  <a:lnTo>
                    <a:pt x="f6" y="f11"/>
                  </a:lnTo>
                  <a:lnTo>
                    <a:pt x="f12" y="f13"/>
                  </a:lnTo>
                  <a:cubicBezTo>
                    <a:pt x="f14" y="f15"/>
                    <a:pt x="f16" y="f17"/>
                    <a:pt x="f18" y="f19"/>
                  </a:cubicBezTo>
                  <a:cubicBezTo>
                    <a:pt x="f20" y="f21"/>
                    <a:pt x="f22" y="f23"/>
                    <a:pt x="f24" y="f25"/>
                  </a:cubicBezTo>
                  <a:cubicBezTo>
                    <a:pt x="f26" y="f27"/>
                    <a:pt x="f28" y="f29"/>
                    <a:pt x="f30" y="f31"/>
                  </a:cubicBezTo>
                  <a:cubicBezTo>
                    <a:pt x="f32" y="f33"/>
                    <a:pt x="f34" y="f35"/>
                    <a:pt x="f36" y="f37"/>
                  </a:cubicBezTo>
                  <a:cubicBezTo>
                    <a:pt x="f38" y="f39"/>
                    <a:pt x="f40" y="f41"/>
                    <a:pt x="f42" y="f43"/>
                  </a:cubicBezTo>
                  <a:cubicBezTo>
                    <a:pt x="f44" y="f45"/>
                    <a:pt x="f46" y="f47"/>
                    <a:pt x="f48" y="f49"/>
                  </a:cubicBezTo>
                  <a:cubicBezTo>
                    <a:pt x="f50" y="f51"/>
                    <a:pt x="f52" y="f53"/>
                    <a:pt x="f54" y="f55"/>
                  </a:cubicBezTo>
                  <a:cubicBezTo>
                    <a:pt x="f56" y="f57"/>
                    <a:pt x="f58" y="f59"/>
                    <a:pt x="f60" y="f61"/>
                  </a:cubicBezTo>
                  <a:cubicBezTo>
                    <a:pt x="f62" y="f63"/>
                    <a:pt x="f64" y="f65"/>
                    <a:pt x="f66" y="f67"/>
                  </a:cubicBezTo>
                  <a:cubicBezTo>
                    <a:pt x="f68" y="f69"/>
                    <a:pt x="f70" y="f71"/>
                    <a:pt x="f72" y="f73"/>
                  </a:cubicBezTo>
                  <a:cubicBezTo>
                    <a:pt x="f74" y="f75"/>
                    <a:pt x="f76" y="f77"/>
                    <a:pt x="f78" y="f79"/>
                  </a:cubicBezTo>
                  <a:cubicBezTo>
                    <a:pt x="f80" y="f81"/>
                    <a:pt x="f82" y="f83"/>
                    <a:pt x="f84" y="f85"/>
                  </a:cubicBezTo>
                  <a:cubicBezTo>
                    <a:pt x="f86" y="f87"/>
                    <a:pt x="f88" y="f89"/>
                    <a:pt x="f90" y="f91"/>
                  </a:cubicBezTo>
                  <a:cubicBezTo>
                    <a:pt x="f92" y="f93"/>
                    <a:pt x="f94" y="f95"/>
                    <a:pt x="f96" y="f97"/>
                  </a:cubicBezTo>
                  <a:cubicBezTo>
                    <a:pt x="f98" y="f99"/>
                    <a:pt x="f100" y="f101"/>
                    <a:pt x="f102" y="f103"/>
                  </a:cubicBezTo>
                  <a:cubicBezTo>
                    <a:pt x="f104" y="f105"/>
                    <a:pt x="f106" y="f107"/>
                    <a:pt x="f108" y="f109"/>
                  </a:cubicBezTo>
                  <a:cubicBezTo>
                    <a:pt x="f110" y="f111"/>
                    <a:pt x="f112" y="f113"/>
                    <a:pt x="f114" y="f115"/>
                  </a:cubicBezTo>
                  <a:cubicBezTo>
                    <a:pt x="f116" y="f117"/>
                    <a:pt x="f118" y="f119"/>
                    <a:pt x="f120" y="f121"/>
                  </a:cubicBezTo>
                  <a:cubicBezTo>
                    <a:pt x="f122" y="f123"/>
                    <a:pt x="f124" y="f125"/>
                    <a:pt x="f126" y="f127"/>
                  </a:cubicBezTo>
                  <a:cubicBezTo>
                    <a:pt x="f128" y="f129"/>
                    <a:pt x="f130" y="f131"/>
                    <a:pt x="f132" y="f133"/>
                  </a:cubicBezTo>
                  <a:cubicBezTo>
                    <a:pt x="f134" y="f135"/>
                    <a:pt x="f136" y="f137"/>
                    <a:pt x="f138" y="f139"/>
                  </a:cubicBezTo>
                  <a:cubicBezTo>
                    <a:pt x="f140" y="f141"/>
                    <a:pt x="f142" y="f143"/>
                    <a:pt x="f144" y="f145"/>
                  </a:cubicBezTo>
                  <a:cubicBezTo>
                    <a:pt x="f146" y="f147"/>
                    <a:pt x="f148" y="f149"/>
                    <a:pt x="f150" y="f151"/>
                  </a:cubicBezTo>
                  <a:cubicBezTo>
                    <a:pt x="f152" y="f153"/>
                    <a:pt x="f154" y="f155"/>
                    <a:pt x="f156" y="f157"/>
                  </a:cubicBezTo>
                  <a:cubicBezTo>
                    <a:pt x="f158" y="f159"/>
                    <a:pt x="f160" y="f161"/>
                    <a:pt x="f162" y="f163"/>
                  </a:cubicBezTo>
                  <a:cubicBezTo>
                    <a:pt x="f164" y="f165"/>
                    <a:pt x="f166" y="f167"/>
                    <a:pt x="f168" y="f169"/>
                  </a:cubicBezTo>
                  <a:cubicBezTo>
                    <a:pt x="f170" y="f171"/>
                    <a:pt x="f172" y="f173"/>
                    <a:pt x="f174" y="f175"/>
                  </a:cubicBezTo>
                  <a:cubicBezTo>
                    <a:pt x="f176" y="f177"/>
                    <a:pt x="f178" y="f179"/>
                    <a:pt x="f180" y="f181"/>
                  </a:cubicBezTo>
                  <a:cubicBezTo>
                    <a:pt x="f182" y="f183"/>
                    <a:pt x="f184" y="f185"/>
                    <a:pt x="f186" y="f187"/>
                  </a:cubicBezTo>
                  <a:cubicBezTo>
                    <a:pt x="f188" y="f189"/>
                    <a:pt x="f190" y="f191"/>
                    <a:pt x="f192" y="f193"/>
                  </a:cubicBezTo>
                  <a:cubicBezTo>
                    <a:pt x="f194" y="f195"/>
                    <a:pt x="f196" y="f197"/>
                    <a:pt x="f198" y="f199"/>
                  </a:cubicBezTo>
                  <a:cubicBezTo>
                    <a:pt x="f200" y="f201"/>
                    <a:pt x="f202" y="f203"/>
                    <a:pt x="f204" y="f205"/>
                  </a:cubicBezTo>
                  <a:cubicBezTo>
                    <a:pt x="f206" y="f207"/>
                    <a:pt x="f208" y="f209"/>
                    <a:pt x="f210" y="f211"/>
                  </a:cubicBezTo>
                  <a:cubicBezTo>
                    <a:pt x="f212" y="f213"/>
                    <a:pt x="f214" y="f215"/>
                    <a:pt x="f216" y="f217"/>
                  </a:cubicBezTo>
                  <a:cubicBezTo>
                    <a:pt x="f218" y="f219"/>
                    <a:pt x="f220" y="f221"/>
                    <a:pt x="f222" y="f223"/>
                  </a:cubicBezTo>
                  <a:cubicBezTo>
                    <a:pt x="f224" y="f225"/>
                    <a:pt x="f226" y="f227"/>
                    <a:pt x="f228" y="f229"/>
                  </a:cubicBezTo>
                  <a:cubicBezTo>
                    <a:pt x="f230" y="f231"/>
                    <a:pt x="f232" y="f233"/>
                    <a:pt x="f234" y="f235"/>
                  </a:cubicBezTo>
                  <a:cubicBezTo>
                    <a:pt x="f236" y="f237"/>
                    <a:pt x="f238" y="f239"/>
                    <a:pt x="f240" y="f241"/>
                  </a:cubicBezTo>
                  <a:cubicBezTo>
                    <a:pt x="f242" y="f243"/>
                    <a:pt x="f244" y="f245"/>
                    <a:pt x="f246" y="f247"/>
                  </a:cubicBezTo>
                  <a:cubicBezTo>
                    <a:pt x="f248" y="f249"/>
                    <a:pt x="f250" y="f251"/>
                    <a:pt x="f252" y="f253"/>
                  </a:cubicBezTo>
                  <a:cubicBezTo>
                    <a:pt x="f254" y="f255"/>
                    <a:pt x="f256" y="f257"/>
                    <a:pt x="f258" y="f259"/>
                  </a:cubicBezTo>
                  <a:cubicBezTo>
                    <a:pt x="f260" y="f261"/>
                    <a:pt x="f262" y="f263"/>
                    <a:pt x="f264" y="f265"/>
                  </a:cubicBezTo>
                  <a:cubicBezTo>
                    <a:pt x="f266" y="f267"/>
                    <a:pt x="f268" y="f269"/>
                    <a:pt x="f270" y="f271"/>
                  </a:cubicBezTo>
                  <a:cubicBezTo>
                    <a:pt x="f272" y="f273"/>
                    <a:pt x="f274" y="f275"/>
                    <a:pt x="f276" y="f277"/>
                  </a:cubicBezTo>
                  <a:cubicBezTo>
                    <a:pt x="f278" y="f279"/>
                    <a:pt x="f280" y="f281"/>
                    <a:pt x="f282" y="f283"/>
                  </a:cubicBezTo>
                  <a:cubicBezTo>
                    <a:pt x="f284" y="f285"/>
                    <a:pt x="f286" y="f287"/>
                    <a:pt x="f288" y="f289"/>
                  </a:cubicBezTo>
                  <a:cubicBezTo>
                    <a:pt x="f290" y="f291"/>
                    <a:pt x="f292" y="f293"/>
                    <a:pt x="f294" y="f295"/>
                  </a:cubicBezTo>
                  <a:cubicBezTo>
                    <a:pt x="f296" y="f297"/>
                    <a:pt x="f298" y="f299"/>
                    <a:pt x="f300" y="f301"/>
                  </a:cubicBezTo>
                  <a:cubicBezTo>
                    <a:pt x="f302" y="f303"/>
                    <a:pt x="f304" y="f305"/>
                    <a:pt x="f306" y="f307"/>
                  </a:cubicBezTo>
                  <a:cubicBezTo>
                    <a:pt x="f308" y="f309"/>
                    <a:pt x="f310" y="f311"/>
                    <a:pt x="f312" y="f313"/>
                  </a:cubicBezTo>
                  <a:cubicBezTo>
                    <a:pt x="f314" y="f315"/>
                    <a:pt x="f316" y="f317"/>
                    <a:pt x="f318" y="f319"/>
                  </a:cubicBezTo>
                  <a:cubicBezTo>
                    <a:pt x="f320" y="f321"/>
                    <a:pt x="f322" y="f323"/>
                    <a:pt x="f324" y="f325"/>
                  </a:cubicBezTo>
                  <a:cubicBezTo>
                    <a:pt x="f326" y="f327"/>
                    <a:pt x="f328" y="f329"/>
                    <a:pt x="f330" y="f331"/>
                  </a:cubicBezTo>
                  <a:cubicBezTo>
                    <a:pt x="f332" y="f333"/>
                    <a:pt x="f334" y="f335"/>
                    <a:pt x="f336" y="f337"/>
                  </a:cubicBezTo>
                  <a:cubicBezTo>
                    <a:pt x="f338" y="f339"/>
                    <a:pt x="f340" y="f341"/>
                    <a:pt x="f342" y="f343"/>
                  </a:cubicBezTo>
                  <a:cubicBezTo>
                    <a:pt x="f344" y="f345"/>
                    <a:pt x="f346" y="f347"/>
                    <a:pt x="f348" y="f349"/>
                  </a:cubicBezTo>
                  <a:cubicBezTo>
                    <a:pt x="f350" y="f351"/>
                    <a:pt x="f352" y="f353"/>
                    <a:pt x="f354" y="f355"/>
                  </a:cubicBezTo>
                  <a:cubicBezTo>
                    <a:pt x="f356" y="f357"/>
                    <a:pt x="f358" y="f359"/>
                    <a:pt x="f360" y="f361"/>
                  </a:cubicBezTo>
                  <a:cubicBezTo>
                    <a:pt x="f362" y="f363"/>
                    <a:pt x="f364" y="f365"/>
                    <a:pt x="f366" y="f367"/>
                  </a:cubicBezTo>
                  <a:cubicBezTo>
                    <a:pt x="f368" y="f311"/>
                    <a:pt x="f369" y="f370"/>
                    <a:pt x="f371" y="f372"/>
                  </a:cubicBezTo>
                  <a:cubicBezTo>
                    <a:pt x="f373" y="f374"/>
                    <a:pt x="f375" y="f376"/>
                    <a:pt x="f377" y="f378"/>
                  </a:cubicBezTo>
                  <a:cubicBezTo>
                    <a:pt x="f379" y="f380"/>
                    <a:pt x="f381" y="f382"/>
                    <a:pt x="f383" y="f384"/>
                  </a:cubicBezTo>
                  <a:cubicBezTo>
                    <a:pt x="f385" y="f386"/>
                    <a:pt x="f387" y="f388"/>
                    <a:pt x="f389" y="f390"/>
                  </a:cubicBezTo>
                  <a:cubicBezTo>
                    <a:pt x="f391" y="f392"/>
                    <a:pt x="f393" y="f394"/>
                    <a:pt x="f395" y="f396"/>
                  </a:cubicBezTo>
                  <a:cubicBezTo>
                    <a:pt x="f397" y="f398"/>
                    <a:pt x="f399" y="f400"/>
                    <a:pt x="f401" y="f402"/>
                  </a:cubicBezTo>
                  <a:cubicBezTo>
                    <a:pt x="f403" y="f404"/>
                    <a:pt x="f405" y="f406"/>
                    <a:pt x="f407" y="f408"/>
                  </a:cubicBezTo>
                  <a:cubicBezTo>
                    <a:pt x="f409" y="f410"/>
                    <a:pt x="f411" y="f412"/>
                    <a:pt x="f413" y="f414"/>
                  </a:cubicBezTo>
                  <a:cubicBezTo>
                    <a:pt x="f415" y="f416"/>
                    <a:pt x="f417" y="f418"/>
                    <a:pt x="f419" y="f420"/>
                  </a:cubicBezTo>
                  <a:cubicBezTo>
                    <a:pt x="f421" y="f422"/>
                    <a:pt x="f423" y="f424"/>
                    <a:pt x="f425" y="f426"/>
                  </a:cubicBezTo>
                  <a:cubicBezTo>
                    <a:pt x="f427" y="f428"/>
                    <a:pt x="f429" y="f430"/>
                    <a:pt x="f431" y="f293"/>
                  </a:cubicBezTo>
                  <a:cubicBezTo>
                    <a:pt x="f432" y="f433"/>
                    <a:pt x="f434" y="f430"/>
                    <a:pt x="f435" y="f436"/>
                  </a:cubicBezTo>
                  <a:cubicBezTo>
                    <a:pt x="f437" y="f438"/>
                    <a:pt x="f439" y="f440"/>
                    <a:pt x="f441" y="f442"/>
                  </a:cubicBezTo>
                  <a:cubicBezTo>
                    <a:pt x="f443" y="f444"/>
                    <a:pt x="f445" y="f446"/>
                    <a:pt x="f447" y="f448"/>
                  </a:cubicBezTo>
                  <a:cubicBezTo>
                    <a:pt x="f449" y="f433"/>
                    <a:pt x="f450" y="f451"/>
                    <a:pt x="f452" y="f453"/>
                  </a:cubicBezTo>
                  <a:cubicBezTo>
                    <a:pt x="f454" y="f455"/>
                    <a:pt x="f456" y="f457"/>
                    <a:pt x="f458" y="f459"/>
                  </a:cubicBezTo>
                  <a:cubicBezTo>
                    <a:pt x="f460" y="f461"/>
                    <a:pt x="f462" y="f463"/>
                    <a:pt x="f464" y="f465"/>
                  </a:cubicBezTo>
                  <a:cubicBezTo>
                    <a:pt x="f466" y="f433"/>
                    <a:pt x="f467" y="f436"/>
                    <a:pt x="f468" y="f469"/>
                  </a:cubicBezTo>
                  <a:cubicBezTo>
                    <a:pt x="f470" y="f471"/>
                    <a:pt x="f472" y="f410"/>
                    <a:pt x="f473" y="f380"/>
                  </a:cubicBezTo>
                  <a:cubicBezTo>
                    <a:pt x="f474" y="f475"/>
                    <a:pt x="f476" y="f463"/>
                    <a:pt x="f477" y="f406"/>
                  </a:cubicBezTo>
                  <a:cubicBezTo>
                    <a:pt x="f478" y="f479"/>
                    <a:pt x="f480" y="f481"/>
                    <a:pt x="f482" y="f481"/>
                  </a:cubicBezTo>
                  <a:cubicBezTo>
                    <a:pt x="f483" y="f481"/>
                    <a:pt x="f484" y="f485"/>
                    <a:pt x="f486" y="f487"/>
                  </a:cubicBezTo>
                  <a:cubicBezTo>
                    <a:pt x="f488" y="f406"/>
                    <a:pt x="f489" y="f490"/>
                    <a:pt x="f491" y="f492"/>
                  </a:cubicBezTo>
                  <a:cubicBezTo>
                    <a:pt x="f493" y="f494"/>
                    <a:pt x="f495" y="f496"/>
                    <a:pt x="f497" y="f498"/>
                  </a:cubicBezTo>
                  <a:cubicBezTo>
                    <a:pt x="f499" y="f404"/>
                    <a:pt x="f500" y="f501"/>
                    <a:pt x="f502" y="f469"/>
                  </a:cubicBezTo>
                  <a:cubicBezTo>
                    <a:pt x="f503" y="f430"/>
                    <a:pt x="f504" y="f505"/>
                    <a:pt x="f506" y="f507"/>
                  </a:cubicBezTo>
                  <a:cubicBezTo>
                    <a:pt x="f508" y="f509"/>
                    <a:pt x="f510" y="f511"/>
                    <a:pt x="f512" y="f343"/>
                  </a:cubicBezTo>
                  <a:cubicBezTo>
                    <a:pt x="f513" y="f514"/>
                    <a:pt x="f515" y="f516"/>
                    <a:pt x="f517" y="f518"/>
                  </a:cubicBezTo>
                  <a:cubicBezTo>
                    <a:pt x="f519" y="f520"/>
                    <a:pt x="f521" y="f522"/>
                    <a:pt x="f523" y="f524"/>
                  </a:cubicBezTo>
                  <a:cubicBezTo>
                    <a:pt x="f525" y="f526"/>
                    <a:pt x="f527" y="f528"/>
                    <a:pt x="f529" y="f530"/>
                  </a:cubicBezTo>
                  <a:cubicBezTo>
                    <a:pt x="f531" y="f532"/>
                    <a:pt x="f533" y="f7"/>
                    <a:pt x="f534" y="f7"/>
                  </a:cubicBezTo>
                  <a:cubicBezTo>
                    <a:pt x="f535" y="f7"/>
                    <a:pt x="f536" y="f537"/>
                    <a:pt x="f538" y="f539"/>
                  </a:cubicBezTo>
                  <a:cubicBezTo>
                    <a:pt x="f540" y="f541"/>
                    <a:pt x="f542" y="f543"/>
                    <a:pt x="f544" y="f545"/>
                  </a:cubicBezTo>
                  <a:cubicBezTo>
                    <a:pt x="f546" y="f547"/>
                    <a:pt x="f548" y="f549"/>
                    <a:pt x="f550" y="f551"/>
                  </a:cubicBezTo>
                  <a:cubicBezTo>
                    <a:pt x="f552" y="f553"/>
                    <a:pt x="f554" y="f555"/>
                    <a:pt x="f556" y="f557"/>
                  </a:cubicBezTo>
                  <a:cubicBezTo>
                    <a:pt x="f558" y="f559"/>
                    <a:pt x="f560" y="f561"/>
                    <a:pt x="f562" y="f563"/>
                  </a:cubicBezTo>
                  <a:cubicBezTo>
                    <a:pt x="f564" y="f522"/>
                    <a:pt x="f565" y="f566"/>
                    <a:pt x="f567" y="f568"/>
                  </a:cubicBezTo>
                  <a:cubicBezTo>
                    <a:pt x="f569" y="f509"/>
                    <a:pt x="f570" y="f571"/>
                    <a:pt x="f572" y="f573"/>
                  </a:cubicBezTo>
                  <a:cubicBezTo>
                    <a:pt x="f574" y="f307"/>
                    <a:pt x="f575" y="f576"/>
                    <a:pt x="f577" y="f578"/>
                  </a:cubicBezTo>
                  <a:cubicBezTo>
                    <a:pt x="f579" y="f580"/>
                    <a:pt x="f581" y="f307"/>
                    <a:pt x="f582" y="f583"/>
                  </a:cubicBezTo>
                  <a:cubicBezTo>
                    <a:pt x="f584" y="f585"/>
                    <a:pt x="f586" y="f587"/>
                    <a:pt x="f588" y="f440"/>
                  </a:cubicBezTo>
                  <a:cubicBezTo>
                    <a:pt x="f589" y="f590"/>
                    <a:pt x="f591" y="f592"/>
                    <a:pt x="f593" y="f594"/>
                  </a:cubicBezTo>
                  <a:cubicBezTo>
                    <a:pt x="f595" y="f596"/>
                    <a:pt x="f597" y="f598"/>
                    <a:pt x="f599" y="f600"/>
                  </a:cubicBezTo>
                  <a:cubicBezTo>
                    <a:pt x="f601" y="f602"/>
                    <a:pt x="f603" y="f604"/>
                    <a:pt x="f605" y="f606"/>
                  </a:cubicBezTo>
                  <a:cubicBezTo>
                    <a:pt x="f607" y="f608"/>
                    <a:pt x="f609" y="f610"/>
                    <a:pt x="f611" y="f612"/>
                  </a:cubicBezTo>
                  <a:cubicBezTo>
                    <a:pt x="f613" y="f614"/>
                    <a:pt x="f615" y="f616"/>
                    <a:pt x="f617" y="f618"/>
                  </a:cubicBezTo>
                  <a:cubicBezTo>
                    <a:pt x="f619" y="f620"/>
                    <a:pt x="f621" y="f622"/>
                    <a:pt x="f623" y="f624"/>
                  </a:cubicBezTo>
                  <a:cubicBezTo>
                    <a:pt x="f625" y="f626"/>
                    <a:pt x="f627" y="f628"/>
                    <a:pt x="f629" y="f630"/>
                  </a:cubicBezTo>
                  <a:cubicBezTo>
                    <a:pt x="f631" y="f632"/>
                    <a:pt x="f633" y="f634"/>
                    <a:pt x="f635" y="f263"/>
                  </a:cubicBezTo>
                  <a:cubicBezTo>
                    <a:pt x="f636" y="f637"/>
                    <a:pt x="f638" y="f639"/>
                    <a:pt x="f640" y="f641"/>
                  </a:cubicBezTo>
                  <a:cubicBezTo>
                    <a:pt x="f642" y="f643"/>
                    <a:pt x="f644" y="f645"/>
                    <a:pt x="f646" y="f647"/>
                  </a:cubicBezTo>
                  <a:cubicBezTo>
                    <a:pt x="f648" y="f649"/>
                    <a:pt x="f650" y="f651"/>
                    <a:pt x="f652" y="f651"/>
                  </a:cubicBezTo>
                  <a:cubicBezTo>
                    <a:pt x="f653" y="f651"/>
                    <a:pt x="f654" y="f655"/>
                    <a:pt x="f656" y="f657"/>
                  </a:cubicBezTo>
                  <a:cubicBezTo>
                    <a:pt x="f658" y="f659"/>
                    <a:pt x="f660" y="f661"/>
                    <a:pt x="f662" y="f663"/>
                  </a:cubicBezTo>
                  <a:cubicBezTo>
                    <a:pt x="f664" y="f665"/>
                    <a:pt x="f666" y="f667"/>
                    <a:pt x="f668" y="f669"/>
                  </a:cubicBezTo>
                  <a:cubicBezTo>
                    <a:pt x="f670" y="f671"/>
                    <a:pt x="f672" y="f673"/>
                    <a:pt x="f674" y="f675"/>
                  </a:cubicBezTo>
                  <a:cubicBezTo>
                    <a:pt x="f676" y="f677"/>
                    <a:pt x="f678" y="f679"/>
                    <a:pt x="f680" y="f681"/>
                  </a:cubicBezTo>
                  <a:cubicBezTo>
                    <a:pt x="f682" y="f683"/>
                    <a:pt x="f684" y="f685"/>
                    <a:pt x="f686" y="f687"/>
                  </a:cubicBezTo>
                  <a:cubicBezTo>
                    <a:pt x="f688" y="f689"/>
                    <a:pt x="f690" y="f691"/>
                    <a:pt x="f692" y="f693"/>
                  </a:cubicBezTo>
                  <a:cubicBezTo>
                    <a:pt x="f694" y="f695"/>
                    <a:pt x="f696" y="f697"/>
                    <a:pt x="f239" y="f698"/>
                  </a:cubicBezTo>
                  <a:cubicBezTo>
                    <a:pt x="f699" y="f700"/>
                    <a:pt x="f701" y="f702"/>
                    <a:pt x="f703" y="f704"/>
                  </a:cubicBezTo>
                  <a:cubicBezTo>
                    <a:pt x="f705" y="f706"/>
                    <a:pt x="f707" y="f708"/>
                    <a:pt x="f709" y="f710"/>
                  </a:cubicBezTo>
                  <a:cubicBezTo>
                    <a:pt x="f711" y="f712"/>
                    <a:pt x="f713" y="f712"/>
                    <a:pt x="f714" y="f715"/>
                  </a:cubicBezTo>
                  <a:cubicBezTo>
                    <a:pt x="f716" y="f717"/>
                    <a:pt x="f718" y="f719"/>
                    <a:pt x="f720" y="f721"/>
                  </a:cubicBezTo>
                  <a:cubicBezTo>
                    <a:pt x="f722" y="f723"/>
                    <a:pt x="f724" y="f725"/>
                    <a:pt x="f726" y="f727"/>
                  </a:cubicBezTo>
                  <a:cubicBezTo>
                    <a:pt x="f728" y="f729"/>
                    <a:pt x="f730" y="f697"/>
                    <a:pt x="f731" y="f231"/>
                  </a:cubicBezTo>
                  <a:cubicBezTo>
                    <a:pt x="f732" y="f733"/>
                    <a:pt x="f734" y="f735"/>
                    <a:pt x="f736" y="f737"/>
                  </a:cubicBezTo>
                  <a:cubicBezTo>
                    <a:pt x="f738" y="f739"/>
                    <a:pt x="f740" y="f741"/>
                    <a:pt x="f742" y="f743"/>
                  </a:cubicBezTo>
                  <a:cubicBezTo>
                    <a:pt x="f744" y="f745"/>
                    <a:pt x="f746" y="f747"/>
                    <a:pt x="f748" y="f749"/>
                  </a:cubicBezTo>
                  <a:cubicBezTo>
                    <a:pt x="f750" y="f751"/>
                    <a:pt x="f752" y="f753"/>
                    <a:pt x="f754" y="f755"/>
                  </a:cubicBezTo>
                  <a:cubicBezTo>
                    <a:pt x="f756" y="f221"/>
                    <a:pt x="f757" y="f758"/>
                    <a:pt x="f759" y="f760"/>
                  </a:cubicBezTo>
                  <a:cubicBezTo>
                    <a:pt x="f761" y="f762"/>
                    <a:pt x="f763" y="f764"/>
                    <a:pt x="f765" y="f691"/>
                  </a:cubicBezTo>
                  <a:cubicBezTo>
                    <a:pt x="f766" y="f767"/>
                    <a:pt x="f768" y="f769"/>
                    <a:pt x="f770" y="f771"/>
                  </a:cubicBezTo>
                  <a:cubicBezTo>
                    <a:pt x="f772" y="f773"/>
                    <a:pt x="f774" y="f775"/>
                    <a:pt x="f776" y="f777"/>
                  </a:cubicBezTo>
                  <a:cubicBezTo>
                    <a:pt x="f778" y="f702"/>
                    <a:pt x="f779" y="f780"/>
                    <a:pt x="f781" y="f782"/>
                  </a:cubicBezTo>
                  <a:cubicBezTo>
                    <a:pt x="f783" y="f784"/>
                    <a:pt x="f785" y="f762"/>
                    <a:pt x="f786" y="f787"/>
                  </a:cubicBezTo>
                  <a:cubicBezTo>
                    <a:pt x="f788" y="f789"/>
                    <a:pt x="f790" y="f791"/>
                    <a:pt x="f792" y="f793"/>
                  </a:cubicBezTo>
                  <a:cubicBezTo>
                    <a:pt x="f794" y="f795"/>
                    <a:pt x="f796" y="f681"/>
                    <a:pt x="f797" y="f798"/>
                  </a:cubicBezTo>
                  <a:cubicBezTo>
                    <a:pt x="f799" y="f800"/>
                    <a:pt x="f801" y="f802"/>
                    <a:pt x="f803" y="f804"/>
                  </a:cubicBezTo>
                  <a:cubicBezTo>
                    <a:pt x="f805" y="f806"/>
                    <a:pt x="f807" y="f808"/>
                    <a:pt x="f809" y="f810"/>
                  </a:cubicBezTo>
                  <a:cubicBezTo>
                    <a:pt x="f811" y="f812"/>
                    <a:pt x="f813" y="f814"/>
                    <a:pt x="f815" y="f816"/>
                  </a:cubicBezTo>
                  <a:cubicBezTo>
                    <a:pt x="f817" y="f818"/>
                    <a:pt x="f819" y="f820"/>
                    <a:pt x="f821" y="f822"/>
                  </a:cubicBezTo>
                  <a:cubicBezTo>
                    <a:pt x="f823" y="f824"/>
                    <a:pt x="f825" y="f826"/>
                    <a:pt x="f827" y="f828"/>
                  </a:cubicBezTo>
                  <a:cubicBezTo>
                    <a:pt x="f829" y="f830"/>
                    <a:pt x="f831" y="f832"/>
                    <a:pt x="f833" y="f834"/>
                  </a:cubicBezTo>
                  <a:cubicBezTo>
                    <a:pt x="f835" y="f836"/>
                    <a:pt x="f837" y="f838"/>
                    <a:pt x="f839" y="f840"/>
                  </a:cubicBezTo>
                  <a:cubicBezTo>
                    <a:pt x="f841" y="f842"/>
                    <a:pt x="f843" y="f844"/>
                    <a:pt x="f845" y="f846"/>
                  </a:cubicBezTo>
                  <a:cubicBezTo>
                    <a:pt x="f847" y="f848"/>
                    <a:pt x="f849" y="f850"/>
                    <a:pt x="f851" y="f852"/>
                  </a:cubicBezTo>
                  <a:cubicBezTo>
                    <a:pt x="f853" y="f854"/>
                    <a:pt x="f855" y="f856"/>
                    <a:pt x="f857" y="f858"/>
                  </a:cubicBezTo>
                  <a:cubicBezTo>
                    <a:pt x="f859" y="f860"/>
                    <a:pt x="f861" y="f862"/>
                    <a:pt x="f863" y="f864"/>
                  </a:cubicBezTo>
                  <a:cubicBezTo>
                    <a:pt x="f865" y="f866"/>
                    <a:pt x="f867" y="f868"/>
                    <a:pt x="f869" y="f870"/>
                  </a:cubicBezTo>
                  <a:cubicBezTo>
                    <a:pt x="f871" y="f872"/>
                    <a:pt x="f873" y="f874"/>
                    <a:pt x="f875" y="f876"/>
                  </a:cubicBezTo>
                  <a:cubicBezTo>
                    <a:pt x="f877" y="f878"/>
                    <a:pt x="f879" y="f880"/>
                    <a:pt x="f881" y="f882"/>
                  </a:cubicBezTo>
                  <a:cubicBezTo>
                    <a:pt x="f883" y="f884"/>
                    <a:pt x="f885" y="f886"/>
                    <a:pt x="f887" y="f888"/>
                  </a:cubicBezTo>
                  <a:cubicBezTo>
                    <a:pt x="f889" y="f882"/>
                    <a:pt x="f890" y="f891"/>
                    <a:pt x="f892" y="f893"/>
                  </a:cubicBezTo>
                  <a:cubicBezTo>
                    <a:pt x="f894" y="f895"/>
                    <a:pt x="f896" y="f897"/>
                    <a:pt x="f898" y="f899"/>
                  </a:cubicBezTo>
                  <a:cubicBezTo>
                    <a:pt x="f900" y="f901"/>
                    <a:pt x="f902" y="f903"/>
                    <a:pt x="f904" y="f905"/>
                  </a:cubicBezTo>
                  <a:cubicBezTo>
                    <a:pt x="f906" y="f907"/>
                    <a:pt x="f908" y="f378"/>
                    <a:pt x="f909" y="f910"/>
                  </a:cubicBezTo>
                  <a:cubicBezTo>
                    <a:pt x="f911" y="f912"/>
                    <a:pt x="f913" y="f914"/>
                    <a:pt x="f915" y="f916"/>
                  </a:cubicBezTo>
                  <a:cubicBezTo>
                    <a:pt x="f917" y="f918"/>
                    <a:pt x="f919" y="f329"/>
                    <a:pt x="f920" y="f921"/>
                  </a:cubicBezTo>
                  <a:lnTo>
                    <a:pt x="f5" y="f922"/>
                  </a:lnTo>
                  <a:lnTo>
                    <a:pt x="f5" y="f923"/>
                  </a:lnTo>
                  <a:lnTo>
                    <a:pt x="f924" y="f925"/>
                  </a:lnTo>
                  <a:cubicBezTo>
                    <a:pt x="f926" y="f927"/>
                    <a:pt x="f928" y="f929"/>
                    <a:pt x="f930" y="f931"/>
                  </a:cubicBezTo>
                  <a:cubicBezTo>
                    <a:pt x="f932" y="f933"/>
                    <a:pt x="f934" y="f935"/>
                    <a:pt x="f936" y="f937"/>
                  </a:cubicBezTo>
                  <a:cubicBezTo>
                    <a:pt x="f938" y="f939"/>
                    <a:pt x="f940" y="f941"/>
                    <a:pt x="f942" y="f943"/>
                  </a:cubicBezTo>
                  <a:cubicBezTo>
                    <a:pt x="f944" y="f945"/>
                    <a:pt x="f946" y="f947"/>
                    <a:pt x="f948" y="f949"/>
                  </a:cubicBezTo>
                  <a:cubicBezTo>
                    <a:pt x="f950" y="f951"/>
                    <a:pt x="f952" y="f953"/>
                    <a:pt x="f954" y="f955"/>
                  </a:cubicBezTo>
                  <a:cubicBezTo>
                    <a:pt x="f956" y="f957"/>
                    <a:pt x="f958" y="f959"/>
                    <a:pt x="f960" y="f961"/>
                  </a:cubicBezTo>
                  <a:cubicBezTo>
                    <a:pt x="f962" y="f963"/>
                    <a:pt x="f964" y="f965"/>
                    <a:pt x="f966" y="f967"/>
                  </a:cubicBezTo>
                  <a:cubicBezTo>
                    <a:pt x="f968" y="f969"/>
                    <a:pt x="f970" y="f971"/>
                    <a:pt x="f972" y="f927"/>
                  </a:cubicBezTo>
                  <a:cubicBezTo>
                    <a:pt x="f973" y="f974"/>
                    <a:pt x="f975" y="f976"/>
                    <a:pt x="f977" y="f978"/>
                  </a:cubicBezTo>
                  <a:cubicBezTo>
                    <a:pt x="f979" y="f980"/>
                    <a:pt x="f981" y="f982"/>
                    <a:pt x="f983" y="f984"/>
                  </a:cubicBezTo>
                  <a:cubicBezTo>
                    <a:pt x="f985" y="f986"/>
                    <a:pt x="f987" y="f988"/>
                    <a:pt x="f989" y="f990"/>
                  </a:cubicBezTo>
                  <a:cubicBezTo>
                    <a:pt x="f991" y="f992"/>
                    <a:pt x="f993" y="f992"/>
                    <a:pt x="f994" y="f995"/>
                  </a:cubicBezTo>
                  <a:cubicBezTo>
                    <a:pt x="f996" y="f997"/>
                    <a:pt x="f998" y="f997"/>
                    <a:pt x="f999" y="f1000"/>
                  </a:cubicBezTo>
                  <a:cubicBezTo>
                    <a:pt x="f1001" y="f1002"/>
                    <a:pt x="f1003" y="f1004"/>
                    <a:pt x="f1005" y="f1006"/>
                  </a:cubicBezTo>
                  <a:cubicBezTo>
                    <a:pt x="f1007" y="f1008"/>
                    <a:pt x="f1009" y="f1010"/>
                    <a:pt x="f1011" y="f1012"/>
                  </a:cubicBezTo>
                  <a:cubicBezTo>
                    <a:pt x="f1013" y="f1014"/>
                    <a:pt x="f1015" y="f1016"/>
                    <a:pt x="f807" y="f1017"/>
                  </a:cubicBezTo>
                  <a:cubicBezTo>
                    <a:pt x="f1018" y="f1004"/>
                    <a:pt x="f91" y="f1019"/>
                    <a:pt x="f1020" y="f1021"/>
                  </a:cubicBezTo>
                  <a:cubicBezTo>
                    <a:pt x="f1022" y="f1023"/>
                    <a:pt x="f1024" y="f965"/>
                    <a:pt x="f1025" y="f1026"/>
                  </a:cubicBezTo>
                  <a:cubicBezTo>
                    <a:pt x="f1027" y="f1028"/>
                    <a:pt x="f1029" y="f1030"/>
                    <a:pt x="f1031" y="f1032"/>
                  </a:cubicBezTo>
                  <a:cubicBezTo>
                    <a:pt x="f1033" y="f1034"/>
                    <a:pt x="f1035" y="f1036"/>
                    <a:pt x="f1037" y="f1038"/>
                  </a:cubicBezTo>
                  <a:cubicBezTo>
                    <a:pt x="f1039" y="f1017"/>
                    <a:pt x="f1040" y="f1041"/>
                    <a:pt x="f141" y="f1042"/>
                  </a:cubicBezTo>
                  <a:cubicBezTo>
                    <a:pt x="f1043" y="f1044"/>
                    <a:pt x="f1045" y="f1046"/>
                    <a:pt x="f1047" y="f1048"/>
                  </a:cubicBezTo>
                  <a:cubicBezTo>
                    <a:pt x="f1049" y="f1050"/>
                    <a:pt x="f1051" y="f1052"/>
                    <a:pt x="f1053" y="f1054"/>
                  </a:cubicBezTo>
                  <a:cubicBezTo>
                    <a:pt x="f1055" y="f1056"/>
                    <a:pt x="f1057" y="f1058"/>
                    <a:pt x="f1059" y="f1060"/>
                  </a:cubicBezTo>
                  <a:cubicBezTo>
                    <a:pt x="f1061" y="f1062"/>
                    <a:pt x="f1063" y="f1064"/>
                    <a:pt x="f1065" y="f1066"/>
                  </a:cubicBezTo>
                  <a:cubicBezTo>
                    <a:pt x="f1067" y="f1068"/>
                    <a:pt x="f1069" y="f1070"/>
                    <a:pt x="f1071" y="f1072"/>
                  </a:cubicBezTo>
                  <a:cubicBezTo>
                    <a:pt x="f1073" y="f1074"/>
                    <a:pt x="f1048" y="f1075"/>
                    <a:pt x="f1076" y="f1077"/>
                  </a:cubicBezTo>
                  <a:cubicBezTo>
                    <a:pt x="f1078" y="f1079"/>
                    <a:pt x="f1080" y="f1081"/>
                    <a:pt x="f1082" y="f1083"/>
                  </a:cubicBezTo>
                  <a:cubicBezTo>
                    <a:pt x="f1084" y="f1085"/>
                    <a:pt x="f1086" y="f1056"/>
                    <a:pt x="f1087" y="f1088"/>
                  </a:cubicBezTo>
                  <a:cubicBezTo>
                    <a:pt x="f718" y="f1089"/>
                    <a:pt x="f1090" y="f1091"/>
                    <a:pt x="f1092" y="f1093"/>
                  </a:cubicBezTo>
                  <a:cubicBezTo>
                    <a:pt x="f1094" y="f1095"/>
                    <a:pt x="f1096" y="f1097"/>
                    <a:pt x="f1098" y="f1099"/>
                  </a:cubicBezTo>
                  <a:cubicBezTo>
                    <a:pt x="f1100" y="f1101"/>
                    <a:pt x="f1102" y="f1103"/>
                    <a:pt x="f1104" y="f177"/>
                  </a:cubicBezTo>
                  <a:cubicBezTo>
                    <a:pt x="f1105" y="f1106"/>
                    <a:pt x="f1107" y="f1106"/>
                    <a:pt x="f1108" y="f1036"/>
                  </a:cubicBezTo>
                  <a:cubicBezTo>
                    <a:pt x="f1109" y="f1110"/>
                    <a:pt x="f1111" y="f1112"/>
                    <a:pt x="f1113" y="f1114"/>
                  </a:cubicBezTo>
                  <a:cubicBezTo>
                    <a:pt x="f1115" y="f1019"/>
                    <a:pt x="f1116" y="f1117"/>
                    <a:pt x="f1118" y="f1119"/>
                  </a:cubicBezTo>
                  <a:cubicBezTo>
                    <a:pt x="f1120" y="f1121"/>
                    <a:pt x="f1122" y="f1123"/>
                    <a:pt x="f1124" y="f1125"/>
                  </a:cubicBezTo>
                  <a:cubicBezTo>
                    <a:pt x="f1126" y="f1127"/>
                    <a:pt x="f1128" y="f1129"/>
                    <a:pt x="f1130" y="f1131"/>
                  </a:cubicBezTo>
                  <a:cubicBezTo>
                    <a:pt x="f1132" y="f1133"/>
                    <a:pt x="f1134" y="f1135"/>
                    <a:pt x="f1136" y="f1137"/>
                  </a:cubicBezTo>
                  <a:cubicBezTo>
                    <a:pt x="f1138" y="f1139"/>
                    <a:pt x="f1140" y="f1141"/>
                    <a:pt x="f1142" y="f1143"/>
                  </a:cubicBezTo>
                  <a:cubicBezTo>
                    <a:pt x="f1144" y="f1145"/>
                    <a:pt x="f1146" y="f1147"/>
                    <a:pt x="f1148" y="f1076"/>
                  </a:cubicBezTo>
                  <a:cubicBezTo>
                    <a:pt x="f1149" y="f1150"/>
                    <a:pt x="f1151" y="f982"/>
                    <a:pt x="f1152" y="f1153"/>
                  </a:cubicBezTo>
                  <a:cubicBezTo>
                    <a:pt x="f1154" y="f1155"/>
                    <a:pt x="f1156" y="f1157"/>
                    <a:pt x="f1158" y="f1080"/>
                  </a:cubicBezTo>
                  <a:cubicBezTo>
                    <a:pt x="f1159" y="f1160"/>
                    <a:pt x="f1161" y="f1162"/>
                    <a:pt x="f1163" y="f1164"/>
                  </a:cubicBezTo>
                  <a:cubicBezTo>
                    <a:pt x="f1165" y="f1166"/>
                    <a:pt x="f1167" y="f1168"/>
                    <a:pt x="f1169" y="f1170"/>
                  </a:cubicBezTo>
                  <a:cubicBezTo>
                    <a:pt x="f1171" y="f1172"/>
                    <a:pt x="f1173" y="f1174"/>
                    <a:pt x="f1175" y="f1176"/>
                  </a:cubicBezTo>
                  <a:cubicBezTo>
                    <a:pt x="f1177" y="f197"/>
                    <a:pt x="f1178" y="f1179"/>
                    <a:pt x="f1180" y="f1181"/>
                  </a:cubicBezTo>
                  <a:cubicBezTo>
                    <a:pt x="f1182" y="f1183"/>
                    <a:pt x="f1184" y="f1185"/>
                    <a:pt x="f1186" y="f1187"/>
                  </a:cubicBezTo>
                  <a:cubicBezTo>
                    <a:pt x="f1188" y="f1189"/>
                    <a:pt x="f1190" y="f1191"/>
                    <a:pt x="f1192" y="f1193"/>
                  </a:cubicBezTo>
                  <a:cubicBezTo>
                    <a:pt x="f1194" y="f1195"/>
                    <a:pt x="f1196" y="f1197"/>
                    <a:pt x="f1198" y="f1199"/>
                  </a:cubicBezTo>
                  <a:cubicBezTo>
                    <a:pt x="f1200" y="f1201"/>
                    <a:pt x="f1202" y="f1203"/>
                    <a:pt x="f1204" y="f1205"/>
                  </a:cubicBezTo>
                  <a:cubicBezTo>
                    <a:pt x="f1206" y="f1207"/>
                    <a:pt x="f1208" y="f1209"/>
                    <a:pt x="f1210" y="f1211"/>
                  </a:cubicBezTo>
                  <a:cubicBezTo>
                    <a:pt x="f1212" y="f1213"/>
                    <a:pt x="f1214" y="f1215"/>
                    <a:pt x="f1216" y="f1217"/>
                  </a:cubicBezTo>
                  <a:cubicBezTo>
                    <a:pt x="f1218" y="f1219"/>
                    <a:pt x="f1220" y="f1221"/>
                    <a:pt x="f1222" y="f1223"/>
                  </a:cubicBezTo>
                  <a:cubicBezTo>
                    <a:pt x="f1224" y="f1225"/>
                    <a:pt x="f1226" y="f1227"/>
                    <a:pt x="f1228" y="f1229"/>
                  </a:cubicBezTo>
                  <a:cubicBezTo>
                    <a:pt x="f1230" y="f1231"/>
                    <a:pt x="f1232" y="f812"/>
                    <a:pt x="f1233" y="f1234"/>
                  </a:cubicBezTo>
                  <a:cubicBezTo>
                    <a:pt x="f1235" y="f1236"/>
                    <a:pt x="f1237" y="f1238"/>
                    <a:pt x="f1239" y="f1240"/>
                  </a:cubicBezTo>
                  <a:cubicBezTo>
                    <a:pt x="f1241" y="f1242"/>
                    <a:pt x="f1243" y="f1244"/>
                    <a:pt x="f1245" y="f1246"/>
                  </a:cubicBezTo>
                  <a:cubicBezTo>
                    <a:pt x="f1247" y="f1248"/>
                    <a:pt x="f1249" y="f1250"/>
                    <a:pt x="f1251" y="f1252"/>
                  </a:cubicBezTo>
                  <a:cubicBezTo>
                    <a:pt x="f1253" y="f1254"/>
                    <a:pt x="f1255" y="f1256"/>
                    <a:pt x="f1257" y="f1258"/>
                  </a:cubicBezTo>
                  <a:cubicBezTo>
                    <a:pt x="f1259" y="f1260"/>
                    <a:pt x="f1261" y="f1262"/>
                    <a:pt x="f1263" y="f1264"/>
                  </a:cubicBezTo>
                  <a:cubicBezTo>
                    <a:pt x="f1265" y="f1266"/>
                    <a:pt x="f1267" y="f1268"/>
                    <a:pt x="f1269" y="f1270"/>
                  </a:cubicBezTo>
                  <a:cubicBezTo>
                    <a:pt x="f1271" y="f1272"/>
                    <a:pt x="f1273" y="f1274"/>
                    <a:pt x="f1275" y="f1276"/>
                  </a:cubicBezTo>
                  <a:cubicBezTo>
                    <a:pt x="f1277" y="f1278"/>
                    <a:pt x="f1279" y="f219"/>
                    <a:pt x="f1280" y="f1281"/>
                  </a:cubicBezTo>
                  <a:cubicBezTo>
                    <a:pt x="f1282" y="f1283"/>
                    <a:pt x="f1284" y="f1285"/>
                    <a:pt x="f1286" y="f1287"/>
                  </a:cubicBezTo>
                  <a:cubicBezTo>
                    <a:pt x="f1288" y="f1289"/>
                    <a:pt x="f1290" y="f1291"/>
                    <a:pt x="f1292" y="f1293"/>
                  </a:cubicBezTo>
                  <a:cubicBezTo>
                    <a:pt x="f1294" y="f1295"/>
                    <a:pt x="f1296" y="f1297"/>
                    <a:pt x="f1298" y="f1299"/>
                  </a:cubicBezTo>
                  <a:cubicBezTo>
                    <a:pt x="f1300" y="f1301"/>
                    <a:pt x="f1302" y="f1303"/>
                    <a:pt x="f506" y="f1304"/>
                  </a:cubicBezTo>
                  <a:cubicBezTo>
                    <a:pt x="f1305" y="f753"/>
                    <a:pt x="f1306" y="f1307"/>
                    <a:pt x="f1308" y="f1309"/>
                  </a:cubicBezTo>
                  <a:cubicBezTo>
                    <a:pt x="f1310" y="f1311"/>
                    <a:pt x="f1312" y="f1313"/>
                    <a:pt x="f1314" y="f1225"/>
                  </a:cubicBezTo>
                  <a:cubicBezTo>
                    <a:pt x="f1315" y="f1316"/>
                    <a:pt x="f1317" y="f1318"/>
                    <a:pt x="f1319" y="f1309"/>
                  </a:cubicBezTo>
                  <a:cubicBezTo>
                    <a:pt x="f1320" y="f1321"/>
                    <a:pt x="f1322" y="f1323"/>
                    <a:pt x="f1324" y="f706"/>
                  </a:cubicBezTo>
                  <a:cubicBezTo>
                    <a:pt x="f1325" y="f747"/>
                    <a:pt x="f1326" y="f1327"/>
                    <a:pt x="f1328" y="f1329"/>
                  </a:cubicBezTo>
                  <a:cubicBezTo>
                    <a:pt x="f1330" y="f793"/>
                    <a:pt x="f1331" y="f1332"/>
                    <a:pt x="f1333" y="f1256"/>
                  </a:cubicBezTo>
                  <a:cubicBezTo>
                    <a:pt x="f1334" y="f1254"/>
                    <a:pt x="f1335" y="f1254"/>
                    <a:pt x="f1336" y="f1337"/>
                  </a:cubicBezTo>
                  <a:cubicBezTo>
                    <a:pt x="f1338" y="f1339"/>
                    <a:pt x="f1340" y="f1341"/>
                    <a:pt x="f1342" y="f1343"/>
                  </a:cubicBezTo>
                  <a:cubicBezTo>
                    <a:pt x="f1344" y="f1345"/>
                    <a:pt x="f1346" y="f1347"/>
                    <a:pt x="f1348" y="f1349"/>
                  </a:cubicBezTo>
                  <a:cubicBezTo>
                    <a:pt x="f1350" y="f1351"/>
                    <a:pt x="f1352" y="f1353"/>
                    <a:pt x="f1354" y="f1355"/>
                  </a:cubicBezTo>
                  <a:cubicBezTo>
                    <a:pt x="f1356" y="f1357"/>
                    <a:pt x="f1358" y="f1359"/>
                    <a:pt x="f1360" y="f1361"/>
                  </a:cubicBezTo>
                  <a:cubicBezTo>
                    <a:pt x="f1362" y="f1363"/>
                    <a:pt x="f1364" y="f1365"/>
                    <a:pt x="f1366" y="f784"/>
                  </a:cubicBezTo>
                  <a:cubicBezTo>
                    <a:pt x="f1367" y="f1368"/>
                    <a:pt x="f1369" y="f1370"/>
                    <a:pt x="f1371" y="f1372"/>
                  </a:cubicBezTo>
                  <a:cubicBezTo>
                    <a:pt x="f1373" y="f1374"/>
                    <a:pt x="f1375" y="f235"/>
                    <a:pt x="f1376" y="f1377"/>
                  </a:cubicBezTo>
                  <a:cubicBezTo>
                    <a:pt x="f1378" y="f1379"/>
                    <a:pt x="f1380" y="f1381"/>
                    <a:pt x="f1382" y="f1383"/>
                  </a:cubicBezTo>
                  <a:cubicBezTo>
                    <a:pt x="f1384" y="f1385"/>
                    <a:pt x="f1386" y="f1387"/>
                    <a:pt x="f1388" y="f1389"/>
                  </a:cubicBezTo>
                  <a:cubicBezTo>
                    <a:pt x="f1390" y="f818"/>
                    <a:pt x="f1391" y="f1392"/>
                    <a:pt x="f1393" y="f1394"/>
                  </a:cubicBezTo>
                  <a:cubicBezTo>
                    <a:pt x="f1395" y="f1396"/>
                    <a:pt x="f1397" y="f1398"/>
                    <a:pt x="f1399" y="f1400"/>
                  </a:cubicBezTo>
                  <a:cubicBezTo>
                    <a:pt x="f1401" y="f1329"/>
                    <a:pt x="f1402" y="f1403"/>
                    <a:pt x="f1404" y="f1341"/>
                  </a:cubicBezTo>
                  <a:cubicBezTo>
                    <a:pt x="f1405" y="f1332"/>
                    <a:pt x="f1406" y="f1407"/>
                    <a:pt x="f1408" y="f1409"/>
                  </a:cubicBezTo>
                  <a:cubicBezTo>
                    <a:pt x="f1410" y="f1411"/>
                    <a:pt x="f1412" y="f1413"/>
                    <a:pt x="f1414" y="f795"/>
                  </a:cubicBezTo>
                  <a:cubicBezTo>
                    <a:pt x="f1415" y="f1416"/>
                    <a:pt x="f1417" y="f1418"/>
                    <a:pt x="f1419" y="f1254"/>
                  </a:cubicBezTo>
                  <a:cubicBezTo>
                    <a:pt x="f1420" y="f1421"/>
                    <a:pt x="f1422" y="f1423"/>
                    <a:pt x="f1424" y="f1425"/>
                  </a:cubicBezTo>
                  <a:cubicBezTo>
                    <a:pt x="f1426" y="f1427"/>
                    <a:pt x="f1428" y="f1429"/>
                    <a:pt x="f1430" y="f1431"/>
                  </a:cubicBezTo>
                  <a:cubicBezTo>
                    <a:pt x="f1432" y="f1433"/>
                    <a:pt x="f1434" y="f1435"/>
                    <a:pt x="f1436" y="f1437"/>
                  </a:cubicBezTo>
                  <a:cubicBezTo>
                    <a:pt x="f1438" y="f1439"/>
                    <a:pt x="f1440" y="f1441"/>
                    <a:pt x="f1442" y="f1443"/>
                  </a:cubicBezTo>
                  <a:cubicBezTo>
                    <a:pt x="f1444" y="f1445"/>
                    <a:pt x="f1446" y="f1447"/>
                    <a:pt x="f1448" y="f1449"/>
                  </a:cubicBezTo>
                  <a:cubicBezTo>
                    <a:pt x="f1450" y="f1451"/>
                    <a:pt x="f1452" y="f1453"/>
                    <a:pt x="f1454" y="f1455"/>
                  </a:cubicBezTo>
                  <a:cubicBezTo>
                    <a:pt x="f1456" y="f1457"/>
                    <a:pt x="f1458" y="f1459"/>
                    <a:pt x="f1460" y="f1445"/>
                  </a:cubicBezTo>
                  <a:cubicBezTo>
                    <a:pt x="f1461" y="f1462"/>
                    <a:pt x="f1463" y="f1464"/>
                    <a:pt x="f1465" y="f1466"/>
                  </a:cubicBezTo>
                  <a:cubicBezTo>
                    <a:pt x="f1467" y="f1468"/>
                    <a:pt x="f1469" y="f1470"/>
                    <a:pt x="f1471" y="f862"/>
                  </a:cubicBezTo>
                  <a:cubicBezTo>
                    <a:pt x="f1472" y="f1473"/>
                    <a:pt x="f1474" y="f1475"/>
                    <a:pt x="f1476" y="f1477"/>
                  </a:cubicBezTo>
                  <a:cubicBezTo>
                    <a:pt x="f1478" y="f1479"/>
                    <a:pt x="f1480" y="f1481"/>
                    <a:pt x="f1482" y="f872"/>
                  </a:cubicBezTo>
                  <a:cubicBezTo>
                    <a:pt x="f1483" y="f1484"/>
                    <a:pt x="f1485" y="f1486"/>
                    <a:pt x="f1487" y="f1488"/>
                  </a:cubicBezTo>
                  <a:cubicBezTo>
                    <a:pt x="f1489" y="f1490"/>
                    <a:pt x="f1491" y="f1492"/>
                    <a:pt x="f1493" y="f1494"/>
                  </a:cubicBezTo>
                  <a:cubicBezTo>
                    <a:pt x="f1495" y="f1496"/>
                    <a:pt x="f1497" y="f1498"/>
                    <a:pt x="f1499" y="f1500"/>
                  </a:cubicBezTo>
                  <a:cubicBezTo>
                    <a:pt x="f1501" y="f1502"/>
                    <a:pt x="f1503" y="f1504"/>
                    <a:pt x="f1505" y="f669"/>
                  </a:cubicBezTo>
                  <a:cubicBezTo>
                    <a:pt x="f1506" y="f667"/>
                    <a:pt x="f1507" y="f1498"/>
                    <a:pt x="f1508" y="f820"/>
                  </a:cubicBezTo>
                  <a:cubicBezTo>
                    <a:pt x="f1509" y="f1510"/>
                    <a:pt x="f1511" y="f1512"/>
                    <a:pt x="f1513" y="f1514"/>
                  </a:cubicBezTo>
                  <a:cubicBezTo>
                    <a:pt x="f1515" y="f1516"/>
                    <a:pt x="f1517" y="f1518"/>
                    <a:pt x="f1519" y="f1520"/>
                  </a:cubicBezTo>
                  <a:cubicBezTo>
                    <a:pt x="f1521" y="f1522"/>
                    <a:pt x="f1523" y="f1524"/>
                    <a:pt x="f1525" y="f1526"/>
                  </a:cubicBezTo>
                  <a:cubicBezTo>
                    <a:pt x="f1527" y="f1528"/>
                    <a:pt x="f1529" y="f1530"/>
                    <a:pt x="f1531" y="f1532"/>
                  </a:cubicBezTo>
                  <a:cubicBezTo>
                    <a:pt x="f1533" y="f773"/>
                    <a:pt x="f1534" y="f1535"/>
                    <a:pt x="f1536" y="f784"/>
                  </a:cubicBezTo>
                  <a:cubicBezTo>
                    <a:pt x="f1537" y="f1538"/>
                    <a:pt x="f1539" y="f1540"/>
                    <a:pt x="f1541" y="f1542"/>
                  </a:cubicBezTo>
                  <a:cubicBezTo>
                    <a:pt x="f1543" y="f1544"/>
                    <a:pt x="f1545" y="f1546"/>
                    <a:pt x="f1547" y="f1548"/>
                  </a:cubicBezTo>
                  <a:cubicBezTo>
                    <a:pt x="f1549" y="f1550"/>
                    <a:pt x="f1551" y="f1552"/>
                    <a:pt x="f1553" y="f1554"/>
                  </a:cubicBezTo>
                  <a:cubicBezTo>
                    <a:pt x="f1555" y="f1556"/>
                    <a:pt x="f1557" y="f1558"/>
                    <a:pt x="f1559" y="f1560"/>
                  </a:cubicBezTo>
                  <a:cubicBezTo>
                    <a:pt x="f1561" y="f1562"/>
                    <a:pt x="f1563" y="f1564"/>
                    <a:pt x="f1565" y="f1566"/>
                  </a:cubicBezTo>
                  <a:cubicBezTo>
                    <a:pt x="f1567" y="f1568"/>
                    <a:pt x="f1569" y="f1570"/>
                    <a:pt x="f1571" y="f1572"/>
                  </a:cubicBezTo>
                  <a:cubicBezTo>
                    <a:pt x="f1573" y="f1574"/>
                    <a:pt x="f1575" y="f1576"/>
                    <a:pt x="f1577" y="f1578"/>
                  </a:cubicBezTo>
                  <a:cubicBezTo>
                    <a:pt x="f1579" y="f1580"/>
                    <a:pt x="f1581" y="f1582"/>
                    <a:pt x="f1583" y="f1584"/>
                  </a:cubicBezTo>
                  <a:cubicBezTo>
                    <a:pt x="f1585" y="f1586"/>
                    <a:pt x="f1587" y="f1588"/>
                    <a:pt x="f1589" y="f1590"/>
                  </a:cubicBezTo>
                  <a:cubicBezTo>
                    <a:pt x="f1591" y="f1592"/>
                    <a:pt x="f1593" y="f1594"/>
                    <a:pt x="f1595" y="f1596"/>
                  </a:cubicBezTo>
                  <a:cubicBezTo>
                    <a:pt x="f1597" y="f986"/>
                    <a:pt x="f1598" y="f1599"/>
                    <a:pt x="f1600" y="f1601"/>
                  </a:cubicBezTo>
                  <a:cubicBezTo>
                    <a:pt x="f1602" y="f1603"/>
                    <a:pt x="f1604" y="f1605"/>
                    <a:pt x="f1606" y="f1607"/>
                  </a:cubicBezTo>
                  <a:cubicBezTo>
                    <a:pt x="f1608" y="f1609"/>
                    <a:pt x="f1610" y="f1036"/>
                    <a:pt x="f1611" y="f1612"/>
                  </a:cubicBezTo>
                  <a:cubicBezTo>
                    <a:pt x="f1613" y="f1117"/>
                    <a:pt x="f1614" y="f1615"/>
                    <a:pt x="f1616" y="f1615"/>
                  </a:cubicBezTo>
                  <a:cubicBezTo>
                    <a:pt x="f1617" y="f1615"/>
                    <a:pt x="f1618" y="f1619"/>
                    <a:pt x="f1620" y="f1041"/>
                  </a:cubicBezTo>
                  <a:cubicBezTo>
                    <a:pt x="f1621" y="f1088"/>
                    <a:pt x="f1622" y="f1623"/>
                    <a:pt x="f1624" y="f1625"/>
                  </a:cubicBezTo>
                  <a:cubicBezTo>
                    <a:pt x="f1626" y="f1627"/>
                    <a:pt x="f1628" y="f1629"/>
                    <a:pt x="f1630" y="f1631"/>
                  </a:cubicBezTo>
                  <a:cubicBezTo>
                    <a:pt x="f1632" y="f1633"/>
                    <a:pt x="f1634" y="f1635"/>
                    <a:pt x="f1636" y="f1637"/>
                  </a:cubicBezTo>
                  <a:cubicBezTo>
                    <a:pt x="f1638" y="f1639"/>
                    <a:pt x="f1640" y="f1641"/>
                    <a:pt x="f1642" y="f1643"/>
                  </a:cubicBezTo>
                  <a:cubicBezTo>
                    <a:pt x="f1644" y="f1645"/>
                    <a:pt x="f1646" y="f1647"/>
                    <a:pt x="f1648" y="f1649"/>
                  </a:cubicBezTo>
                  <a:cubicBezTo>
                    <a:pt x="f1650" y="f1651"/>
                    <a:pt x="f1652" y="f1653"/>
                    <a:pt x="f1654" y="f1655"/>
                  </a:cubicBezTo>
                  <a:cubicBezTo>
                    <a:pt x="f1656" y="f1655"/>
                    <a:pt x="f1657" y="f1653"/>
                    <a:pt x="f1658" y="f1053"/>
                  </a:cubicBezTo>
                  <a:cubicBezTo>
                    <a:pt x="f1659" y="f1660"/>
                    <a:pt x="f1661" y="f1662"/>
                    <a:pt x="f1663" y="f1664"/>
                  </a:cubicBezTo>
                  <a:cubicBezTo>
                    <a:pt x="f1665" y="f1666"/>
                    <a:pt x="f1667" y="f1668"/>
                    <a:pt x="f1669" y="f1670"/>
                  </a:cubicBezTo>
                  <a:cubicBezTo>
                    <a:pt x="f1671" y="f1672"/>
                    <a:pt x="f1673" y="f1674"/>
                    <a:pt x="f1675" y="f1676"/>
                  </a:cubicBezTo>
                  <a:cubicBezTo>
                    <a:pt x="f1677" y="f1678"/>
                    <a:pt x="f1679" y="f1680"/>
                    <a:pt x="f1681" y="f1682"/>
                  </a:cubicBezTo>
                  <a:cubicBezTo>
                    <a:pt x="f1683" y="f1684"/>
                    <a:pt x="f1685" y="f1686"/>
                    <a:pt x="f1687" y="f1688"/>
                  </a:cubicBezTo>
                  <a:cubicBezTo>
                    <a:pt x="f1689" y="f1690"/>
                    <a:pt x="f1691" y="f1692"/>
                    <a:pt x="f1693" y="f1694"/>
                  </a:cubicBezTo>
                  <a:cubicBezTo>
                    <a:pt x="f1695" y="f1696"/>
                    <a:pt x="f1697" y="f1698"/>
                    <a:pt x="f1699" y="f1700"/>
                  </a:cubicBezTo>
                  <a:cubicBezTo>
                    <a:pt x="f1701" y="f1702"/>
                    <a:pt x="f1703" y="f1704"/>
                    <a:pt x="f1705" y="f1706"/>
                  </a:cubicBezTo>
                  <a:cubicBezTo>
                    <a:pt x="f1707" y="f1708"/>
                    <a:pt x="f1709" y="f1710"/>
                    <a:pt x="f1711" y="f1712"/>
                  </a:cubicBezTo>
                  <a:cubicBezTo>
                    <a:pt x="f1713" y="f1714"/>
                    <a:pt x="f1715" y="f1716"/>
                    <a:pt x="f1717" y="f1718"/>
                  </a:cubicBezTo>
                  <a:cubicBezTo>
                    <a:pt x="f1719" y="f1720"/>
                    <a:pt x="f1721" y="f1722"/>
                    <a:pt x="f1723" y="f1724"/>
                  </a:cubicBezTo>
                  <a:cubicBezTo>
                    <a:pt x="f1725" y="f1726"/>
                    <a:pt x="f1727" y="f1728"/>
                    <a:pt x="f1729" y="f1730"/>
                  </a:cubicBezTo>
                  <a:cubicBezTo>
                    <a:pt x="f1731" y="f1732"/>
                    <a:pt x="f1733" y="f1734"/>
                    <a:pt x="f1735" y="f1736"/>
                  </a:cubicBezTo>
                  <a:cubicBezTo>
                    <a:pt x="f1737" y="f1738"/>
                    <a:pt x="f1739" y="f1740"/>
                    <a:pt x="f1741" y="f1742"/>
                  </a:cubicBezTo>
                  <a:cubicBezTo>
                    <a:pt x="f1743" y="f1744"/>
                    <a:pt x="f1745" y="f1746"/>
                    <a:pt x="f1747" y="f1748"/>
                  </a:cubicBezTo>
                  <a:cubicBezTo>
                    <a:pt x="f1749" y="f1750"/>
                    <a:pt x="f1751" y="f1752"/>
                    <a:pt x="f1753" y="f1754"/>
                  </a:cubicBezTo>
                  <a:cubicBezTo>
                    <a:pt x="f1755" y="f1756"/>
                    <a:pt x="f1757" y="f1758"/>
                    <a:pt x="f1759" y="f1760"/>
                  </a:cubicBezTo>
                  <a:cubicBezTo>
                    <a:pt x="f1761" y="f1762"/>
                    <a:pt x="f1763" y="f1764"/>
                    <a:pt x="f1765" y="f1766"/>
                  </a:cubicBezTo>
                  <a:cubicBezTo>
                    <a:pt x="f1767" y="f1768"/>
                    <a:pt x="f1769" y="f1770"/>
                    <a:pt x="f1771" y="f1772"/>
                  </a:cubicBezTo>
                  <a:cubicBezTo>
                    <a:pt x="f1773" y="f1774"/>
                    <a:pt x="f1775" y="f1776"/>
                    <a:pt x="f1777" y="f1778"/>
                  </a:cubicBezTo>
                  <a:cubicBezTo>
                    <a:pt x="f1779" y="f1780"/>
                    <a:pt x="f1781" y="f1782"/>
                    <a:pt x="f1783" y="f1784"/>
                  </a:cubicBezTo>
                  <a:cubicBezTo>
                    <a:pt x="f1785" y="f1786"/>
                    <a:pt x="f1787" y="f1788"/>
                    <a:pt x="f1789" y="f1790"/>
                  </a:cubicBezTo>
                  <a:cubicBezTo>
                    <a:pt x="f1791" y="f1792"/>
                    <a:pt x="f1793" y="f1794"/>
                    <a:pt x="f1795" y="f1796"/>
                  </a:cubicBezTo>
                  <a:cubicBezTo>
                    <a:pt x="f1797" y="f1798"/>
                    <a:pt x="f1799" y="f1800"/>
                    <a:pt x="f1801" y="f1802"/>
                  </a:cubicBezTo>
                  <a:cubicBezTo>
                    <a:pt x="f1803" y="f1804"/>
                    <a:pt x="f1805" y="f1806"/>
                    <a:pt x="f1807" y="f1808"/>
                  </a:cubicBezTo>
                  <a:cubicBezTo>
                    <a:pt x="f1809" y="f1810"/>
                    <a:pt x="f1811" y="f1812"/>
                    <a:pt x="f1813" y="f1814"/>
                  </a:cubicBezTo>
                  <a:cubicBezTo>
                    <a:pt x="f1815" y="f1816"/>
                    <a:pt x="f1817" y="f1818"/>
                    <a:pt x="f1819" y="f1820"/>
                  </a:cubicBezTo>
                  <a:cubicBezTo>
                    <a:pt x="f1821" y="f1822"/>
                    <a:pt x="f1823" y="f1824"/>
                    <a:pt x="f1825" y="f1826"/>
                  </a:cubicBezTo>
                  <a:cubicBezTo>
                    <a:pt x="f1827" y="f1828"/>
                    <a:pt x="f1829" y="f1830"/>
                    <a:pt x="f1831" y="f1832"/>
                  </a:cubicBezTo>
                  <a:cubicBezTo>
                    <a:pt x="f1833" y="f1834"/>
                    <a:pt x="f1835" y="f1836"/>
                    <a:pt x="f1837" y="f1838"/>
                  </a:cubicBezTo>
                  <a:cubicBezTo>
                    <a:pt x="f1839" y="f1840"/>
                    <a:pt x="f1841" y="f1842"/>
                    <a:pt x="f1843" y="f1844"/>
                  </a:cubicBezTo>
                  <a:cubicBezTo>
                    <a:pt x="f1845" y="f1846"/>
                    <a:pt x="f1847" y="f1848"/>
                    <a:pt x="f1849" y="f1850"/>
                  </a:cubicBezTo>
                  <a:cubicBezTo>
                    <a:pt x="f1851" y="f1852"/>
                    <a:pt x="f1853" y="f1854"/>
                    <a:pt x="f1855" y="f1856"/>
                  </a:cubicBezTo>
                  <a:cubicBezTo>
                    <a:pt x="f1857" y="f1858"/>
                    <a:pt x="f1859" y="f1860"/>
                    <a:pt x="f1861" y="f1862"/>
                  </a:cubicBezTo>
                  <a:cubicBezTo>
                    <a:pt x="f1863" y="f1864"/>
                    <a:pt x="f1865" y="f1866"/>
                    <a:pt x="f1867" y="f1868"/>
                  </a:cubicBezTo>
                  <a:cubicBezTo>
                    <a:pt x="f1869" y="f1870"/>
                    <a:pt x="f1871" y="f1872"/>
                    <a:pt x="f1873" y="f1874"/>
                  </a:cubicBezTo>
                  <a:cubicBezTo>
                    <a:pt x="f1875" y="f1876"/>
                    <a:pt x="f1877" y="f1878"/>
                    <a:pt x="f1879" y="f1880"/>
                  </a:cubicBezTo>
                  <a:cubicBezTo>
                    <a:pt x="f1881" y="f1882"/>
                    <a:pt x="f1883" y="f1884"/>
                    <a:pt x="f1885" y="f1886"/>
                  </a:cubicBezTo>
                  <a:cubicBezTo>
                    <a:pt x="f1887" y="f1888"/>
                    <a:pt x="f1889" y="f1890"/>
                    <a:pt x="f1891" y="f1892"/>
                  </a:cubicBezTo>
                  <a:cubicBezTo>
                    <a:pt x="f1893" y="f1894"/>
                    <a:pt x="f1895" y="f1896"/>
                    <a:pt x="f6" y="f5"/>
                  </a:cubicBezTo>
                  <a:close/>
                </a:path>
              </a:pathLst>
            </a:custGeom>
            <a:blipFill>
              <a:blip r:embed="rId3">
                <a:alphaModFix amt="57000"/>
              </a:blip>
              <a:tile sx="100722" sy="100722" algn="tl"/>
            </a:blip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Aptos"/>
              </a:endParaRPr>
            </a:p>
          </p:txBody>
        </p:sp>
      </p:grpSp>
      <p:sp>
        <p:nvSpPr>
          <p:cNvPr id="8" name="Titel 1">
            <a:extLst>
              <a:ext uri="{FF2B5EF4-FFF2-40B4-BE49-F238E27FC236}">
                <a16:creationId xmlns:a16="http://schemas.microsoft.com/office/drawing/2014/main" id="{ABCF03C4-D64F-B701-54B2-186BC3042A76}"/>
              </a:ext>
            </a:extLst>
          </p:cNvPr>
          <p:cNvSpPr txBox="1">
            <a:spLocks noGrp="1"/>
          </p:cNvSpPr>
          <p:nvPr>
            <p:ph type="ctrTitle"/>
          </p:nvPr>
        </p:nvSpPr>
        <p:spPr>
          <a:xfrm>
            <a:off x="838203" y="1120679"/>
            <a:ext cx="8069823" cy="2308320"/>
          </a:xfrm>
        </p:spPr>
        <p:txBody>
          <a:bodyPr anchorCtr="0">
            <a:normAutofit fontScale="90000"/>
          </a:bodyPr>
          <a:lstStyle/>
          <a:p>
            <a:pPr lvl="0" algn="l"/>
            <a:r>
              <a:rPr lang="nl-NL" sz="7200" dirty="0">
                <a:solidFill>
                  <a:srgbClr val="FFFFFF"/>
                </a:solidFill>
              </a:rPr>
              <a:t>Voorkomen en afbouwen Jeugdzorg</a:t>
            </a:r>
            <a:r>
              <a:rPr lang="nl-NL" sz="7200" baseline="30000" dirty="0">
                <a:solidFill>
                  <a:srgbClr val="FFFFFF"/>
                </a:solidFill>
              </a:rPr>
              <a:t>Plus</a:t>
            </a:r>
          </a:p>
        </p:txBody>
      </p:sp>
      <p:sp>
        <p:nvSpPr>
          <p:cNvPr id="9" name="Ondertitel 2">
            <a:extLst>
              <a:ext uri="{FF2B5EF4-FFF2-40B4-BE49-F238E27FC236}">
                <a16:creationId xmlns:a16="http://schemas.microsoft.com/office/drawing/2014/main" id="{84E569E2-5E4C-450C-4FB2-17947BE7E650}"/>
              </a:ext>
            </a:extLst>
          </p:cNvPr>
          <p:cNvSpPr txBox="1">
            <a:spLocks noGrp="1"/>
          </p:cNvSpPr>
          <p:nvPr>
            <p:ph type="subTitle" idx="1"/>
          </p:nvPr>
        </p:nvSpPr>
        <p:spPr>
          <a:xfrm>
            <a:off x="835020" y="3810003"/>
            <a:ext cx="7025755" cy="1012780"/>
          </a:xfrm>
        </p:spPr>
        <p:txBody>
          <a:bodyPr anchorCtr="0"/>
          <a:lstStyle/>
          <a:p>
            <a:pPr lvl="0" algn="l"/>
            <a:r>
              <a:rPr lang="nl-NL">
                <a:solidFill>
                  <a:srgbClr val="FFFFFF"/>
                </a:solidFill>
              </a:rPr>
              <a:t>2 casussen 1 verhaal</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4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84EAF-4E7C-E4CF-3688-F1EA8FCA0654}"/>
              </a:ext>
            </a:extLst>
          </p:cNvPr>
          <p:cNvSpPr>
            <a:spLocks noGrp="1"/>
          </p:cNvSpPr>
          <p:nvPr>
            <p:ph type="title"/>
          </p:nvPr>
        </p:nvSpPr>
        <p:spPr/>
        <p:txBody>
          <a:bodyPr/>
          <a:lstStyle/>
          <a:p>
            <a:r>
              <a:rPr lang="nl-NL" b="1" dirty="0"/>
              <a:t>Voorkomen en afbouw Jeugdzorg</a:t>
            </a:r>
            <a:r>
              <a:rPr lang="nl-NL" b="1" baseline="30000" dirty="0"/>
              <a:t>Plus</a:t>
            </a:r>
          </a:p>
        </p:txBody>
      </p:sp>
      <p:sp>
        <p:nvSpPr>
          <p:cNvPr id="3" name="Tijdelijke aanduiding voor inhoud 2">
            <a:extLst>
              <a:ext uri="{FF2B5EF4-FFF2-40B4-BE49-F238E27FC236}">
                <a16:creationId xmlns:a16="http://schemas.microsoft.com/office/drawing/2014/main" id="{F9543449-B926-9AD6-F69C-D3D7163EF776}"/>
              </a:ext>
            </a:extLst>
          </p:cNvPr>
          <p:cNvSpPr>
            <a:spLocks noGrp="1"/>
          </p:cNvSpPr>
          <p:nvPr>
            <p:ph idx="1"/>
          </p:nvPr>
        </p:nvSpPr>
        <p:spPr>
          <a:xfrm>
            <a:off x="838200" y="1668310"/>
            <a:ext cx="5788742" cy="5032376"/>
          </a:xfrm>
        </p:spPr>
        <p:txBody>
          <a:bodyPr>
            <a:normAutofit fontScale="47500" lnSpcReduction="20000"/>
          </a:bodyPr>
          <a:lstStyle/>
          <a:p>
            <a:pPr marL="0" indent="0">
              <a:buNone/>
            </a:pPr>
            <a:r>
              <a:rPr lang="nl-NL" sz="5100" b="1" dirty="0"/>
              <a:t>Jip</a:t>
            </a:r>
          </a:p>
          <a:p>
            <a:pPr marL="0" indent="0">
              <a:buNone/>
            </a:pPr>
            <a:r>
              <a:rPr lang="nl-NL" sz="3800" dirty="0"/>
              <a:t>11 jaar bij aanmelding ETPH.</a:t>
            </a:r>
          </a:p>
          <a:p>
            <a:pPr marL="0" indent="0">
              <a:buNone/>
            </a:pPr>
            <a:r>
              <a:rPr lang="nl-NL" sz="3800" dirty="0"/>
              <a:t>Jip en ouders beginnen problemen op de basisschool te ervaren in aansluiting en concentratie. Hulp start met onderzoeken (IQ 144 en vermoeden ASS). </a:t>
            </a:r>
          </a:p>
          <a:p>
            <a:pPr marL="0" indent="0">
              <a:buNone/>
            </a:pPr>
            <a:r>
              <a:rPr lang="nl-NL" sz="3800" dirty="0"/>
              <a:t>Jip valt bij de overgang naar middelbaar onderwijs uit van school. GGZ raakt betrokken en al snel komt Jip op een klinische behandelgroep terecht. Wanneer ook daar een incident voorkomt met agressie als gevolg van overprikkeling wordt ook die plek gestopt.</a:t>
            </a:r>
          </a:p>
          <a:p>
            <a:pPr marL="0" indent="0">
              <a:buNone/>
            </a:pPr>
            <a:r>
              <a:rPr lang="nl-NL" sz="3800" dirty="0"/>
              <a:t>Ouders kunnen Jip onvoldoende opvangen, vader is ernstig ziek en moeder wordt structureel overbelast.</a:t>
            </a:r>
          </a:p>
          <a:p>
            <a:pPr marL="0" indent="0">
              <a:buNone/>
            </a:pPr>
            <a:r>
              <a:rPr lang="nl-NL" sz="3800" dirty="0"/>
              <a:t>Wat had Jip nodig: structuur en iemand die (letterlijk) naast hem staat (co-reguleren).</a:t>
            </a:r>
          </a:p>
          <a:p>
            <a:r>
              <a:rPr lang="nl-NL" sz="3800" dirty="0"/>
              <a:t>Jip had een sterke ouder nodig die er zonder regels voor hem kon zijn. </a:t>
            </a:r>
          </a:p>
          <a:p>
            <a:r>
              <a:rPr lang="nl-NL" sz="3800" dirty="0"/>
              <a:t>Jip had het vertrouwen nodig dat hij een andere (niet agressieve manier) kon leren. à hulpverlening wist het niet (zeker) en dat verdragen en tóch opvoeder zijn is lastig. </a:t>
            </a:r>
          </a:p>
        </p:txBody>
      </p:sp>
      <p:pic>
        <p:nvPicPr>
          <p:cNvPr id="4" name="Tijdelijke aanduiding voor inhoud 7" descr="Jonge jongen die uit het raam kijkt">
            <a:extLst>
              <a:ext uri="{FF2B5EF4-FFF2-40B4-BE49-F238E27FC236}">
                <a16:creationId xmlns:a16="http://schemas.microsoft.com/office/drawing/2014/main" id="{802375B6-D610-E0A2-A778-ED0CC1E1EA6D}"/>
              </a:ext>
            </a:extLst>
          </p:cNvPr>
          <p:cNvPicPr>
            <a:picLocks noChangeAspect="1"/>
          </p:cNvPicPr>
          <p:nvPr/>
        </p:nvPicPr>
        <p:blipFill rotWithShape="1">
          <a:blip r:embed="rId2"/>
          <a:srcRect l="19877"/>
          <a:stretch/>
        </p:blipFill>
        <p:spPr>
          <a:xfrm>
            <a:off x="6807199" y="1668310"/>
            <a:ext cx="4945351" cy="4119886"/>
          </a:xfrm>
          <a:prstGeom prst="rect">
            <a:avLst/>
          </a:prstGeom>
        </p:spPr>
      </p:pic>
    </p:spTree>
    <p:extLst>
      <p:ext uri="{BB962C8B-B14F-4D97-AF65-F5344CB8AC3E}">
        <p14:creationId xmlns:p14="http://schemas.microsoft.com/office/powerpoint/2010/main" val="1360692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984EAF-4E7C-E4CF-3688-F1EA8FCA0654}"/>
              </a:ext>
            </a:extLst>
          </p:cNvPr>
          <p:cNvSpPr>
            <a:spLocks noGrp="1"/>
          </p:cNvSpPr>
          <p:nvPr>
            <p:ph type="title"/>
          </p:nvPr>
        </p:nvSpPr>
        <p:spPr/>
        <p:txBody>
          <a:bodyPr/>
          <a:lstStyle/>
          <a:p>
            <a:r>
              <a:rPr lang="nl-NL" b="1" dirty="0"/>
              <a:t>Voorkomen en afbouw Jeugdzorg</a:t>
            </a:r>
            <a:r>
              <a:rPr lang="nl-NL" b="1" baseline="30000" dirty="0"/>
              <a:t>Plus</a:t>
            </a:r>
          </a:p>
        </p:txBody>
      </p:sp>
      <p:sp>
        <p:nvSpPr>
          <p:cNvPr id="3" name="Tijdelijke aanduiding voor inhoud 2">
            <a:extLst>
              <a:ext uri="{FF2B5EF4-FFF2-40B4-BE49-F238E27FC236}">
                <a16:creationId xmlns:a16="http://schemas.microsoft.com/office/drawing/2014/main" id="{F9543449-B926-9AD6-F69C-D3D7163EF776}"/>
              </a:ext>
            </a:extLst>
          </p:cNvPr>
          <p:cNvSpPr>
            <a:spLocks noGrp="1"/>
          </p:cNvSpPr>
          <p:nvPr>
            <p:ph idx="1"/>
          </p:nvPr>
        </p:nvSpPr>
        <p:spPr>
          <a:xfrm>
            <a:off x="838200" y="1668309"/>
            <a:ext cx="5396345" cy="4094884"/>
          </a:xfrm>
        </p:spPr>
        <p:txBody>
          <a:bodyPr>
            <a:normAutofit fontScale="92500" lnSpcReduction="10000"/>
          </a:bodyPr>
          <a:lstStyle/>
          <a:p>
            <a:pPr marL="0" indent="0">
              <a:buNone/>
            </a:pPr>
            <a:r>
              <a:rPr lang="nl-NL" sz="2600" b="1" dirty="0"/>
              <a:t>Amber</a:t>
            </a:r>
          </a:p>
          <a:p>
            <a:pPr marL="0" indent="0">
              <a:buNone/>
            </a:pPr>
            <a:r>
              <a:rPr lang="nl-NL" sz="1900" dirty="0"/>
              <a:t>15 jaar oud ten tijde de eerste aanmelding bij het Expertteam. </a:t>
            </a:r>
          </a:p>
          <a:p>
            <a:pPr marL="0" indent="0">
              <a:buNone/>
            </a:pPr>
            <a:endParaRPr lang="nl-NL" sz="1900" dirty="0"/>
          </a:p>
          <a:p>
            <a:pPr marL="0" indent="0">
              <a:buNone/>
            </a:pPr>
            <a:r>
              <a:rPr lang="nl-NL" sz="1900" dirty="0"/>
              <a:t>Meerdere malen opgenomen geweest in de JZ+ en in de GGZ. Na een opname van 1,5 jaar in gesloten Jeugdzorg is het tijd om te normaliseren. Dit plan valt tot twee keer toe in het water. Maar 3 keer is scheepsrecht en Amber word geplaatst op een kleinschalige voorziening. Maar dan begint het….</a:t>
            </a:r>
          </a:p>
          <a:p>
            <a:pPr marL="0" indent="0">
              <a:buNone/>
            </a:pPr>
            <a:endParaRPr lang="nl-NL" sz="1900" dirty="0"/>
          </a:p>
          <a:p>
            <a:pPr marL="0" indent="0">
              <a:buNone/>
            </a:pPr>
            <a:r>
              <a:rPr lang="nl-NL" sz="1900" dirty="0"/>
              <a:t>Nu is Amber 18 jaar oud. Waar kan zij nog verder groot groeien? Wat is nodig om Amber op zo goed en zo kwaad mogelijke manier op eigen benen te laten staan? </a:t>
            </a:r>
          </a:p>
          <a:p>
            <a:pPr marL="0" indent="0">
              <a:buNone/>
            </a:pPr>
            <a:endParaRPr lang="nl-NL" dirty="0"/>
          </a:p>
        </p:txBody>
      </p:sp>
      <p:pic>
        <p:nvPicPr>
          <p:cNvPr id="5" name="Afbeelding 4" descr="Vrouw met blauw haar">
            <a:extLst>
              <a:ext uri="{FF2B5EF4-FFF2-40B4-BE49-F238E27FC236}">
                <a16:creationId xmlns:a16="http://schemas.microsoft.com/office/drawing/2014/main" id="{7DE81A8B-76E1-A836-4C51-E8316750A360}"/>
              </a:ext>
            </a:extLst>
          </p:cNvPr>
          <p:cNvPicPr>
            <a:picLocks noChangeAspect="1"/>
          </p:cNvPicPr>
          <p:nvPr/>
        </p:nvPicPr>
        <p:blipFill rotWithShape="1">
          <a:blip r:embed="rId2"/>
          <a:srcRect l="21966" t="10526" r="19510" b="-2"/>
          <a:stretch/>
        </p:blipFill>
        <p:spPr>
          <a:xfrm>
            <a:off x="7176655" y="1690688"/>
            <a:ext cx="4529542" cy="4622483"/>
          </a:xfrm>
          <a:prstGeom prst="rect">
            <a:avLst/>
          </a:prstGeom>
          <a:noFill/>
          <a:ln cap="flat">
            <a:noFill/>
          </a:ln>
        </p:spPr>
      </p:pic>
    </p:spTree>
    <p:extLst>
      <p:ext uri="{BB962C8B-B14F-4D97-AF65-F5344CB8AC3E}">
        <p14:creationId xmlns:p14="http://schemas.microsoft.com/office/powerpoint/2010/main" val="3104082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5C057F-766C-6730-69D7-F7D1EFE91DF0}"/>
              </a:ext>
            </a:extLst>
          </p:cNvPr>
          <p:cNvSpPr>
            <a:spLocks noGrp="1"/>
          </p:cNvSpPr>
          <p:nvPr>
            <p:ph type="title"/>
          </p:nvPr>
        </p:nvSpPr>
        <p:spPr/>
        <p:txBody>
          <a:bodyPr/>
          <a:lstStyle/>
          <a:p>
            <a:r>
              <a:rPr lang="nl-NL" b="1" dirty="0"/>
              <a:t>Voorkomen en afbouw Jeugdzorg</a:t>
            </a:r>
            <a:r>
              <a:rPr lang="nl-NL" b="1" baseline="30000" dirty="0"/>
              <a:t>Plus</a:t>
            </a:r>
            <a:endParaRPr lang="nl-NL" dirty="0"/>
          </a:p>
        </p:txBody>
      </p:sp>
      <p:sp>
        <p:nvSpPr>
          <p:cNvPr id="3" name="Tijdelijke aanduiding voor tekst 2">
            <a:extLst>
              <a:ext uri="{FF2B5EF4-FFF2-40B4-BE49-F238E27FC236}">
                <a16:creationId xmlns:a16="http://schemas.microsoft.com/office/drawing/2014/main" id="{36A463EC-B57F-EAB8-769E-EA99721FB9C4}"/>
              </a:ext>
            </a:extLst>
          </p:cNvPr>
          <p:cNvSpPr>
            <a:spLocks noGrp="1"/>
          </p:cNvSpPr>
          <p:nvPr>
            <p:ph type="body" idx="1"/>
          </p:nvPr>
        </p:nvSpPr>
        <p:spPr>
          <a:xfrm>
            <a:off x="839788" y="1494349"/>
            <a:ext cx="5157787" cy="823912"/>
          </a:xfrm>
        </p:spPr>
        <p:txBody>
          <a:bodyPr/>
          <a:lstStyle/>
          <a:p>
            <a:r>
              <a:rPr lang="nl-NL" dirty="0"/>
              <a:t>Succesfactoren</a:t>
            </a:r>
          </a:p>
        </p:txBody>
      </p:sp>
      <p:sp>
        <p:nvSpPr>
          <p:cNvPr id="4" name="Tijdelijke aanduiding voor inhoud 3">
            <a:extLst>
              <a:ext uri="{FF2B5EF4-FFF2-40B4-BE49-F238E27FC236}">
                <a16:creationId xmlns:a16="http://schemas.microsoft.com/office/drawing/2014/main" id="{47D3495E-A27F-5D90-DD1C-72A4C63B16FE}"/>
              </a:ext>
            </a:extLst>
          </p:cNvPr>
          <p:cNvSpPr>
            <a:spLocks noGrp="1"/>
          </p:cNvSpPr>
          <p:nvPr>
            <p:ph sz="half" idx="2"/>
          </p:nvPr>
        </p:nvSpPr>
        <p:spPr>
          <a:xfrm>
            <a:off x="839788" y="2410622"/>
            <a:ext cx="5157787" cy="3684588"/>
          </a:xfrm>
        </p:spPr>
        <p:txBody>
          <a:bodyPr>
            <a:normAutofit/>
          </a:bodyPr>
          <a:lstStyle/>
          <a:p>
            <a:pPr marL="228600" lvl="0" indent="-228600">
              <a:lnSpc>
                <a:spcPct val="80000"/>
              </a:lnSpc>
              <a:buChar char="•"/>
            </a:pPr>
            <a:r>
              <a:rPr lang="nl-NL" sz="1800" b="0" dirty="0"/>
              <a:t>Stevig casemanagement met durf en lef</a:t>
            </a:r>
          </a:p>
          <a:p>
            <a:pPr marL="228600" lvl="0" indent="-228600">
              <a:lnSpc>
                <a:spcPct val="80000"/>
              </a:lnSpc>
              <a:buChar char="•"/>
            </a:pPr>
            <a:r>
              <a:rPr lang="nl-NL" sz="1800" b="0" dirty="0"/>
              <a:t>Verdragen </a:t>
            </a:r>
          </a:p>
          <a:p>
            <a:pPr marL="228600" lvl="0" indent="-228600">
              <a:lnSpc>
                <a:spcPct val="80000"/>
              </a:lnSpc>
              <a:buChar char="•"/>
            </a:pPr>
            <a:r>
              <a:rPr lang="nl-NL" sz="1800" b="0" dirty="0"/>
              <a:t>Normaliseren</a:t>
            </a:r>
          </a:p>
          <a:p>
            <a:pPr marL="228600" lvl="0" indent="-228600">
              <a:lnSpc>
                <a:spcPct val="80000"/>
              </a:lnSpc>
              <a:buChar char="•"/>
            </a:pPr>
            <a:r>
              <a:rPr lang="nl-NL" sz="1800" b="0" dirty="0"/>
              <a:t>Betrokken begeleiders/stevig team</a:t>
            </a:r>
          </a:p>
          <a:p>
            <a:pPr marL="228600" lvl="0" indent="-228600">
              <a:lnSpc>
                <a:spcPct val="80000"/>
              </a:lnSpc>
              <a:buChar char="•"/>
            </a:pPr>
            <a:r>
              <a:rPr lang="nl-NL" sz="1800" b="0" dirty="0"/>
              <a:t>De jeugdwet</a:t>
            </a:r>
          </a:p>
          <a:p>
            <a:pPr marL="228600" lvl="0" indent="-228600">
              <a:lnSpc>
                <a:spcPct val="80000"/>
              </a:lnSpc>
              <a:buChar char="•"/>
            </a:pPr>
            <a:r>
              <a:rPr lang="nl-NL" sz="1800" b="0" dirty="0"/>
              <a:t>Commitment vanuit de betrokken zorgaanbieder</a:t>
            </a:r>
          </a:p>
          <a:p>
            <a:pPr marL="228600" lvl="0" indent="-228600">
              <a:lnSpc>
                <a:spcPct val="80000"/>
              </a:lnSpc>
              <a:buChar char="•"/>
            </a:pPr>
            <a:r>
              <a:rPr lang="nl-NL" sz="1800" b="0" dirty="0"/>
              <a:t>Gedeelde verantwoordelijkheid</a:t>
            </a:r>
          </a:p>
          <a:p>
            <a:pPr marL="228600" lvl="0" indent="-228600">
              <a:lnSpc>
                <a:spcPct val="80000"/>
              </a:lnSpc>
              <a:buChar char="•"/>
            </a:pPr>
            <a:r>
              <a:rPr lang="nl-NL" sz="1800" b="0" dirty="0"/>
              <a:t>Korte lijnen</a:t>
            </a:r>
          </a:p>
          <a:p>
            <a:pPr marL="228600" lvl="0" indent="-228600">
              <a:lnSpc>
                <a:spcPct val="80000"/>
              </a:lnSpc>
              <a:buChar char="•"/>
            </a:pPr>
            <a:r>
              <a:rPr lang="nl-NL" sz="1800" b="0" dirty="0"/>
              <a:t>Creativiteit</a:t>
            </a:r>
          </a:p>
          <a:p>
            <a:endParaRPr lang="nl-NL" dirty="0"/>
          </a:p>
        </p:txBody>
      </p:sp>
      <p:sp>
        <p:nvSpPr>
          <p:cNvPr id="5" name="Tijdelijke aanduiding voor tekst 4">
            <a:extLst>
              <a:ext uri="{FF2B5EF4-FFF2-40B4-BE49-F238E27FC236}">
                <a16:creationId xmlns:a16="http://schemas.microsoft.com/office/drawing/2014/main" id="{7EC4A29F-1ECD-0782-523A-4688F9F18C29}"/>
              </a:ext>
            </a:extLst>
          </p:cNvPr>
          <p:cNvSpPr>
            <a:spLocks noGrp="1"/>
          </p:cNvSpPr>
          <p:nvPr>
            <p:ph type="body" sz="quarter" idx="3"/>
          </p:nvPr>
        </p:nvSpPr>
        <p:spPr>
          <a:xfrm>
            <a:off x="6172200" y="1494349"/>
            <a:ext cx="5183188" cy="823912"/>
          </a:xfrm>
        </p:spPr>
        <p:txBody>
          <a:bodyPr/>
          <a:lstStyle/>
          <a:p>
            <a:r>
              <a:rPr lang="nl-NL" dirty="0"/>
              <a:t>Aandachtspunten</a:t>
            </a:r>
          </a:p>
        </p:txBody>
      </p:sp>
      <p:sp>
        <p:nvSpPr>
          <p:cNvPr id="6" name="Tijdelijke aanduiding voor inhoud 5">
            <a:extLst>
              <a:ext uri="{FF2B5EF4-FFF2-40B4-BE49-F238E27FC236}">
                <a16:creationId xmlns:a16="http://schemas.microsoft.com/office/drawing/2014/main" id="{C16E042C-611E-64E3-BFA3-F093A7AA59F0}"/>
              </a:ext>
            </a:extLst>
          </p:cNvPr>
          <p:cNvSpPr>
            <a:spLocks noGrp="1"/>
          </p:cNvSpPr>
          <p:nvPr>
            <p:ph sz="quarter" idx="4"/>
          </p:nvPr>
        </p:nvSpPr>
        <p:spPr>
          <a:xfrm>
            <a:off x="6172200" y="2410622"/>
            <a:ext cx="5183188" cy="3684588"/>
          </a:xfrm>
        </p:spPr>
        <p:txBody>
          <a:bodyPr>
            <a:normAutofit/>
          </a:bodyPr>
          <a:lstStyle/>
          <a:p>
            <a:pPr lvl="0">
              <a:lnSpc>
                <a:spcPct val="70000"/>
              </a:lnSpc>
            </a:pPr>
            <a:r>
              <a:rPr lang="nl-NL" sz="1800" dirty="0"/>
              <a:t>Afwezigheid van casemanager </a:t>
            </a:r>
          </a:p>
          <a:p>
            <a:pPr lvl="0">
              <a:lnSpc>
                <a:spcPct val="70000"/>
              </a:lnSpc>
            </a:pPr>
            <a:r>
              <a:rPr lang="nl-NL" sz="1800" dirty="0"/>
              <a:t>Onveiligheid (durven en mogen) verdragen</a:t>
            </a:r>
          </a:p>
          <a:p>
            <a:pPr lvl="0">
              <a:lnSpc>
                <a:spcPct val="70000"/>
              </a:lnSpc>
            </a:pPr>
            <a:r>
              <a:rPr lang="nl-NL" sz="1800" dirty="0"/>
              <a:t>Aanvullende expertise/specialis sluiten niet op elkaar aan. </a:t>
            </a:r>
          </a:p>
          <a:p>
            <a:pPr lvl="0">
              <a:lnSpc>
                <a:spcPct val="70000"/>
              </a:lnSpc>
            </a:pPr>
            <a:r>
              <a:rPr lang="nl-NL" sz="1800" dirty="0"/>
              <a:t>Aanpalende wetten </a:t>
            </a:r>
          </a:p>
          <a:p>
            <a:pPr lvl="0">
              <a:lnSpc>
                <a:spcPct val="70000"/>
              </a:lnSpc>
            </a:pPr>
            <a:r>
              <a:rPr lang="nl-NL" sz="1800" dirty="0"/>
              <a:t>Duurzame bekostiging</a:t>
            </a:r>
          </a:p>
          <a:p>
            <a:pPr lvl="0">
              <a:lnSpc>
                <a:spcPct val="70000"/>
              </a:lnSpc>
            </a:pPr>
            <a:r>
              <a:rPr lang="nl-NL" sz="1800" dirty="0"/>
              <a:t>De </a:t>
            </a:r>
            <a:r>
              <a:rPr lang="nl-NL" sz="1800" dirty="0" err="1"/>
              <a:t>Jeudgwet</a:t>
            </a:r>
            <a:endParaRPr lang="nl-NL" sz="1800" dirty="0"/>
          </a:p>
          <a:p>
            <a:pPr lvl="0">
              <a:lnSpc>
                <a:spcPct val="70000"/>
              </a:lnSpc>
            </a:pPr>
            <a:r>
              <a:rPr lang="nl-NL" sz="1800" dirty="0"/>
              <a:t>SKJ en tuchtrecht</a:t>
            </a:r>
          </a:p>
          <a:p>
            <a:pPr lvl="0">
              <a:lnSpc>
                <a:spcPct val="70000"/>
              </a:lnSpc>
            </a:pPr>
            <a:r>
              <a:rPr lang="nl-NL" sz="1800" dirty="0"/>
              <a:t>Uitstroom +18</a:t>
            </a:r>
          </a:p>
          <a:p>
            <a:pPr lvl="0">
              <a:lnSpc>
                <a:spcPct val="70000"/>
              </a:lnSpc>
            </a:pPr>
            <a:r>
              <a:rPr lang="nl-NL" sz="1800" dirty="0"/>
              <a:t>Matching binnen de voorziening</a:t>
            </a:r>
          </a:p>
        </p:txBody>
      </p:sp>
    </p:spTree>
    <p:extLst>
      <p:ext uri="{BB962C8B-B14F-4D97-AF65-F5344CB8AC3E}">
        <p14:creationId xmlns:p14="http://schemas.microsoft.com/office/powerpoint/2010/main" val="103550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FC5DE4-BABD-D6F1-2B60-E8FA9B1E82BC}"/>
              </a:ext>
            </a:extLst>
          </p:cNvPr>
          <p:cNvSpPr>
            <a:spLocks noGrp="1"/>
          </p:cNvSpPr>
          <p:nvPr>
            <p:ph type="title"/>
          </p:nvPr>
        </p:nvSpPr>
        <p:spPr/>
        <p:txBody>
          <a:bodyPr/>
          <a:lstStyle/>
          <a:p>
            <a:r>
              <a:rPr lang="nl-NL" dirty="0"/>
              <a:t>Vragen aan BO</a:t>
            </a:r>
          </a:p>
        </p:txBody>
      </p:sp>
      <p:sp>
        <p:nvSpPr>
          <p:cNvPr id="3" name="Tijdelijke aanduiding voor inhoud 2">
            <a:extLst>
              <a:ext uri="{FF2B5EF4-FFF2-40B4-BE49-F238E27FC236}">
                <a16:creationId xmlns:a16="http://schemas.microsoft.com/office/drawing/2014/main" id="{4B0287DE-86A0-729D-0831-E8B95F4D8AE0}"/>
              </a:ext>
            </a:extLst>
          </p:cNvPr>
          <p:cNvSpPr>
            <a:spLocks noGrp="1"/>
          </p:cNvSpPr>
          <p:nvPr>
            <p:ph idx="1"/>
          </p:nvPr>
        </p:nvSpPr>
        <p:spPr/>
        <p:txBody>
          <a:bodyPr>
            <a:normAutofit/>
          </a:bodyPr>
          <a:lstStyle/>
          <a:p>
            <a:r>
              <a:rPr lang="nl-NL" sz="1800" dirty="0"/>
              <a:t>Welke aandachtspunten heeft u voor ons?</a:t>
            </a:r>
          </a:p>
          <a:p>
            <a:r>
              <a:rPr lang="nl-NL" sz="1800" dirty="0"/>
              <a:t>Wat heeft u als zorgaanbieder nodig om dit proces goed met de regio te doorlopen?</a:t>
            </a:r>
          </a:p>
        </p:txBody>
      </p:sp>
    </p:spTree>
    <p:extLst>
      <p:ext uri="{BB962C8B-B14F-4D97-AF65-F5344CB8AC3E}">
        <p14:creationId xmlns:p14="http://schemas.microsoft.com/office/powerpoint/2010/main" val="2710376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TotalTime>
  <Words>416</Words>
  <Application>Microsoft Office PowerPoint</Application>
  <PresentationFormat>Breedbeeld</PresentationFormat>
  <Paragraphs>51</Paragraphs>
  <Slides>7</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Aptos</vt:lpstr>
      <vt:lpstr>Aptos Display</vt:lpstr>
      <vt:lpstr>Arial</vt:lpstr>
      <vt:lpstr>Kantoorthema</vt:lpstr>
      <vt:lpstr>   Om- en afbouw       Jeugdzorgplus          (gesloten jeugdhulp) </vt:lpstr>
      <vt:lpstr>Agenda</vt:lpstr>
      <vt:lpstr>Voorkomen en afbouwen JeugdzorgPlus</vt:lpstr>
      <vt:lpstr>Voorkomen en afbouw JeugdzorgPlus</vt:lpstr>
      <vt:lpstr>Voorkomen en afbouw JeugdzorgPlus</vt:lpstr>
      <vt:lpstr>Voorkomen en afbouw JeugdzorgPlus</vt:lpstr>
      <vt:lpstr>Vragen aan BO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Routekaart gewenste situatie voor de doelgroep uit de Jeugdzorgplus</dc:title>
  <dc:creator>Merel Blans</dc:creator>
  <cp:lastModifiedBy>Henderson, ML (Mireille)</cp:lastModifiedBy>
  <cp:revision>3</cp:revision>
  <dcterms:created xsi:type="dcterms:W3CDTF">2024-01-30T14:27:34Z</dcterms:created>
  <dcterms:modified xsi:type="dcterms:W3CDTF">2024-01-30T19:41:39Z</dcterms:modified>
</cp:coreProperties>
</file>