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8" r:id="rId4"/>
    <p:sldId id="259" r:id="rId5"/>
    <p:sldId id="265" r:id="rId6"/>
    <p:sldId id="257" r:id="rId7"/>
    <p:sldId id="260" r:id="rId8"/>
    <p:sldId id="271" r:id="rId9"/>
    <p:sldId id="319" r:id="rId10"/>
    <p:sldId id="269" r:id="rId11"/>
    <p:sldId id="270" r:id="rId12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7B1"/>
    <a:srgbClr val="1B2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D0CF4B-794F-4170-A32A-6D258154F1CB}" v="1321" dt="2023-06-23T07:25:31.264"/>
    <p1510:client id="{3DDBFD74-0B13-4954-932D-8910F8D75077}" v="105" dt="2023-06-22T10:04:52.3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penburg, CJC van (Corina)" userId="647638f9-70d9-432a-a5c6-e93cfc078815" providerId="ADAL" clId="{1AD0CF4B-794F-4170-A32A-6D258154F1CB}"/>
    <pc:docChg chg="custSel addSld delSld modSld">
      <pc:chgData name="Ipenburg, CJC van (Corina)" userId="647638f9-70d9-432a-a5c6-e93cfc078815" providerId="ADAL" clId="{1AD0CF4B-794F-4170-A32A-6D258154F1CB}" dt="2023-06-23T07:25:31.264" v="22" actId="1076"/>
      <pc:docMkLst>
        <pc:docMk/>
      </pc:docMkLst>
      <pc:sldChg chg="addSp delSp modSp add mod">
        <pc:chgData name="Ipenburg, CJC van (Corina)" userId="647638f9-70d9-432a-a5c6-e93cfc078815" providerId="ADAL" clId="{1AD0CF4B-794F-4170-A32A-6D258154F1CB}" dt="2023-06-23T07:25:31.264" v="22" actId="1076"/>
        <pc:sldMkLst>
          <pc:docMk/>
          <pc:sldMk cId="3843699374" sldId="271"/>
        </pc:sldMkLst>
        <pc:spChg chg="del">
          <ac:chgData name="Ipenburg, CJC van (Corina)" userId="647638f9-70d9-432a-a5c6-e93cfc078815" providerId="ADAL" clId="{1AD0CF4B-794F-4170-A32A-6D258154F1CB}" dt="2023-06-23T07:20:17.237" v="1" actId="478"/>
          <ac:spMkLst>
            <pc:docMk/>
            <pc:sldMk cId="3843699374" sldId="271"/>
            <ac:spMk id="3" creationId="{14FD1800-736C-2A90-4812-0F3E2020401A}"/>
          </ac:spMkLst>
        </pc:spChg>
        <pc:spChg chg="add mod">
          <ac:chgData name="Ipenburg, CJC van (Corina)" userId="647638f9-70d9-432a-a5c6-e93cfc078815" providerId="ADAL" clId="{1AD0CF4B-794F-4170-A32A-6D258154F1CB}" dt="2023-06-23T07:25:31.264" v="22" actId="1076"/>
          <ac:spMkLst>
            <pc:docMk/>
            <pc:sldMk cId="3843699374" sldId="271"/>
            <ac:spMk id="6" creationId="{E2802534-E539-EE5F-92DE-943DD8D99DFD}"/>
          </ac:spMkLst>
        </pc:spChg>
      </pc:sldChg>
      <pc:sldChg chg="addSp delSp modSp new del">
        <pc:chgData name="Ipenburg, CJC van (Corina)" userId="647638f9-70d9-432a-a5c6-e93cfc078815" providerId="ADAL" clId="{1AD0CF4B-794F-4170-A32A-6D258154F1CB}" dt="2023-06-23T07:22:04.984" v="10" actId="47"/>
        <pc:sldMkLst>
          <pc:docMk/>
          <pc:sldMk cId="630472611" sldId="272"/>
        </pc:sldMkLst>
        <pc:spChg chg="add del mod">
          <ac:chgData name="Ipenburg, CJC van (Corina)" userId="647638f9-70d9-432a-a5c6-e93cfc078815" providerId="ADAL" clId="{1AD0CF4B-794F-4170-A32A-6D258154F1CB}" dt="2023-06-23T07:21:49.862" v="8"/>
          <ac:spMkLst>
            <pc:docMk/>
            <pc:sldMk cId="630472611" sldId="272"/>
            <ac:spMk id="5" creationId="{CFF9C1CE-916B-3C2A-59EC-96F0823785A2}"/>
          </ac:spMkLst>
        </pc:spChg>
        <pc:spChg chg="add del mod">
          <ac:chgData name="Ipenburg, CJC van (Corina)" userId="647638f9-70d9-432a-a5c6-e93cfc078815" providerId="ADAL" clId="{1AD0CF4B-794F-4170-A32A-6D258154F1CB}" dt="2023-06-23T07:21:49.862" v="8"/>
          <ac:spMkLst>
            <pc:docMk/>
            <pc:sldMk cId="630472611" sldId="272"/>
            <ac:spMk id="6" creationId="{E2A8E9C0-2957-B763-3645-0B4C6BE5B170}"/>
          </ac:spMkLst>
        </pc:spChg>
        <pc:spChg chg="add del mod">
          <ac:chgData name="Ipenburg, CJC van (Corina)" userId="647638f9-70d9-432a-a5c6-e93cfc078815" providerId="ADAL" clId="{1AD0CF4B-794F-4170-A32A-6D258154F1CB}" dt="2023-06-23T07:21:49.862" v="8"/>
          <ac:spMkLst>
            <pc:docMk/>
            <pc:sldMk cId="630472611" sldId="272"/>
            <ac:spMk id="7" creationId="{2437D481-66D1-EC52-476C-9A1E9A1AD3FB}"/>
          </ac:spMkLst>
        </pc:spChg>
        <pc:spChg chg="add del mod">
          <ac:chgData name="Ipenburg, CJC van (Corina)" userId="647638f9-70d9-432a-a5c6-e93cfc078815" providerId="ADAL" clId="{1AD0CF4B-794F-4170-A32A-6D258154F1CB}" dt="2023-06-23T07:21:49.862" v="8"/>
          <ac:spMkLst>
            <pc:docMk/>
            <pc:sldMk cId="630472611" sldId="272"/>
            <ac:spMk id="8" creationId="{889DFEFC-D2F5-3161-6E9E-FC59608526A3}"/>
          </ac:spMkLst>
        </pc:spChg>
        <pc:spChg chg="add del mod">
          <ac:chgData name="Ipenburg, CJC van (Corina)" userId="647638f9-70d9-432a-a5c6-e93cfc078815" providerId="ADAL" clId="{1AD0CF4B-794F-4170-A32A-6D258154F1CB}" dt="2023-06-23T07:21:49.862" v="8"/>
          <ac:spMkLst>
            <pc:docMk/>
            <pc:sldMk cId="630472611" sldId="272"/>
            <ac:spMk id="9" creationId="{0A987A07-A5D4-34DF-9D98-E6F99F4850D6}"/>
          </ac:spMkLst>
        </pc:spChg>
        <pc:cxnChg chg="add del mod">
          <ac:chgData name="Ipenburg, CJC van (Corina)" userId="647638f9-70d9-432a-a5c6-e93cfc078815" providerId="ADAL" clId="{1AD0CF4B-794F-4170-A32A-6D258154F1CB}" dt="2023-06-23T07:21:49.862" v="8"/>
          <ac:cxnSpMkLst>
            <pc:docMk/>
            <pc:sldMk cId="630472611" sldId="272"/>
            <ac:cxnSpMk id="4" creationId="{3F704459-AE74-5776-8E42-8BDC51BA835D}"/>
          </ac:cxnSpMkLst>
        </pc:cxnChg>
      </pc:sldChg>
      <pc:sldChg chg="addSp delSp modSp add del mod">
        <pc:chgData name="Ipenburg, CJC van (Corina)" userId="647638f9-70d9-432a-a5c6-e93cfc078815" providerId="ADAL" clId="{1AD0CF4B-794F-4170-A32A-6D258154F1CB}" dt="2023-06-23T07:23:11.960" v="15" actId="47"/>
        <pc:sldMkLst>
          <pc:docMk/>
          <pc:sldMk cId="1619230333" sldId="273"/>
        </pc:sldMkLst>
        <pc:spChg chg="del">
          <ac:chgData name="Ipenburg, CJC van (Corina)" userId="647638f9-70d9-432a-a5c6-e93cfc078815" providerId="ADAL" clId="{1AD0CF4B-794F-4170-A32A-6D258154F1CB}" dt="2023-06-23T07:22:09.141" v="11" actId="478"/>
          <ac:spMkLst>
            <pc:docMk/>
            <pc:sldMk cId="1619230333" sldId="273"/>
            <ac:spMk id="6" creationId="{E2802534-E539-EE5F-92DE-943DD8D99DFD}"/>
          </ac:spMkLst>
        </pc:spChg>
        <pc:spChg chg="add mod">
          <ac:chgData name="Ipenburg, CJC van (Corina)" userId="647638f9-70d9-432a-a5c6-e93cfc078815" providerId="ADAL" clId="{1AD0CF4B-794F-4170-A32A-6D258154F1CB}" dt="2023-06-23T07:22:09.141" v="11" actId="478"/>
          <ac:spMkLst>
            <pc:docMk/>
            <pc:sldMk cId="1619230333" sldId="273"/>
            <ac:spMk id="7" creationId="{671A914A-C0B6-99E5-DEC2-036BB38D54CC}"/>
          </ac:spMkLst>
        </pc:spChg>
        <pc:spChg chg="add del mod">
          <ac:chgData name="Ipenburg, CJC van (Corina)" userId="647638f9-70d9-432a-a5c6-e93cfc078815" providerId="ADAL" clId="{1AD0CF4B-794F-4170-A32A-6D258154F1CB}" dt="2023-06-23T07:22:46.838" v="13"/>
          <ac:spMkLst>
            <pc:docMk/>
            <pc:sldMk cId="1619230333" sldId="273"/>
            <ac:spMk id="9" creationId="{45CB3BAD-1CA3-C2D1-FD3B-364744003187}"/>
          </ac:spMkLst>
        </pc:spChg>
        <pc:spChg chg="add del mod">
          <ac:chgData name="Ipenburg, CJC van (Corina)" userId="647638f9-70d9-432a-a5c6-e93cfc078815" providerId="ADAL" clId="{1AD0CF4B-794F-4170-A32A-6D258154F1CB}" dt="2023-06-23T07:22:46.838" v="13"/>
          <ac:spMkLst>
            <pc:docMk/>
            <pc:sldMk cId="1619230333" sldId="273"/>
            <ac:spMk id="10" creationId="{49A6315F-D8F1-E623-F1A5-07B29E983A60}"/>
          </ac:spMkLst>
        </pc:spChg>
        <pc:spChg chg="add del mod">
          <ac:chgData name="Ipenburg, CJC van (Corina)" userId="647638f9-70d9-432a-a5c6-e93cfc078815" providerId="ADAL" clId="{1AD0CF4B-794F-4170-A32A-6D258154F1CB}" dt="2023-06-23T07:22:46.838" v="13"/>
          <ac:spMkLst>
            <pc:docMk/>
            <pc:sldMk cId="1619230333" sldId="273"/>
            <ac:spMk id="11" creationId="{492B91B1-7490-715D-886C-659782042E88}"/>
          </ac:spMkLst>
        </pc:spChg>
        <pc:spChg chg="add del mod">
          <ac:chgData name="Ipenburg, CJC van (Corina)" userId="647638f9-70d9-432a-a5c6-e93cfc078815" providerId="ADAL" clId="{1AD0CF4B-794F-4170-A32A-6D258154F1CB}" dt="2023-06-23T07:22:46.838" v="13"/>
          <ac:spMkLst>
            <pc:docMk/>
            <pc:sldMk cId="1619230333" sldId="273"/>
            <ac:spMk id="12" creationId="{8EB58491-6EB5-BCF5-41FB-C5BEE8D3A384}"/>
          </ac:spMkLst>
        </pc:spChg>
        <pc:spChg chg="add del mod">
          <ac:chgData name="Ipenburg, CJC van (Corina)" userId="647638f9-70d9-432a-a5c6-e93cfc078815" providerId="ADAL" clId="{1AD0CF4B-794F-4170-A32A-6D258154F1CB}" dt="2023-06-23T07:22:46.838" v="13"/>
          <ac:spMkLst>
            <pc:docMk/>
            <pc:sldMk cId="1619230333" sldId="273"/>
            <ac:spMk id="13" creationId="{AAE1D492-478B-90A9-40D9-CA2CAE8D16EB}"/>
          </ac:spMkLst>
        </pc:spChg>
        <pc:cxnChg chg="add del mod">
          <ac:chgData name="Ipenburg, CJC van (Corina)" userId="647638f9-70d9-432a-a5c6-e93cfc078815" providerId="ADAL" clId="{1AD0CF4B-794F-4170-A32A-6D258154F1CB}" dt="2023-06-23T07:22:46.838" v="13"/>
          <ac:cxnSpMkLst>
            <pc:docMk/>
            <pc:sldMk cId="1619230333" sldId="273"/>
            <ac:cxnSpMk id="8" creationId="{CBC2B5C7-3389-D606-AA7C-29806544D3DD}"/>
          </ac:cxnSpMkLst>
        </pc:cxnChg>
      </pc:sldChg>
      <pc:sldChg chg="add">
        <pc:chgData name="Ipenburg, CJC van (Corina)" userId="647638f9-70d9-432a-a5c6-e93cfc078815" providerId="ADAL" clId="{1AD0CF4B-794F-4170-A32A-6D258154F1CB}" dt="2023-06-23T07:23:03.271" v="14"/>
        <pc:sldMkLst>
          <pc:docMk/>
          <pc:sldMk cId="3475961833" sldId="319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422E43-EB89-4B3C-9476-4F5D7E424075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4638394A-0BA0-465B-B5BA-0AA7287C04A6}">
      <dgm:prSet phldrT="[Tekst]"/>
      <dgm:spPr>
        <a:blipFill rotWithShape="0">
          <a:blip xmlns:r="http://schemas.openxmlformats.org/officeDocument/2006/relationships" r:embed="rId1"/>
          <a:srcRect/>
          <a:stretch>
            <a:fillRect l="-32000" r="-32000"/>
          </a:stretch>
        </a:blipFill>
        <a:ln>
          <a:solidFill>
            <a:srgbClr val="2E77B1"/>
          </a:solidFill>
        </a:ln>
      </dgm:spPr>
      <dgm:t>
        <a:bodyPr/>
        <a:lstStyle/>
        <a:p>
          <a:endParaRPr lang="nl-NL"/>
        </a:p>
      </dgm:t>
    </dgm:pt>
    <dgm:pt modelId="{8488EEF0-2CDF-4C8A-B318-6F22BFA7FBE1}" type="parTrans" cxnId="{5B8B85F3-0B3F-48DE-AE1E-74CB07608AD2}">
      <dgm:prSet/>
      <dgm:spPr/>
      <dgm:t>
        <a:bodyPr/>
        <a:lstStyle/>
        <a:p>
          <a:endParaRPr lang="nl-NL"/>
        </a:p>
      </dgm:t>
    </dgm:pt>
    <dgm:pt modelId="{C87DE781-9540-46DA-9658-692E18473A79}" type="sibTrans" cxnId="{5B8B85F3-0B3F-48DE-AE1E-74CB07608AD2}">
      <dgm:prSet/>
      <dgm:spPr/>
      <dgm:t>
        <a:bodyPr/>
        <a:lstStyle/>
        <a:p>
          <a:endParaRPr lang="nl-NL"/>
        </a:p>
      </dgm:t>
    </dgm:pt>
    <dgm:pt modelId="{07A864E0-6F8B-404B-8FE9-41E8516C5A53}">
      <dgm:prSet phldrT="[Tekst]"/>
      <dgm:spPr>
        <a:blipFill rotWithShape="0">
          <a:blip xmlns:r="http://schemas.openxmlformats.org/officeDocument/2006/relationships" r:embed="rId2"/>
          <a:srcRect/>
          <a:stretch>
            <a:fillRect l="-30000" r="-30000"/>
          </a:stretch>
        </a:blipFill>
        <a:ln>
          <a:solidFill>
            <a:srgbClr val="2E77B1"/>
          </a:solidFill>
        </a:ln>
      </dgm:spPr>
      <dgm:t>
        <a:bodyPr/>
        <a:lstStyle/>
        <a:p>
          <a:endParaRPr lang="nl-NL"/>
        </a:p>
      </dgm:t>
    </dgm:pt>
    <dgm:pt modelId="{E9C613DD-E99B-481C-9FF4-0C10EEA990DA}" type="parTrans" cxnId="{8E0477BD-608F-4F46-B433-F1169C41BEF4}">
      <dgm:prSet/>
      <dgm:spPr/>
      <dgm:t>
        <a:bodyPr/>
        <a:lstStyle/>
        <a:p>
          <a:endParaRPr lang="nl-NL"/>
        </a:p>
      </dgm:t>
    </dgm:pt>
    <dgm:pt modelId="{5D2D6902-DA4B-49AB-95B8-D176ECFC9DF0}" type="sibTrans" cxnId="{8E0477BD-608F-4F46-B433-F1169C41BEF4}">
      <dgm:prSet/>
      <dgm:spPr/>
      <dgm:t>
        <a:bodyPr/>
        <a:lstStyle/>
        <a:p>
          <a:endParaRPr lang="nl-NL"/>
        </a:p>
      </dgm:t>
    </dgm:pt>
    <dgm:pt modelId="{E249B1BA-F989-48D8-946B-2DA135EEC518}">
      <dgm:prSet/>
      <dgm:spPr>
        <a:blipFill rotWithShape="0">
          <a:blip xmlns:r="http://schemas.openxmlformats.org/officeDocument/2006/relationships" r:embed="rId3"/>
          <a:srcRect/>
          <a:stretch>
            <a:fillRect l="-31000" r="-31000"/>
          </a:stretch>
        </a:blipFill>
        <a:ln>
          <a:solidFill>
            <a:srgbClr val="2E77B1"/>
          </a:solidFill>
        </a:ln>
      </dgm:spPr>
      <dgm:t>
        <a:bodyPr/>
        <a:lstStyle/>
        <a:p>
          <a:endParaRPr lang="nl-NL"/>
        </a:p>
      </dgm:t>
    </dgm:pt>
    <dgm:pt modelId="{E2EA1BBF-DF95-45B4-BFC7-7E92CE3761AB}" type="parTrans" cxnId="{A2B0C0FC-9312-4339-B84B-B3A4D0F55585}">
      <dgm:prSet/>
      <dgm:spPr/>
      <dgm:t>
        <a:bodyPr/>
        <a:lstStyle/>
        <a:p>
          <a:endParaRPr lang="nl-NL"/>
        </a:p>
      </dgm:t>
    </dgm:pt>
    <dgm:pt modelId="{741B847F-D7EF-480E-87FF-0FCB4CF7A1C7}" type="sibTrans" cxnId="{A2B0C0FC-9312-4339-B84B-B3A4D0F55585}">
      <dgm:prSet/>
      <dgm:spPr/>
      <dgm:t>
        <a:bodyPr/>
        <a:lstStyle/>
        <a:p>
          <a:endParaRPr lang="nl-NL"/>
        </a:p>
      </dgm:t>
    </dgm:pt>
    <dgm:pt modelId="{51ADE845-06BE-4E8B-95F7-CCA0313B983E}">
      <dgm:prSet/>
      <dgm:spPr>
        <a:blipFill rotWithShape="0">
          <a:blip xmlns:r="http://schemas.openxmlformats.org/officeDocument/2006/relationships" r:embed="rId4"/>
          <a:srcRect/>
          <a:stretch>
            <a:fillRect l="-34000" r="-34000"/>
          </a:stretch>
        </a:blipFill>
        <a:ln>
          <a:solidFill>
            <a:srgbClr val="2E77B1"/>
          </a:solidFill>
        </a:ln>
      </dgm:spPr>
      <dgm:t>
        <a:bodyPr/>
        <a:lstStyle/>
        <a:p>
          <a:endParaRPr lang="nl-NL"/>
        </a:p>
      </dgm:t>
    </dgm:pt>
    <dgm:pt modelId="{86D0A651-139F-45D7-9D7F-6837840440C8}" type="parTrans" cxnId="{304ECC72-5054-4A14-92BB-5A3EBC043CC0}">
      <dgm:prSet/>
      <dgm:spPr/>
      <dgm:t>
        <a:bodyPr/>
        <a:lstStyle/>
        <a:p>
          <a:endParaRPr lang="nl-NL"/>
        </a:p>
      </dgm:t>
    </dgm:pt>
    <dgm:pt modelId="{6A0EB222-B657-400D-967C-892BFF3E37C1}" type="sibTrans" cxnId="{304ECC72-5054-4A14-92BB-5A3EBC043CC0}">
      <dgm:prSet/>
      <dgm:spPr/>
      <dgm:t>
        <a:bodyPr/>
        <a:lstStyle/>
        <a:p>
          <a:endParaRPr lang="nl-NL"/>
        </a:p>
      </dgm:t>
    </dgm:pt>
    <dgm:pt modelId="{2C7BB7DB-EA2C-41CF-87CC-03CCC9B80B68}">
      <dgm:prSet custT="1"/>
      <dgm:spPr>
        <a:solidFill>
          <a:srgbClr val="2E77B1">
            <a:alpha val="90000"/>
          </a:srgbClr>
        </a:solidFill>
      </dgm:spPr>
      <dgm:t>
        <a:bodyPr/>
        <a:lstStyle/>
        <a:p>
          <a:pPr algn="ctr"/>
          <a:r>
            <a:rPr lang="nl-NL" sz="1100"/>
            <a:t>Inkoopbeleid</a:t>
          </a:r>
        </a:p>
      </dgm:t>
    </dgm:pt>
    <dgm:pt modelId="{F2FFB9C9-BC11-4BB0-AB21-DDC552E6DCD9}" type="parTrans" cxnId="{54087BBD-27D5-4072-BDB7-4B5354F55155}">
      <dgm:prSet/>
      <dgm:spPr/>
      <dgm:t>
        <a:bodyPr/>
        <a:lstStyle/>
        <a:p>
          <a:endParaRPr lang="nl-NL"/>
        </a:p>
      </dgm:t>
    </dgm:pt>
    <dgm:pt modelId="{EC9645C2-6401-44B4-895A-43AA0AA5BE73}" type="sibTrans" cxnId="{54087BBD-27D5-4072-BDB7-4B5354F55155}">
      <dgm:prSet/>
      <dgm:spPr/>
      <dgm:t>
        <a:bodyPr/>
        <a:lstStyle/>
        <a:p>
          <a:endParaRPr lang="nl-NL"/>
        </a:p>
      </dgm:t>
    </dgm:pt>
    <dgm:pt modelId="{26D7234C-8947-43A7-802D-089D61A541EF}">
      <dgm:prSet/>
      <dgm:spPr>
        <a:solidFill>
          <a:srgbClr val="2E77B1">
            <a:alpha val="90000"/>
          </a:srgbClr>
        </a:solidFill>
      </dgm:spPr>
      <dgm:t>
        <a:bodyPr/>
        <a:lstStyle/>
        <a:p>
          <a:pPr algn="l"/>
          <a:endParaRPr lang="nl-NL" sz="1100"/>
        </a:p>
      </dgm:t>
    </dgm:pt>
    <dgm:pt modelId="{6BCAA3FE-576D-4CAE-A1FF-CB96038E7CE1}" type="parTrans" cxnId="{CBF2F627-4126-46E0-A6D5-7074ECF8C702}">
      <dgm:prSet/>
      <dgm:spPr/>
      <dgm:t>
        <a:bodyPr/>
        <a:lstStyle/>
        <a:p>
          <a:endParaRPr lang="nl-NL"/>
        </a:p>
      </dgm:t>
    </dgm:pt>
    <dgm:pt modelId="{9D3B0819-6110-434D-85C6-D5D60ED8588E}" type="sibTrans" cxnId="{CBF2F627-4126-46E0-A6D5-7074ECF8C702}">
      <dgm:prSet/>
      <dgm:spPr/>
      <dgm:t>
        <a:bodyPr/>
        <a:lstStyle/>
        <a:p>
          <a:endParaRPr lang="nl-NL"/>
        </a:p>
      </dgm:t>
    </dgm:pt>
    <dgm:pt modelId="{5AE3136D-2BE3-45D0-B5DD-7DC2648FF835}">
      <dgm:prSet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r>
            <a:rPr lang="nl-NL" sz="1100"/>
            <a:t>(sub)regionale samenwerking en lokale regie</a:t>
          </a:r>
        </a:p>
      </dgm:t>
    </dgm:pt>
    <dgm:pt modelId="{839C4EE3-FD7B-4DB9-B39B-6DE6514451E5}" type="parTrans" cxnId="{62A97B9B-49C6-4F89-8A8C-6A100010001C}">
      <dgm:prSet/>
      <dgm:spPr/>
      <dgm:t>
        <a:bodyPr/>
        <a:lstStyle/>
        <a:p>
          <a:endParaRPr lang="nl-NL"/>
        </a:p>
      </dgm:t>
    </dgm:pt>
    <dgm:pt modelId="{971CE37C-CBE8-4E4F-B1A3-18461CC83473}" type="sibTrans" cxnId="{62A97B9B-49C6-4F89-8A8C-6A100010001C}">
      <dgm:prSet/>
      <dgm:spPr/>
      <dgm:t>
        <a:bodyPr/>
        <a:lstStyle/>
        <a:p>
          <a:endParaRPr lang="nl-NL"/>
        </a:p>
      </dgm:t>
    </dgm:pt>
    <dgm:pt modelId="{627C3DD5-DE28-47CC-9515-9C6BCBEEBE53}">
      <dgm:prSet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algn="l"/>
          <a:endParaRPr lang="nl-NL" sz="1100"/>
        </a:p>
      </dgm:t>
    </dgm:pt>
    <dgm:pt modelId="{A7C1E8FE-68A8-4238-8A68-B18543AC28D8}" type="parTrans" cxnId="{35504254-1E73-4631-A543-2BE96D518B84}">
      <dgm:prSet/>
      <dgm:spPr/>
      <dgm:t>
        <a:bodyPr/>
        <a:lstStyle/>
        <a:p>
          <a:endParaRPr lang="nl-NL"/>
        </a:p>
      </dgm:t>
    </dgm:pt>
    <dgm:pt modelId="{2B20FE2B-807E-41EA-BC0F-19D914784D79}" type="sibTrans" cxnId="{35504254-1E73-4631-A543-2BE96D518B84}">
      <dgm:prSet/>
      <dgm:spPr/>
      <dgm:t>
        <a:bodyPr/>
        <a:lstStyle/>
        <a:p>
          <a:endParaRPr lang="nl-NL"/>
        </a:p>
      </dgm:t>
    </dgm:pt>
    <dgm:pt modelId="{1C6CB729-7EAC-4238-8B13-71B0A87C83A2}">
      <dgm:prSet phldrT="[Tekst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endParaRPr lang="nl-NL" sz="1100"/>
        </a:p>
      </dgm:t>
    </dgm:pt>
    <dgm:pt modelId="{2C7093E5-253F-4140-9B61-ECAAB2261AFE}" type="parTrans" cxnId="{19B73FAE-EE2F-441F-9507-30BB75B03412}">
      <dgm:prSet/>
      <dgm:spPr/>
      <dgm:t>
        <a:bodyPr/>
        <a:lstStyle/>
        <a:p>
          <a:endParaRPr lang="nl-NL"/>
        </a:p>
      </dgm:t>
    </dgm:pt>
    <dgm:pt modelId="{5776D0F3-02E6-4C0B-B810-C30C9F9F1BFA}" type="sibTrans" cxnId="{19B73FAE-EE2F-441F-9507-30BB75B03412}">
      <dgm:prSet/>
      <dgm:spPr/>
      <dgm:t>
        <a:bodyPr/>
        <a:lstStyle/>
        <a:p>
          <a:endParaRPr lang="nl-NL"/>
        </a:p>
      </dgm:t>
    </dgm:pt>
    <dgm:pt modelId="{9B9D5118-1502-43B5-A5A7-18A5B895844E}">
      <dgm:prSet/>
      <dgm:spPr>
        <a:solidFill>
          <a:srgbClr val="2E77B1">
            <a:alpha val="90000"/>
          </a:srgbClr>
        </a:solidFill>
      </dgm:spPr>
      <dgm:t>
        <a:bodyPr/>
        <a:lstStyle/>
        <a:p>
          <a:pPr algn="ctr"/>
          <a:endParaRPr lang="nl-NL" sz="1100"/>
        </a:p>
      </dgm:t>
    </dgm:pt>
    <dgm:pt modelId="{AE97113C-8B05-462E-A457-F811EE3D392E}" type="parTrans" cxnId="{24A420B9-BB7D-4070-81B2-2D3E7DD4C90F}">
      <dgm:prSet/>
      <dgm:spPr/>
      <dgm:t>
        <a:bodyPr/>
        <a:lstStyle/>
        <a:p>
          <a:endParaRPr lang="nl-NL"/>
        </a:p>
      </dgm:t>
    </dgm:pt>
    <dgm:pt modelId="{C8EEF35A-AE89-4746-B14C-A4809F4FF619}" type="sibTrans" cxnId="{24A420B9-BB7D-4070-81B2-2D3E7DD4C90F}">
      <dgm:prSet/>
      <dgm:spPr/>
      <dgm:t>
        <a:bodyPr/>
        <a:lstStyle/>
        <a:p>
          <a:endParaRPr lang="nl-NL"/>
        </a:p>
      </dgm:t>
    </dgm:pt>
    <dgm:pt modelId="{FDCA8FA1-AB6C-4E2A-8F3E-BA19CB74BB1B}">
      <dgm:prSet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endParaRPr lang="nl-NL" sz="1100"/>
        </a:p>
      </dgm:t>
    </dgm:pt>
    <dgm:pt modelId="{EA8B1F6A-56EF-48F2-B924-098A2909C09B}" type="parTrans" cxnId="{D4BE5F3C-2F92-4D78-8C05-C3E3CF6790ED}">
      <dgm:prSet/>
      <dgm:spPr/>
      <dgm:t>
        <a:bodyPr/>
        <a:lstStyle/>
        <a:p>
          <a:endParaRPr lang="nl-NL"/>
        </a:p>
      </dgm:t>
    </dgm:pt>
    <dgm:pt modelId="{1E5AF62D-04C9-47B8-BAD2-8A429A960CCA}" type="sibTrans" cxnId="{D4BE5F3C-2F92-4D78-8C05-C3E3CF6790ED}">
      <dgm:prSet/>
      <dgm:spPr/>
      <dgm:t>
        <a:bodyPr/>
        <a:lstStyle/>
        <a:p>
          <a:endParaRPr lang="nl-NL"/>
        </a:p>
      </dgm:t>
    </dgm:pt>
    <dgm:pt modelId="{C68F5C95-A129-48B4-801F-9169A37377CE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r>
            <a:rPr lang="nl-NL" sz="1100"/>
            <a:t>Financieel kader en financiële afspraken</a:t>
          </a:r>
        </a:p>
      </dgm:t>
    </dgm:pt>
    <dgm:pt modelId="{E1C2E8B0-5717-4933-AE47-564BA8A734D2}" type="parTrans" cxnId="{1EB19313-AE36-46EC-9494-EAE6B10D0012}">
      <dgm:prSet/>
      <dgm:spPr/>
      <dgm:t>
        <a:bodyPr/>
        <a:lstStyle/>
        <a:p>
          <a:endParaRPr lang="nl-NL"/>
        </a:p>
      </dgm:t>
    </dgm:pt>
    <dgm:pt modelId="{57DD8348-25F3-4FF8-BD60-D2AC4D192602}" type="sibTrans" cxnId="{1EB19313-AE36-46EC-9494-EAE6B10D0012}">
      <dgm:prSet/>
      <dgm:spPr/>
      <dgm:t>
        <a:bodyPr/>
        <a:lstStyle/>
        <a:p>
          <a:endParaRPr lang="nl-NL"/>
        </a:p>
      </dgm:t>
    </dgm:pt>
    <dgm:pt modelId="{F23B62D0-9FA4-45B2-91BF-2D14EFB211EA}">
      <dgm:prSet phldrT="[Teks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r>
            <a:rPr lang="nl-NL" sz="1100"/>
            <a:t>Jeugdhulpbeleid</a:t>
          </a:r>
        </a:p>
      </dgm:t>
    </dgm:pt>
    <dgm:pt modelId="{4CD296A2-A381-45B4-944E-8634430A30E4}" type="sibTrans" cxnId="{B48C01EA-7574-4100-AC77-5976E90F37DE}">
      <dgm:prSet/>
      <dgm:spPr/>
      <dgm:t>
        <a:bodyPr/>
        <a:lstStyle/>
        <a:p>
          <a:endParaRPr lang="nl-NL"/>
        </a:p>
      </dgm:t>
    </dgm:pt>
    <dgm:pt modelId="{25286F00-A451-4C92-A715-B9D693BADC4B}" type="parTrans" cxnId="{B48C01EA-7574-4100-AC77-5976E90F37DE}">
      <dgm:prSet/>
      <dgm:spPr/>
      <dgm:t>
        <a:bodyPr/>
        <a:lstStyle/>
        <a:p>
          <a:endParaRPr lang="nl-NL"/>
        </a:p>
      </dgm:t>
    </dgm:pt>
    <dgm:pt modelId="{3A80180A-6E8E-4468-A084-737FFB47F735}" type="pres">
      <dgm:prSet presAssocID="{72422E43-EB89-4B3C-9476-4F5D7E424075}" presName="Name0" presStyleCnt="0">
        <dgm:presLayoutVars>
          <dgm:dir/>
          <dgm:animLvl val="lvl"/>
          <dgm:resizeHandles/>
        </dgm:presLayoutVars>
      </dgm:prSet>
      <dgm:spPr/>
    </dgm:pt>
    <dgm:pt modelId="{F3ABE081-03F3-4902-B0F6-1E08FAE82EB0}" type="pres">
      <dgm:prSet presAssocID="{4638394A-0BA0-465B-B5BA-0AA7287C04A6}" presName="linNode" presStyleCnt="0"/>
      <dgm:spPr/>
    </dgm:pt>
    <dgm:pt modelId="{2BB7D222-49A9-4416-9501-C070778F7335}" type="pres">
      <dgm:prSet presAssocID="{4638394A-0BA0-465B-B5BA-0AA7287C04A6}" presName="parentShp" presStyleLbl="node1" presStyleIdx="0" presStyleCnt="4" custScaleX="35628" custScaleY="104889" custLinFactNeighborX="-40464" custLinFactNeighborY="-108">
        <dgm:presLayoutVars>
          <dgm:bulletEnabled val="1"/>
        </dgm:presLayoutVars>
      </dgm:prSet>
      <dgm:spPr>
        <a:prstGeom prst="roundRect">
          <a:avLst/>
        </a:prstGeom>
      </dgm:spPr>
    </dgm:pt>
    <dgm:pt modelId="{FF1ACCBF-2009-4A8A-B5C0-1DE9744DD51D}" type="pres">
      <dgm:prSet presAssocID="{4638394A-0BA0-465B-B5BA-0AA7287C04A6}" presName="childShp" presStyleLbl="bgAccFollowNode1" presStyleIdx="0" presStyleCnt="4" custScaleX="61507" custLinFactNeighborX="-57563" custLinFactNeighborY="-1066">
        <dgm:presLayoutVars>
          <dgm:bulletEnabled val="1"/>
        </dgm:presLayoutVars>
      </dgm:prSet>
      <dgm:spPr/>
    </dgm:pt>
    <dgm:pt modelId="{1E9A7752-C84C-47B5-A20E-A3FC83ECB863}" type="pres">
      <dgm:prSet presAssocID="{C87DE781-9540-46DA-9658-692E18473A79}" presName="spacing" presStyleCnt="0"/>
      <dgm:spPr/>
    </dgm:pt>
    <dgm:pt modelId="{E4DF4064-F293-4D13-9866-F9F700BA6B21}" type="pres">
      <dgm:prSet presAssocID="{E249B1BA-F989-48D8-946B-2DA135EEC518}" presName="linNode" presStyleCnt="0"/>
      <dgm:spPr/>
    </dgm:pt>
    <dgm:pt modelId="{82EBDF69-DDA0-4A97-B479-DBE7E0EA5FEE}" type="pres">
      <dgm:prSet presAssocID="{E249B1BA-F989-48D8-946B-2DA135EEC518}" presName="parentShp" presStyleLbl="node1" presStyleIdx="1" presStyleCnt="4" custScaleX="35017" custScaleY="103532" custLinFactNeighborX="-39917" custLinFactNeighborY="-8604">
        <dgm:presLayoutVars>
          <dgm:bulletEnabled val="1"/>
        </dgm:presLayoutVars>
      </dgm:prSet>
      <dgm:spPr>
        <a:prstGeom prst="roundRect">
          <a:avLst/>
        </a:prstGeom>
      </dgm:spPr>
    </dgm:pt>
    <dgm:pt modelId="{DE1732B5-7B1D-46E0-B98B-4A48B9726E02}" type="pres">
      <dgm:prSet presAssocID="{E249B1BA-F989-48D8-946B-2DA135EEC518}" presName="childShp" presStyleLbl="bgAccFollowNode1" presStyleIdx="1" presStyleCnt="4" custScaleX="61780" custLinFactNeighborX="-57843" custLinFactNeighborY="-1482">
        <dgm:presLayoutVars>
          <dgm:bulletEnabled val="1"/>
        </dgm:presLayoutVars>
      </dgm:prSet>
      <dgm:spPr/>
    </dgm:pt>
    <dgm:pt modelId="{311F4133-3A0A-4801-99E8-372336D86915}" type="pres">
      <dgm:prSet presAssocID="{741B847F-D7EF-480E-87FF-0FCB4CF7A1C7}" presName="spacing" presStyleCnt="0"/>
      <dgm:spPr/>
    </dgm:pt>
    <dgm:pt modelId="{562B604A-3F69-46DB-B0D3-14D80A4A3E2A}" type="pres">
      <dgm:prSet presAssocID="{51ADE845-06BE-4E8B-95F7-CCA0313B983E}" presName="linNode" presStyleCnt="0"/>
      <dgm:spPr/>
    </dgm:pt>
    <dgm:pt modelId="{0BA10F68-F4EC-4A6B-BB74-8B29FEF60438}" type="pres">
      <dgm:prSet presAssocID="{51ADE845-06BE-4E8B-95F7-CCA0313B983E}" presName="parentShp" presStyleLbl="node1" presStyleIdx="2" presStyleCnt="4" custScaleX="33791" custScaleY="103532" custLinFactNeighborX="-40796" custLinFactNeighborY="-16527">
        <dgm:presLayoutVars>
          <dgm:bulletEnabled val="1"/>
        </dgm:presLayoutVars>
      </dgm:prSet>
      <dgm:spPr>
        <a:prstGeom prst="roundRect">
          <a:avLst/>
        </a:prstGeom>
      </dgm:spPr>
    </dgm:pt>
    <dgm:pt modelId="{7AE45B3B-3000-440C-AF51-45FB409089EA}" type="pres">
      <dgm:prSet presAssocID="{51ADE845-06BE-4E8B-95F7-CCA0313B983E}" presName="childShp" presStyleLbl="bgAccFollowNode1" presStyleIdx="2" presStyleCnt="4" custScaleX="61633" custLinFactNeighborX="-57003" custLinFactNeighborY="-14879">
        <dgm:presLayoutVars>
          <dgm:bulletEnabled val="1"/>
        </dgm:presLayoutVars>
      </dgm:prSet>
      <dgm:spPr/>
    </dgm:pt>
    <dgm:pt modelId="{9D7A01DC-D5D1-48E1-92F9-55630CECE446}" type="pres">
      <dgm:prSet presAssocID="{6A0EB222-B657-400D-967C-892BFF3E37C1}" presName="spacing" presStyleCnt="0"/>
      <dgm:spPr/>
    </dgm:pt>
    <dgm:pt modelId="{B65B56AC-488E-4BA8-BD70-77AB1422B628}" type="pres">
      <dgm:prSet presAssocID="{07A864E0-6F8B-404B-8FE9-41E8516C5A53}" presName="linNode" presStyleCnt="0"/>
      <dgm:spPr/>
    </dgm:pt>
    <dgm:pt modelId="{62FEC733-7C75-4D47-870D-61F80AFAD64F}" type="pres">
      <dgm:prSet presAssocID="{07A864E0-6F8B-404B-8FE9-41E8516C5A53}" presName="parentShp" presStyleLbl="node1" presStyleIdx="3" presStyleCnt="4" custScaleX="31620" custScaleY="103532" custLinFactNeighborX="-42734" custLinFactNeighborY="-23936">
        <dgm:presLayoutVars>
          <dgm:bulletEnabled val="1"/>
        </dgm:presLayoutVars>
      </dgm:prSet>
      <dgm:spPr>
        <a:prstGeom prst="roundRect">
          <a:avLst/>
        </a:prstGeom>
      </dgm:spPr>
    </dgm:pt>
    <dgm:pt modelId="{21A76846-905F-4C60-B147-72EF6D55C7B9}" type="pres">
      <dgm:prSet presAssocID="{07A864E0-6F8B-404B-8FE9-41E8516C5A53}" presName="childShp" presStyleLbl="bgAccFollowNode1" presStyleIdx="3" presStyleCnt="4" custScaleX="60227" custLinFactNeighborX="-56710" custLinFactNeighborY="-27432">
        <dgm:presLayoutVars>
          <dgm:bulletEnabled val="1"/>
        </dgm:presLayoutVars>
      </dgm:prSet>
      <dgm:spPr/>
    </dgm:pt>
  </dgm:ptLst>
  <dgm:cxnLst>
    <dgm:cxn modelId="{A7FD4601-B4E0-417A-B303-CDA21CE5A1CA}" type="presOf" srcId="{C68F5C95-A129-48B4-801F-9169A37377CE}" destId="{21A76846-905F-4C60-B147-72EF6D55C7B9}" srcOrd="0" destOrd="0" presId="urn:microsoft.com/office/officeart/2005/8/layout/vList6"/>
    <dgm:cxn modelId="{CF9D3E0F-8C39-4D0C-AD0A-C730BC8877CF}" type="presOf" srcId="{4638394A-0BA0-465B-B5BA-0AA7287C04A6}" destId="{2BB7D222-49A9-4416-9501-C070778F7335}" srcOrd="0" destOrd="0" presId="urn:microsoft.com/office/officeart/2005/8/layout/vList6"/>
    <dgm:cxn modelId="{1EB19313-AE36-46EC-9494-EAE6B10D0012}" srcId="{07A864E0-6F8B-404B-8FE9-41E8516C5A53}" destId="{C68F5C95-A129-48B4-801F-9169A37377CE}" srcOrd="0" destOrd="0" parTransId="{E1C2E8B0-5717-4933-AE47-564BA8A734D2}" sibTransId="{57DD8348-25F3-4FF8-BD60-D2AC4D192602}"/>
    <dgm:cxn modelId="{7250AA15-18C4-467F-AB27-06889442DE4B}" type="presOf" srcId="{FDCA8FA1-AB6C-4E2A-8F3E-BA19CB74BB1B}" destId="{7AE45B3B-3000-440C-AF51-45FB409089EA}" srcOrd="0" destOrd="0" presId="urn:microsoft.com/office/officeart/2005/8/layout/vList6"/>
    <dgm:cxn modelId="{5D760E1B-B2F9-4FB5-85F0-C109DC3B32FF}" type="presOf" srcId="{9B9D5118-1502-43B5-A5A7-18A5B895844E}" destId="{DE1732B5-7B1D-46E0-B98B-4A48B9726E02}" srcOrd="0" destOrd="0" presId="urn:microsoft.com/office/officeart/2005/8/layout/vList6"/>
    <dgm:cxn modelId="{CBF2F627-4126-46E0-A6D5-7074ECF8C702}" srcId="{E249B1BA-F989-48D8-946B-2DA135EEC518}" destId="{26D7234C-8947-43A7-802D-089D61A541EF}" srcOrd="2" destOrd="0" parTransId="{6BCAA3FE-576D-4CAE-A1FF-CB96038E7CE1}" sibTransId="{9D3B0819-6110-434D-85C6-D5D60ED8588E}"/>
    <dgm:cxn modelId="{D4BE5F3C-2F92-4D78-8C05-C3E3CF6790ED}" srcId="{51ADE845-06BE-4E8B-95F7-CCA0313B983E}" destId="{FDCA8FA1-AB6C-4E2A-8F3E-BA19CB74BB1B}" srcOrd="0" destOrd="0" parTransId="{EA8B1F6A-56EF-48F2-B924-098A2909C09B}" sibTransId="{1E5AF62D-04C9-47B8-BAD2-8A429A960CCA}"/>
    <dgm:cxn modelId="{1D198068-C70C-4431-A0D7-EA2B56510D02}" type="presOf" srcId="{72422E43-EB89-4B3C-9476-4F5D7E424075}" destId="{3A80180A-6E8E-4468-A084-737FFB47F735}" srcOrd="0" destOrd="0" presId="urn:microsoft.com/office/officeart/2005/8/layout/vList6"/>
    <dgm:cxn modelId="{304ECC72-5054-4A14-92BB-5A3EBC043CC0}" srcId="{72422E43-EB89-4B3C-9476-4F5D7E424075}" destId="{51ADE845-06BE-4E8B-95F7-CCA0313B983E}" srcOrd="2" destOrd="0" parTransId="{86D0A651-139F-45D7-9D7F-6837840440C8}" sibTransId="{6A0EB222-B657-400D-967C-892BFF3E37C1}"/>
    <dgm:cxn modelId="{35504254-1E73-4631-A543-2BE96D518B84}" srcId="{51ADE845-06BE-4E8B-95F7-CCA0313B983E}" destId="{627C3DD5-DE28-47CC-9515-9C6BCBEEBE53}" srcOrd="2" destOrd="0" parTransId="{A7C1E8FE-68A8-4238-8A68-B18543AC28D8}" sibTransId="{2B20FE2B-807E-41EA-BC0F-19D914784D79}"/>
    <dgm:cxn modelId="{5B2B1195-47D2-421C-A6C6-D3A92479EC91}" type="presOf" srcId="{5AE3136D-2BE3-45D0-B5DD-7DC2648FF835}" destId="{7AE45B3B-3000-440C-AF51-45FB409089EA}" srcOrd="0" destOrd="1" presId="urn:microsoft.com/office/officeart/2005/8/layout/vList6"/>
    <dgm:cxn modelId="{62A97B9B-49C6-4F89-8A8C-6A100010001C}" srcId="{51ADE845-06BE-4E8B-95F7-CCA0313B983E}" destId="{5AE3136D-2BE3-45D0-B5DD-7DC2648FF835}" srcOrd="1" destOrd="0" parTransId="{839C4EE3-FD7B-4DB9-B39B-6DE6514451E5}" sibTransId="{971CE37C-CBE8-4E4F-B1A3-18461CC83473}"/>
    <dgm:cxn modelId="{F3CC289D-037F-4727-9685-82D195336E58}" type="presOf" srcId="{07A864E0-6F8B-404B-8FE9-41E8516C5A53}" destId="{62FEC733-7C75-4D47-870D-61F80AFAD64F}" srcOrd="0" destOrd="0" presId="urn:microsoft.com/office/officeart/2005/8/layout/vList6"/>
    <dgm:cxn modelId="{9D7DC4AC-E3BE-4EA0-BC31-B37EF9DAC959}" type="presOf" srcId="{51ADE845-06BE-4E8B-95F7-CCA0313B983E}" destId="{0BA10F68-F4EC-4A6B-BB74-8B29FEF60438}" srcOrd="0" destOrd="0" presId="urn:microsoft.com/office/officeart/2005/8/layout/vList6"/>
    <dgm:cxn modelId="{19B73FAE-EE2F-441F-9507-30BB75B03412}" srcId="{4638394A-0BA0-465B-B5BA-0AA7287C04A6}" destId="{1C6CB729-7EAC-4238-8B13-71B0A87C83A2}" srcOrd="0" destOrd="0" parTransId="{2C7093E5-253F-4140-9B61-ECAAB2261AFE}" sibTransId="{5776D0F3-02E6-4C0B-B810-C30C9F9F1BFA}"/>
    <dgm:cxn modelId="{CD1C2CB6-7080-4CEF-8E10-720F9BEA8F83}" type="presOf" srcId="{1C6CB729-7EAC-4238-8B13-71B0A87C83A2}" destId="{FF1ACCBF-2009-4A8A-B5C0-1DE9744DD51D}" srcOrd="0" destOrd="0" presId="urn:microsoft.com/office/officeart/2005/8/layout/vList6"/>
    <dgm:cxn modelId="{24A420B9-BB7D-4070-81B2-2D3E7DD4C90F}" srcId="{E249B1BA-F989-48D8-946B-2DA135EEC518}" destId="{9B9D5118-1502-43B5-A5A7-18A5B895844E}" srcOrd="0" destOrd="0" parTransId="{AE97113C-8B05-462E-A457-F811EE3D392E}" sibTransId="{C8EEF35A-AE89-4746-B14C-A4809F4FF619}"/>
    <dgm:cxn modelId="{8E0477BD-608F-4F46-B433-F1169C41BEF4}" srcId="{72422E43-EB89-4B3C-9476-4F5D7E424075}" destId="{07A864E0-6F8B-404B-8FE9-41E8516C5A53}" srcOrd="3" destOrd="0" parTransId="{E9C613DD-E99B-481C-9FF4-0C10EEA990DA}" sibTransId="{5D2D6902-DA4B-49AB-95B8-D176ECFC9DF0}"/>
    <dgm:cxn modelId="{54087BBD-27D5-4072-BDB7-4B5354F55155}" srcId="{E249B1BA-F989-48D8-946B-2DA135EEC518}" destId="{2C7BB7DB-EA2C-41CF-87CC-03CCC9B80B68}" srcOrd="1" destOrd="0" parTransId="{F2FFB9C9-BC11-4BB0-AB21-DDC552E6DCD9}" sibTransId="{EC9645C2-6401-44B4-895A-43AA0AA5BE73}"/>
    <dgm:cxn modelId="{984023E6-B570-43A3-ABAF-FF51EFC88AA2}" type="presOf" srcId="{2C7BB7DB-EA2C-41CF-87CC-03CCC9B80B68}" destId="{DE1732B5-7B1D-46E0-B98B-4A48B9726E02}" srcOrd="0" destOrd="1" presId="urn:microsoft.com/office/officeart/2005/8/layout/vList6"/>
    <dgm:cxn modelId="{2AC234E8-C887-4EC5-9383-1315D7DEDA42}" type="presOf" srcId="{26D7234C-8947-43A7-802D-089D61A541EF}" destId="{DE1732B5-7B1D-46E0-B98B-4A48B9726E02}" srcOrd="0" destOrd="2" presId="urn:microsoft.com/office/officeart/2005/8/layout/vList6"/>
    <dgm:cxn modelId="{B48C01EA-7574-4100-AC77-5976E90F37DE}" srcId="{4638394A-0BA0-465B-B5BA-0AA7287C04A6}" destId="{F23B62D0-9FA4-45B2-91BF-2D14EFB211EA}" srcOrd="1" destOrd="0" parTransId="{25286F00-A451-4C92-A715-B9D693BADC4B}" sibTransId="{4CD296A2-A381-45B4-944E-8634430A30E4}"/>
    <dgm:cxn modelId="{D2B3CDEA-BFFB-4121-AC87-8CB2536A10F3}" type="presOf" srcId="{F23B62D0-9FA4-45B2-91BF-2D14EFB211EA}" destId="{FF1ACCBF-2009-4A8A-B5C0-1DE9744DD51D}" srcOrd="0" destOrd="1" presId="urn:microsoft.com/office/officeart/2005/8/layout/vList6"/>
    <dgm:cxn modelId="{0E6B42EB-36C1-4CB6-9CF4-AE1874A04D50}" type="presOf" srcId="{627C3DD5-DE28-47CC-9515-9C6BCBEEBE53}" destId="{7AE45B3B-3000-440C-AF51-45FB409089EA}" srcOrd="0" destOrd="2" presId="urn:microsoft.com/office/officeart/2005/8/layout/vList6"/>
    <dgm:cxn modelId="{5B8B85F3-0B3F-48DE-AE1E-74CB07608AD2}" srcId="{72422E43-EB89-4B3C-9476-4F5D7E424075}" destId="{4638394A-0BA0-465B-B5BA-0AA7287C04A6}" srcOrd="0" destOrd="0" parTransId="{8488EEF0-2CDF-4C8A-B318-6F22BFA7FBE1}" sibTransId="{C87DE781-9540-46DA-9658-692E18473A79}"/>
    <dgm:cxn modelId="{24A81AF7-4BA4-4FE1-8EFA-A0A1784EEF58}" type="presOf" srcId="{E249B1BA-F989-48D8-946B-2DA135EEC518}" destId="{82EBDF69-DDA0-4A97-B479-DBE7E0EA5FEE}" srcOrd="0" destOrd="0" presId="urn:microsoft.com/office/officeart/2005/8/layout/vList6"/>
    <dgm:cxn modelId="{A2B0C0FC-9312-4339-B84B-B3A4D0F55585}" srcId="{72422E43-EB89-4B3C-9476-4F5D7E424075}" destId="{E249B1BA-F989-48D8-946B-2DA135EEC518}" srcOrd="1" destOrd="0" parTransId="{E2EA1BBF-DF95-45B4-BFC7-7E92CE3761AB}" sibTransId="{741B847F-D7EF-480E-87FF-0FCB4CF7A1C7}"/>
    <dgm:cxn modelId="{C80035C9-2264-44B3-A338-9675390E7BF5}" type="presParOf" srcId="{3A80180A-6E8E-4468-A084-737FFB47F735}" destId="{F3ABE081-03F3-4902-B0F6-1E08FAE82EB0}" srcOrd="0" destOrd="0" presId="urn:microsoft.com/office/officeart/2005/8/layout/vList6"/>
    <dgm:cxn modelId="{3CB76000-1EFB-4963-87C2-23CAB33D4070}" type="presParOf" srcId="{F3ABE081-03F3-4902-B0F6-1E08FAE82EB0}" destId="{2BB7D222-49A9-4416-9501-C070778F7335}" srcOrd="0" destOrd="0" presId="urn:microsoft.com/office/officeart/2005/8/layout/vList6"/>
    <dgm:cxn modelId="{1E210B6A-DEE4-4DAA-9C70-78158FE403CD}" type="presParOf" srcId="{F3ABE081-03F3-4902-B0F6-1E08FAE82EB0}" destId="{FF1ACCBF-2009-4A8A-B5C0-1DE9744DD51D}" srcOrd="1" destOrd="0" presId="urn:microsoft.com/office/officeart/2005/8/layout/vList6"/>
    <dgm:cxn modelId="{60839363-CB1E-4AE9-AD82-0F0C5DEF434A}" type="presParOf" srcId="{3A80180A-6E8E-4468-A084-737FFB47F735}" destId="{1E9A7752-C84C-47B5-A20E-A3FC83ECB863}" srcOrd="1" destOrd="0" presId="urn:microsoft.com/office/officeart/2005/8/layout/vList6"/>
    <dgm:cxn modelId="{8D3AF65C-896D-414C-9681-EA37B4F4F2B1}" type="presParOf" srcId="{3A80180A-6E8E-4468-A084-737FFB47F735}" destId="{E4DF4064-F293-4D13-9866-F9F700BA6B21}" srcOrd="2" destOrd="0" presId="urn:microsoft.com/office/officeart/2005/8/layout/vList6"/>
    <dgm:cxn modelId="{EA4552A5-3EF2-45C6-87A0-C9EA0B281658}" type="presParOf" srcId="{E4DF4064-F293-4D13-9866-F9F700BA6B21}" destId="{82EBDF69-DDA0-4A97-B479-DBE7E0EA5FEE}" srcOrd="0" destOrd="0" presId="urn:microsoft.com/office/officeart/2005/8/layout/vList6"/>
    <dgm:cxn modelId="{D8E5A11E-EFBE-4C7C-A60F-DD07AA0166FA}" type="presParOf" srcId="{E4DF4064-F293-4D13-9866-F9F700BA6B21}" destId="{DE1732B5-7B1D-46E0-B98B-4A48B9726E02}" srcOrd="1" destOrd="0" presId="urn:microsoft.com/office/officeart/2005/8/layout/vList6"/>
    <dgm:cxn modelId="{E618FF56-0D18-400A-BC26-54E61906E64E}" type="presParOf" srcId="{3A80180A-6E8E-4468-A084-737FFB47F735}" destId="{311F4133-3A0A-4801-99E8-372336D86915}" srcOrd="3" destOrd="0" presId="urn:microsoft.com/office/officeart/2005/8/layout/vList6"/>
    <dgm:cxn modelId="{C8282DD4-8268-45AD-B20C-DDA55DF9EF4B}" type="presParOf" srcId="{3A80180A-6E8E-4468-A084-737FFB47F735}" destId="{562B604A-3F69-46DB-B0D3-14D80A4A3E2A}" srcOrd="4" destOrd="0" presId="urn:microsoft.com/office/officeart/2005/8/layout/vList6"/>
    <dgm:cxn modelId="{A4F075F8-148E-482E-8699-AC65D460EDB7}" type="presParOf" srcId="{562B604A-3F69-46DB-B0D3-14D80A4A3E2A}" destId="{0BA10F68-F4EC-4A6B-BB74-8B29FEF60438}" srcOrd="0" destOrd="0" presId="urn:microsoft.com/office/officeart/2005/8/layout/vList6"/>
    <dgm:cxn modelId="{2C2CAFA0-FE11-46E5-AAEB-4D820179363A}" type="presParOf" srcId="{562B604A-3F69-46DB-B0D3-14D80A4A3E2A}" destId="{7AE45B3B-3000-440C-AF51-45FB409089EA}" srcOrd="1" destOrd="0" presId="urn:microsoft.com/office/officeart/2005/8/layout/vList6"/>
    <dgm:cxn modelId="{D6B792A2-877D-4B6B-AD4C-989F4C50C533}" type="presParOf" srcId="{3A80180A-6E8E-4468-A084-737FFB47F735}" destId="{9D7A01DC-D5D1-48E1-92F9-55630CECE446}" srcOrd="5" destOrd="0" presId="urn:microsoft.com/office/officeart/2005/8/layout/vList6"/>
    <dgm:cxn modelId="{BB787410-B317-455E-9C33-1B80DFC54742}" type="presParOf" srcId="{3A80180A-6E8E-4468-A084-737FFB47F735}" destId="{B65B56AC-488E-4BA8-BD70-77AB1422B628}" srcOrd="6" destOrd="0" presId="urn:microsoft.com/office/officeart/2005/8/layout/vList6"/>
    <dgm:cxn modelId="{280A013A-EEFC-4974-A1EB-3C9671201EEF}" type="presParOf" srcId="{B65B56AC-488E-4BA8-BD70-77AB1422B628}" destId="{62FEC733-7C75-4D47-870D-61F80AFAD64F}" srcOrd="0" destOrd="0" presId="urn:microsoft.com/office/officeart/2005/8/layout/vList6"/>
    <dgm:cxn modelId="{11CDF493-B3C4-4C32-9D96-66815F49E4C0}" type="presParOf" srcId="{B65B56AC-488E-4BA8-BD70-77AB1422B628}" destId="{21A76846-905F-4C60-B147-72EF6D55C7B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422E43-EB89-4B3C-9476-4F5D7E424075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4638394A-0BA0-465B-B5BA-0AA7287C04A6}">
      <dgm:prSet phldrT="[Tekst]"/>
      <dgm:spPr>
        <a:xfrm>
          <a:off x="13047" y="3"/>
          <a:ext cx="964561" cy="746314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32000" r="-32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nl-NL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488EEF0-2CDF-4C8A-B318-6F22BFA7FBE1}" type="parTrans" cxnId="{5B8B85F3-0B3F-48DE-AE1E-74CB07608AD2}">
      <dgm:prSet/>
      <dgm:spPr/>
      <dgm:t>
        <a:bodyPr/>
        <a:lstStyle/>
        <a:p>
          <a:endParaRPr lang="nl-NL"/>
        </a:p>
      </dgm:t>
    </dgm:pt>
    <dgm:pt modelId="{C87DE781-9540-46DA-9658-692E18473A79}" type="sibTrans" cxnId="{5B8B85F3-0B3F-48DE-AE1E-74CB07608AD2}">
      <dgm:prSet/>
      <dgm:spPr/>
      <dgm:t>
        <a:bodyPr/>
        <a:lstStyle/>
        <a:p>
          <a:endParaRPr lang="nl-NL"/>
        </a:p>
      </dgm:t>
    </dgm:pt>
    <dgm:pt modelId="{07A864E0-6F8B-404B-8FE9-41E8516C5A53}">
      <dgm:prSet phldrT="[Tekst]"/>
      <dgm:spPr>
        <a:xfrm>
          <a:off x="1108" y="2263549"/>
          <a:ext cx="856052" cy="736658"/>
        </a:xfrm>
        <a:prstGeom prst="roundRect">
          <a:avLst/>
        </a:prstGeom>
        <a:blipFill rotWithShape="0">
          <a:blip xmlns:r="http://schemas.openxmlformats.org/officeDocument/2006/relationships" r:embed="rId2"/>
          <a:srcRect/>
          <a:stretch>
            <a:fillRect l="-30000" r="-30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nl-NL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9C613DD-E99B-481C-9FF4-0C10EEA990DA}" type="parTrans" cxnId="{8E0477BD-608F-4F46-B433-F1169C41BEF4}">
      <dgm:prSet/>
      <dgm:spPr/>
      <dgm:t>
        <a:bodyPr/>
        <a:lstStyle/>
        <a:p>
          <a:endParaRPr lang="nl-NL"/>
        </a:p>
      </dgm:t>
    </dgm:pt>
    <dgm:pt modelId="{5D2D6902-DA4B-49AB-95B8-D176ECFC9DF0}" type="sibTrans" cxnId="{8E0477BD-608F-4F46-B433-F1169C41BEF4}">
      <dgm:prSet/>
      <dgm:spPr/>
      <dgm:t>
        <a:bodyPr/>
        <a:lstStyle/>
        <a:p>
          <a:endParaRPr lang="nl-NL"/>
        </a:p>
      </dgm:t>
    </dgm:pt>
    <dgm:pt modelId="{E249B1BA-F989-48D8-946B-2DA135EEC518}">
      <dgm:prSet/>
      <dgm:spPr>
        <a:xfrm>
          <a:off x="37988" y="757018"/>
          <a:ext cx="948019" cy="736658"/>
        </a:xfrm>
        <a:prstGeom prst="roundRect">
          <a:avLst/>
        </a:prstGeom>
        <a:blipFill rotWithShape="0">
          <a:blip xmlns:r="http://schemas.openxmlformats.org/officeDocument/2006/relationships" r:embed="rId3"/>
          <a:srcRect/>
          <a:stretch>
            <a:fillRect l="-31000" r="-31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nl-NL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2EA1BBF-DF95-45B4-BFC7-7E92CE3761AB}" type="parTrans" cxnId="{A2B0C0FC-9312-4339-B84B-B3A4D0F55585}">
      <dgm:prSet/>
      <dgm:spPr/>
      <dgm:t>
        <a:bodyPr/>
        <a:lstStyle/>
        <a:p>
          <a:endParaRPr lang="nl-NL"/>
        </a:p>
      </dgm:t>
    </dgm:pt>
    <dgm:pt modelId="{741B847F-D7EF-480E-87FF-0FCB4CF7A1C7}" type="sibTrans" cxnId="{A2B0C0FC-9312-4339-B84B-B3A4D0F55585}">
      <dgm:prSet/>
      <dgm:spPr/>
      <dgm:t>
        <a:bodyPr/>
        <a:lstStyle/>
        <a:p>
          <a:endParaRPr lang="nl-NL"/>
        </a:p>
      </dgm:t>
    </dgm:pt>
    <dgm:pt modelId="{51ADE845-06BE-4E8B-95F7-CCA0313B983E}">
      <dgm:prSet/>
      <dgm:spPr>
        <a:xfrm>
          <a:off x="21873" y="1508455"/>
          <a:ext cx="914828" cy="736658"/>
        </a:xfrm>
        <a:prstGeom prst="roundRect">
          <a:avLst/>
        </a:prstGeom>
        <a:blipFill rotWithShape="0">
          <a:blip xmlns:r="http://schemas.openxmlformats.org/officeDocument/2006/relationships" r:embed="rId4"/>
          <a:srcRect/>
          <a:stretch>
            <a:fillRect l="-34000" r="-34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nl-NL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6D0A651-139F-45D7-9D7F-6837840440C8}" type="parTrans" cxnId="{304ECC72-5054-4A14-92BB-5A3EBC043CC0}">
      <dgm:prSet/>
      <dgm:spPr/>
      <dgm:t>
        <a:bodyPr/>
        <a:lstStyle/>
        <a:p>
          <a:endParaRPr lang="nl-NL"/>
        </a:p>
      </dgm:t>
    </dgm:pt>
    <dgm:pt modelId="{6A0EB222-B657-400D-967C-892BFF3E37C1}" type="sibTrans" cxnId="{304ECC72-5054-4A14-92BB-5A3EBC043CC0}">
      <dgm:prSet/>
      <dgm:spPr/>
      <dgm:t>
        <a:bodyPr/>
        <a:lstStyle/>
        <a:p>
          <a:endParaRPr lang="nl-NL"/>
        </a:p>
      </dgm:t>
    </dgm:pt>
    <dgm:pt modelId="{2C7BB7DB-EA2C-41CF-87CC-03CCC9B80B68}">
      <dgm:prSet custT="1"/>
      <dgm:spPr>
        <a:xfrm>
          <a:off x="1041034" y="820258"/>
          <a:ext cx="2508867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2E77B1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r>
            <a:rPr lang="nl-NL" sz="11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Inkoopbeleid</a:t>
          </a:r>
        </a:p>
      </dgm:t>
    </dgm:pt>
    <dgm:pt modelId="{F2FFB9C9-BC11-4BB0-AB21-DDC552E6DCD9}" type="parTrans" cxnId="{54087BBD-27D5-4072-BDB7-4B5354F55155}">
      <dgm:prSet/>
      <dgm:spPr/>
      <dgm:t>
        <a:bodyPr/>
        <a:lstStyle/>
        <a:p>
          <a:endParaRPr lang="nl-NL"/>
        </a:p>
      </dgm:t>
    </dgm:pt>
    <dgm:pt modelId="{EC9645C2-6401-44B4-895A-43AA0AA5BE73}" type="sibTrans" cxnId="{54087BBD-27D5-4072-BDB7-4B5354F55155}">
      <dgm:prSet/>
      <dgm:spPr/>
      <dgm:t>
        <a:bodyPr/>
        <a:lstStyle/>
        <a:p>
          <a:endParaRPr lang="nl-NL"/>
        </a:p>
      </dgm:t>
    </dgm:pt>
    <dgm:pt modelId="{26D7234C-8947-43A7-802D-089D61A541EF}">
      <dgm:prSet/>
      <dgm:spPr>
        <a:xfrm>
          <a:off x="1041034" y="820258"/>
          <a:ext cx="2508867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2E77B1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endParaRPr lang="nl-NL" sz="11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BCAA3FE-576D-4CAE-A1FF-CB96038E7CE1}" type="parTrans" cxnId="{CBF2F627-4126-46E0-A6D5-7074ECF8C702}">
      <dgm:prSet/>
      <dgm:spPr/>
      <dgm:t>
        <a:bodyPr/>
        <a:lstStyle/>
        <a:p>
          <a:endParaRPr lang="nl-NL"/>
        </a:p>
      </dgm:t>
    </dgm:pt>
    <dgm:pt modelId="{9D3B0819-6110-434D-85C6-D5D60ED8588E}" type="sibTrans" cxnId="{CBF2F627-4126-46E0-A6D5-7074ECF8C702}">
      <dgm:prSet/>
      <dgm:spPr/>
      <dgm:t>
        <a:bodyPr/>
        <a:lstStyle/>
        <a:p>
          <a:endParaRPr lang="nl-NL"/>
        </a:p>
      </dgm:t>
    </dgm:pt>
    <dgm:pt modelId="{5AE3136D-2BE3-45D0-B5DD-7DC2648FF835}">
      <dgm:prSet custT="1"/>
      <dgm:spPr>
        <a:xfrm>
          <a:off x="1050165" y="1532746"/>
          <a:ext cx="2502897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ED7D31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r>
            <a:rPr lang="nl-NL" sz="11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(sub)regionale samenwerking en lokale regie</a:t>
          </a:r>
        </a:p>
      </dgm:t>
    </dgm:pt>
    <dgm:pt modelId="{839C4EE3-FD7B-4DB9-B39B-6DE6514451E5}" type="parTrans" cxnId="{62A97B9B-49C6-4F89-8A8C-6A100010001C}">
      <dgm:prSet/>
      <dgm:spPr/>
      <dgm:t>
        <a:bodyPr/>
        <a:lstStyle/>
        <a:p>
          <a:endParaRPr lang="nl-NL"/>
        </a:p>
      </dgm:t>
    </dgm:pt>
    <dgm:pt modelId="{971CE37C-CBE8-4E4F-B1A3-18461CC83473}" type="sibTrans" cxnId="{62A97B9B-49C6-4F89-8A8C-6A100010001C}">
      <dgm:prSet/>
      <dgm:spPr/>
      <dgm:t>
        <a:bodyPr/>
        <a:lstStyle/>
        <a:p>
          <a:endParaRPr lang="nl-NL"/>
        </a:p>
      </dgm:t>
    </dgm:pt>
    <dgm:pt modelId="{627C3DD5-DE28-47CC-9515-9C6BCBEEBE53}">
      <dgm:prSet custT="1"/>
      <dgm:spPr>
        <a:xfrm>
          <a:off x="1050165" y="1532746"/>
          <a:ext cx="2502897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ED7D31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>
            <a:buChar char="•"/>
          </a:pPr>
          <a:endParaRPr lang="nl-NL" sz="11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7C1E8FE-68A8-4238-8A68-B18543AC28D8}" type="parTrans" cxnId="{35504254-1E73-4631-A543-2BE96D518B84}">
      <dgm:prSet/>
      <dgm:spPr/>
      <dgm:t>
        <a:bodyPr/>
        <a:lstStyle/>
        <a:p>
          <a:endParaRPr lang="nl-NL"/>
        </a:p>
      </dgm:t>
    </dgm:pt>
    <dgm:pt modelId="{2B20FE2B-807E-41EA-BC0F-19D914784D79}" type="sibTrans" cxnId="{35504254-1E73-4631-A543-2BE96D518B84}">
      <dgm:prSet/>
      <dgm:spPr/>
      <dgm:t>
        <a:bodyPr/>
        <a:lstStyle/>
        <a:p>
          <a:endParaRPr lang="nl-NL"/>
        </a:p>
      </dgm:t>
    </dgm:pt>
    <dgm:pt modelId="{1C6CB729-7EAC-4238-8B13-71B0A87C83A2}">
      <dgm:prSet phldrT="[Tekst]"/>
      <dgm:spPr>
        <a:xfrm>
          <a:off x="1062429" y="10579"/>
          <a:ext cx="2497781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70AD47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endParaRPr lang="nl-NL" sz="11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C7093E5-253F-4140-9B61-ECAAB2261AFE}" type="parTrans" cxnId="{19B73FAE-EE2F-441F-9507-30BB75B03412}">
      <dgm:prSet/>
      <dgm:spPr/>
      <dgm:t>
        <a:bodyPr/>
        <a:lstStyle/>
        <a:p>
          <a:endParaRPr lang="nl-NL"/>
        </a:p>
      </dgm:t>
    </dgm:pt>
    <dgm:pt modelId="{5776D0F3-02E6-4C0B-B810-C30C9F9F1BFA}" type="sibTrans" cxnId="{19B73FAE-EE2F-441F-9507-30BB75B03412}">
      <dgm:prSet/>
      <dgm:spPr/>
      <dgm:t>
        <a:bodyPr/>
        <a:lstStyle/>
        <a:p>
          <a:endParaRPr lang="nl-NL"/>
        </a:p>
      </dgm:t>
    </dgm:pt>
    <dgm:pt modelId="{9B9D5118-1502-43B5-A5A7-18A5B895844E}">
      <dgm:prSet/>
      <dgm:spPr>
        <a:xfrm>
          <a:off x="1041034" y="820258"/>
          <a:ext cx="2508867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2E77B1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endParaRPr lang="nl-NL" sz="11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E97113C-8B05-462E-A457-F811EE3D392E}" type="parTrans" cxnId="{24A420B9-BB7D-4070-81B2-2D3E7DD4C90F}">
      <dgm:prSet/>
      <dgm:spPr/>
      <dgm:t>
        <a:bodyPr/>
        <a:lstStyle/>
        <a:p>
          <a:endParaRPr lang="nl-NL"/>
        </a:p>
      </dgm:t>
    </dgm:pt>
    <dgm:pt modelId="{C8EEF35A-AE89-4746-B14C-A4809F4FF619}" type="sibTrans" cxnId="{24A420B9-BB7D-4070-81B2-2D3E7DD4C90F}">
      <dgm:prSet/>
      <dgm:spPr/>
      <dgm:t>
        <a:bodyPr/>
        <a:lstStyle/>
        <a:p>
          <a:endParaRPr lang="nl-NL"/>
        </a:p>
      </dgm:t>
    </dgm:pt>
    <dgm:pt modelId="{FDCA8FA1-AB6C-4E2A-8F3E-BA19CB74BB1B}">
      <dgm:prSet custT="1"/>
      <dgm:spPr>
        <a:xfrm>
          <a:off x="1050165" y="1532746"/>
          <a:ext cx="2502897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ED7D31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endParaRPr lang="nl-NL" sz="11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EA8B1F6A-56EF-48F2-B924-098A2909C09B}" type="parTrans" cxnId="{D4BE5F3C-2F92-4D78-8C05-C3E3CF6790ED}">
      <dgm:prSet/>
      <dgm:spPr/>
      <dgm:t>
        <a:bodyPr/>
        <a:lstStyle/>
        <a:p>
          <a:endParaRPr lang="nl-NL"/>
        </a:p>
      </dgm:t>
    </dgm:pt>
    <dgm:pt modelId="{1E5AF62D-04C9-47B8-BAD2-8A429A960CCA}" type="sibTrans" cxnId="{D4BE5F3C-2F92-4D78-8C05-C3E3CF6790ED}">
      <dgm:prSet/>
      <dgm:spPr/>
      <dgm:t>
        <a:bodyPr/>
        <a:lstStyle/>
        <a:p>
          <a:endParaRPr lang="nl-NL"/>
        </a:p>
      </dgm:t>
    </dgm:pt>
    <dgm:pt modelId="{C68F5C95-A129-48B4-801F-9169A37377CE}">
      <dgm:prSet custT="1"/>
      <dgm:spPr>
        <a:xfrm>
          <a:off x="1057258" y="2251240"/>
          <a:ext cx="2445800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FFC000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r>
            <a:rPr lang="nl-NL" sz="11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Financieel kader en financiële afspraken</a:t>
          </a:r>
        </a:p>
      </dgm:t>
    </dgm:pt>
    <dgm:pt modelId="{E1C2E8B0-5717-4933-AE47-564BA8A734D2}" type="parTrans" cxnId="{1EB19313-AE36-46EC-9494-EAE6B10D0012}">
      <dgm:prSet/>
      <dgm:spPr/>
      <dgm:t>
        <a:bodyPr/>
        <a:lstStyle/>
        <a:p>
          <a:endParaRPr lang="nl-NL"/>
        </a:p>
      </dgm:t>
    </dgm:pt>
    <dgm:pt modelId="{57DD8348-25F3-4FF8-BD60-D2AC4D192602}" type="sibTrans" cxnId="{1EB19313-AE36-46EC-9494-EAE6B10D0012}">
      <dgm:prSet/>
      <dgm:spPr/>
      <dgm:t>
        <a:bodyPr/>
        <a:lstStyle/>
        <a:p>
          <a:endParaRPr lang="nl-NL"/>
        </a:p>
      </dgm:t>
    </dgm:pt>
    <dgm:pt modelId="{F23B62D0-9FA4-45B2-91BF-2D14EFB211EA}">
      <dgm:prSet phldrT="[Tekst]" custT="1"/>
      <dgm:spPr>
        <a:xfrm>
          <a:off x="1062429" y="10579"/>
          <a:ext cx="2497781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70AD47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>
            <a:buChar char="•"/>
          </a:pPr>
          <a:r>
            <a:rPr lang="nl-NL" sz="11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Jeugdhulpbeleid</a:t>
          </a:r>
        </a:p>
      </dgm:t>
    </dgm:pt>
    <dgm:pt modelId="{4CD296A2-A381-45B4-944E-8634430A30E4}" type="sibTrans" cxnId="{B48C01EA-7574-4100-AC77-5976E90F37DE}">
      <dgm:prSet/>
      <dgm:spPr/>
      <dgm:t>
        <a:bodyPr/>
        <a:lstStyle/>
        <a:p>
          <a:endParaRPr lang="nl-NL"/>
        </a:p>
      </dgm:t>
    </dgm:pt>
    <dgm:pt modelId="{25286F00-A451-4C92-A715-B9D693BADC4B}" type="parTrans" cxnId="{B48C01EA-7574-4100-AC77-5976E90F37DE}">
      <dgm:prSet/>
      <dgm:spPr/>
      <dgm:t>
        <a:bodyPr/>
        <a:lstStyle/>
        <a:p>
          <a:endParaRPr lang="nl-NL"/>
        </a:p>
      </dgm:t>
    </dgm:pt>
    <dgm:pt modelId="{3A80180A-6E8E-4468-A084-737FFB47F735}" type="pres">
      <dgm:prSet presAssocID="{72422E43-EB89-4B3C-9476-4F5D7E424075}" presName="Name0" presStyleCnt="0">
        <dgm:presLayoutVars>
          <dgm:dir/>
          <dgm:animLvl val="lvl"/>
          <dgm:resizeHandles/>
        </dgm:presLayoutVars>
      </dgm:prSet>
      <dgm:spPr/>
    </dgm:pt>
    <dgm:pt modelId="{F3ABE081-03F3-4902-B0F6-1E08FAE82EB0}" type="pres">
      <dgm:prSet presAssocID="{4638394A-0BA0-465B-B5BA-0AA7287C04A6}" presName="linNode" presStyleCnt="0"/>
      <dgm:spPr/>
    </dgm:pt>
    <dgm:pt modelId="{2BB7D222-49A9-4416-9501-C070778F7335}" type="pres">
      <dgm:prSet presAssocID="{4638394A-0BA0-465B-B5BA-0AA7287C04A6}" presName="parentShp" presStyleLbl="node1" presStyleIdx="0" presStyleCnt="4" custScaleX="35628" custScaleY="104889" custLinFactNeighborX="-40464" custLinFactNeighborY="-108">
        <dgm:presLayoutVars>
          <dgm:bulletEnabled val="1"/>
        </dgm:presLayoutVars>
      </dgm:prSet>
      <dgm:spPr>
        <a:prstGeom prst="roundRect">
          <a:avLst/>
        </a:prstGeom>
      </dgm:spPr>
    </dgm:pt>
    <dgm:pt modelId="{FF1ACCBF-2009-4A8A-B5C0-1DE9744DD51D}" type="pres">
      <dgm:prSet presAssocID="{4638394A-0BA0-465B-B5BA-0AA7287C04A6}" presName="childShp" presStyleLbl="bgAccFollowNode1" presStyleIdx="0" presStyleCnt="4" custScaleX="61507" custLinFactNeighborX="-57563" custLinFactNeighborY="-1066">
        <dgm:presLayoutVars>
          <dgm:bulletEnabled val="1"/>
        </dgm:presLayoutVars>
      </dgm:prSet>
      <dgm:spPr/>
    </dgm:pt>
    <dgm:pt modelId="{1E9A7752-C84C-47B5-A20E-A3FC83ECB863}" type="pres">
      <dgm:prSet presAssocID="{C87DE781-9540-46DA-9658-692E18473A79}" presName="spacing" presStyleCnt="0"/>
      <dgm:spPr/>
    </dgm:pt>
    <dgm:pt modelId="{E4DF4064-F293-4D13-9866-F9F700BA6B21}" type="pres">
      <dgm:prSet presAssocID="{E249B1BA-F989-48D8-946B-2DA135EEC518}" presName="linNode" presStyleCnt="0"/>
      <dgm:spPr/>
    </dgm:pt>
    <dgm:pt modelId="{82EBDF69-DDA0-4A97-B479-DBE7E0EA5FEE}" type="pres">
      <dgm:prSet presAssocID="{E249B1BA-F989-48D8-946B-2DA135EEC518}" presName="parentShp" presStyleLbl="node1" presStyleIdx="1" presStyleCnt="4" custScaleX="35017" custScaleY="103532" custLinFactNeighborX="-39917" custLinFactNeighborY="-8604">
        <dgm:presLayoutVars>
          <dgm:bulletEnabled val="1"/>
        </dgm:presLayoutVars>
      </dgm:prSet>
      <dgm:spPr>
        <a:prstGeom prst="roundRect">
          <a:avLst/>
        </a:prstGeom>
      </dgm:spPr>
    </dgm:pt>
    <dgm:pt modelId="{DE1732B5-7B1D-46E0-B98B-4A48B9726E02}" type="pres">
      <dgm:prSet presAssocID="{E249B1BA-F989-48D8-946B-2DA135EEC518}" presName="childShp" presStyleLbl="bgAccFollowNode1" presStyleIdx="1" presStyleCnt="4" custScaleX="61780" custLinFactNeighborX="-57843" custLinFactNeighborY="-1482">
        <dgm:presLayoutVars>
          <dgm:bulletEnabled val="1"/>
        </dgm:presLayoutVars>
      </dgm:prSet>
      <dgm:spPr/>
    </dgm:pt>
    <dgm:pt modelId="{311F4133-3A0A-4801-99E8-372336D86915}" type="pres">
      <dgm:prSet presAssocID="{741B847F-D7EF-480E-87FF-0FCB4CF7A1C7}" presName="spacing" presStyleCnt="0"/>
      <dgm:spPr/>
    </dgm:pt>
    <dgm:pt modelId="{562B604A-3F69-46DB-B0D3-14D80A4A3E2A}" type="pres">
      <dgm:prSet presAssocID="{51ADE845-06BE-4E8B-95F7-CCA0313B983E}" presName="linNode" presStyleCnt="0"/>
      <dgm:spPr/>
    </dgm:pt>
    <dgm:pt modelId="{0BA10F68-F4EC-4A6B-BB74-8B29FEF60438}" type="pres">
      <dgm:prSet presAssocID="{51ADE845-06BE-4E8B-95F7-CCA0313B983E}" presName="parentShp" presStyleLbl="node1" presStyleIdx="2" presStyleCnt="4" custScaleX="33791" custScaleY="103532" custLinFactNeighborX="-40796" custLinFactNeighborY="-16527">
        <dgm:presLayoutVars>
          <dgm:bulletEnabled val="1"/>
        </dgm:presLayoutVars>
      </dgm:prSet>
      <dgm:spPr>
        <a:prstGeom prst="roundRect">
          <a:avLst/>
        </a:prstGeom>
      </dgm:spPr>
    </dgm:pt>
    <dgm:pt modelId="{7AE45B3B-3000-440C-AF51-45FB409089EA}" type="pres">
      <dgm:prSet presAssocID="{51ADE845-06BE-4E8B-95F7-CCA0313B983E}" presName="childShp" presStyleLbl="bgAccFollowNode1" presStyleIdx="2" presStyleCnt="4" custScaleX="61633" custLinFactNeighborX="-57003" custLinFactNeighborY="-14879">
        <dgm:presLayoutVars>
          <dgm:bulletEnabled val="1"/>
        </dgm:presLayoutVars>
      </dgm:prSet>
      <dgm:spPr/>
    </dgm:pt>
    <dgm:pt modelId="{9D7A01DC-D5D1-48E1-92F9-55630CECE446}" type="pres">
      <dgm:prSet presAssocID="{6A0EB222-B657-400D-967C-892BFF3E37C1}" presName="spacing" presStyleCnt="0"/>
      <dgm:spPr/>
    </dgm:pt>
    <dgm:pt modelId="{B65B56AC-488E-4BA8-BD70-77AB1422B628}" type="pres">
      <dgm:prSet presAssocID="{07A864E0-6F8B-404B-8FE9-41E8516C5A53}" presName="linNode" presStyleCnt="0"/>
      <dgm:spPr/>
    </dgm:pt>
    <dgm:pt modelId="{62FEC733-7C75-4D47-870D-61F80AFAD64F}" type="pres">
      <dgm:prSet presAssocID="{07A864E0-6F8B-404B-8FE9-41E8516C5A53}" presName="parentShp" presStyleLbl="node1" presStyleIdx="3" presStyleCnt="4" custScaleX="31620" custScaleY="103532" custLinFactNeighborX="-42734" custLinFactNeighborY="-23936">
        <dgm:presLayoutVars>
          <dgm:bulletEnabled val="1"/>
        </dgm:presLayoutVars>
      </dgm:prSet>
      <dgm:spPr>
        <a:prstGeom prst="roundRect">
          <a:avLst/>
        </a:prstGeom>
      </dgm:spPr>
    </dgm:pt>
    <dgm:pt modelId="{21A76846-905F-4C60-B147-72EF6D55C7B9}" type="pres">
      <dgm:prSet presAssocID="{07A864E0-6F8B-404B-8FE9-41E8516C5A53}" presName="childShp" presStyleLbl="bgAccFollowNode1" presStyleIdx="3" presStyleCnt="4" custScaleX="60227" custLinFactNeighborX="-56710" custLinFactNeighborY="-27432">
        <dgm:presLayoutVars>
          <dgm:bulletEnabled val="1"/>
        </dgm:presLayoutVars>
      </dgm:prSet>
      <dgm:spPr/>
    </dgm:pt>
  </dgm:ptLst>
  <dgm:cxnLst>
    <dgm:cxn modelId="{A7FD4601-B4E0-417A-B303-CDA21CE5A1CA}" type="presOf" srcId="{C68F5C95-A129-48B4-801F-9169A37377CE}" destId="{21A76846-905F-4C60-B147-72EF6D55C7B9}" srcOrd="0" destOrd="0" presId="urn:microsoft.com/office/officeart/2005/8/layout/vList6"/>
    <dgm:cxn modelId="{CF9D3E0F-8C39-4D0C-AD0A-C730BC8877CF}" type="presOf" srcId="{4638394A-0BA0-465B-B5BA-0AA7287C04A6}" destId="{2BB7D222-49A9-4416-9501-C070778F7335}" srcOrd="0" destOrd="0" presId="urn:microsoft.com/office/officeart/2005/8/layout/vList6"/>
    <dgm:cxn modelId="{1EB19313-AE36-46EC-9494-EAE6B10D0012}" srcId="{07A864E0-6F8B-404B-8FE9-41E8516C5A53}" destId="{C68F5C95-A129-48B4-801F-9169A37377CE}" srcOrd="0" destOrd="0" parTransId="{E1C2E8B0-5717-4933-AE47-564BA8A734D2}" sibTransId="{57DD8348-25F3-4FF8-BD60-D2AC4D192602}"/>
    <dgm:cxn modelId="{7250AA15-18C4-467F-AB27-06889442DE4B}" type="presOf" srcId="{FDCA8FA1-AB6C-4E2A-8F3E-BA19CB74BB1B}" destId="{7AE45B3B-3000-440C-AF51-45FB409089EA}" srcOrd="0" destOrd="0" presId="urn:microsoft.com/office/officeart/2005/8/layout/vList6"/>
    <dgm:cxn modelId="{5D760E1B-B2F9-4FB5-85F0-C109DC3B32FF}" type="presOf" srcId="{9B9D5118-1502-43B5-A5A7-18A5B895844E}" destId="{DE1732B5-7B1D-46E0-B98B-4A48B9726E02}" srcOrd="0" destOrd="0" presId="urn:microsoft.com/office/officeart/2005/8/layout/vList6"/>
    <dgm:cxn modelId="{CBF2F627-4126-46E0-A6D5-7074ECF8C702}" srcId="{E249B1BA-F989-48D8-946B-2DA135EEC518}" destId="{26D7234C-8947-43A7-802D-089D61A541EF}" srcOrd="2" destOrd="0" parTransId="{6BCAA3FE-576D-4CAE-A1FF-CB96038E7CE1}" sibTransId="{9D3B0819-6110-434D-85C6-D5D60ED8588E}"/>
    <dgm:cxn modelId="{D4BE5F3C-2F92-4D78-8C05-C3E3CF6790ED}" srcId="{51ADE845-06BE-4E8B-95F7-CCA0313B983E}" destId="{FDCA8FA1-AB6C-4E2A-8F3E-BA19CB74BB1B}" srcOrd="0" destOrd="0" parTransId="{EA8B1F6A-56EF-48F2-B924-098A2909C09B}" sibTransId="{1E5AF62D-04C9-47B8-BAD2-8A429A960CCA}"/>
    <dgm:cxn modelId="{1D198068-C70C-4431-A0D7-EA2B56510D02}" type="presOf" srcId="{72422E43-EB89-4B3C-9476-4F5D7E424075}" destId="{3A80180A-6E8E-4468-A084-737FFB47F735}" srcOrd="0" destOrd="0" presId="urn:microsoft.com/office/officeart/2005/8/layout/vList6"/>
    <dgm:cxn modelId="{304ECC72-5054-4A14-92BB-5A3EBC043CC0}" srcId="{72422E43-EB89-4B3C-9476-4F5D7E424075}" destId="{51ADE845-06BE-4E8B-95F7-CCA0313B983E}" srcOrd="2" destOrd="0" parTransId="{86D0A651-139F-45D7-9D7F-6837840440C8}" sibTransId="{6A0EB222-B657-400D-967C-892BFF3E37C1}"/>
    <dgm:cxn modelId="{35504254-1E73-4631-A543-2BE96D518B84}" srcId="{51ADE845-06BE-4E8B-95F7-CCA0313B983E}" destId="{627C3DD5-DE28-47CC-9515-9C6BCBEEBE53}" srcOrd="2" destOrd="0" parTransId="{A7C1E8FE-68A8-4238-8A68-B18543AC28D8}" sibTransId="{2B20FE2B-807E-41EA-BC0F-19D914784D79}"/>
    <dgm:cxn modelId="{5B2B1195-47D2-421C-A6C6-D3A92479EC91}" type="presOf" srcId="{5AE3136D-2BE3-45D0-B5DD-7DC2648FF835}" destId="{7AE45B3B-3000-440C-AF51-45FB409089EA}" srcOrd="0" destOrd="1" presId="urn:microsoft.com/office/officeart/2005/8/layout/vList6"/>
    <dgm:cxn modelId="{62A97B9B-49C6-4F89-8A8C-6A100010001C}" srcId="{51ADE845-06BE-4E8B-95F7-CCA0313B983E}" destId="{5AE3136D-2BE3-45D0-B5DD-7DC2648FF835}" srcOrd="1" destOrd="0" parTransId="{839C4EE3-FD7B-4DB9-B39B-6DE6514451E5}" sibTransId="{971CE37C-CBE8-4E4F-B1A3-18461CC83473}"/>
    <dgm:cxn modelId="{F3CC289D-037F-4727-9685-82D195336E58}" type="presOf" srcId="{07A864E0-6F8B-404B-8FE9-41E8516C5A53}" destId="{62FEC733-7C75-4D47-870D-61F80AFAD64F}" srcOrd="0" destOrd="0" presId="urn:microsoft.com/office/officeart/2005/8/layout/vList6"/>
    <dgm:cxn modelId="{9D7DC4AC-E3BE-4EA0-BC31-B37EF9DAC959}" type="presOf" srcId="{51ADE845-06BE-4E8B-95F7-CCA0313B983E}" destId="{0BA10F68-F4EC-4A6B-BB74-8B29FEF60438}" srcOrd="0" destOrd="0" presId="urn:microsoft.com/office/officeart/2005/8/layout/vList6"/>
    <dgm:cxn modelId="{19B73FAE-EE2F-441F-9507-30BB75B03412}" srcId="{4638394A-0BA0-465B-B5BA-0AA7287C04A6}" destId="{1C6CB729-7EAC-4238-8B13-71B0A87C83A2}" srcOrd="0" destOrd="0" parTransId="{2C7093E5-253F-4140-9B61-ECAAB2261AFE}" sibTransId="{5776D0F3-02E6-4C0B-B810-C30C9F9F1BFA}"/>
    <dgm:cxn modelId="{CD1C2CB6-7080-4CEF-8E10-720F9BEA8F83}" type="presOf" srcId="{1C6CB729-7EAC-4238-8B13-71B0A87C83A2}" destId="{FF1ACCBF-2009-4A8A-B5C0-1DE9744DD51D}" srcOrd="0" destOrd="0" presId="urn:microsoft.com/office/officeart/2005/8/layout/vList6"/>
    <dgm:cxn modelId="{24A420B9-BB7D-4070-81B2-2D3E7DD4C90F}" srcId="{E249B1BA-F989-48D8-946B-2DA135EEC518}" destId="{9B9D5118-1502-43B5-A5A7-18A5B895844E}" srcOrd="0" destOrd="0" parTransId="{AE97113C-8B05-462E-A457-F811EE3D392E}" sibTransId="{C8EEF35A-AE89-4746-B14C-A4809F4FF619}"/>
    <dgm:cxn modelId="{8E0477BD-608F-4F46-B433-F1169C41BEF4}" srcId="{72422E43-EB89-4B3C-9476-4F5D7E424075}" destId="{07A864E0-6F8B-404B-8FE9-41E8516C5A53}" srcOrd="3" destOrd="0" parTransId="{E9C613DD-E99B-481C-9FF4-0C10EEA990DA}" sibTransId="{5D2D6902-DA4B-49AB-95B8-D176ECFC9DF0}"/>
    <dgm:cxn modelId="{54087BBD-27D5-4072-BDB7-4B5354F55155}" srcId="{E249B1BA-F989-48D8-946B-2DA135EEC518}" destId="{2C7BB7DB-EA2C-41CF-87CC-03CCC9B80B68}" srcOrd="1" destOrd="0" parTransId="{F2FFB9C9-BC11-4BB0-AB21-DDC552E6DCD9}" sibTransId="{EC9645C2-6401-44B4-895A-43AA0AA5BE73}"/>
    <dgm:cxn modelId="{984023E6-B570-43A3-ABAF-FF51EFC88AA2}" type="presOf" srcId="{2C7BB7DB-EA2C-41CF-87CC-03CCC9B80B68}" destId="{DE1732B5-7B1D-46E0-B98B-4A48B9726E02}" srcOrd="0" destOrd="1" presId="urn:microsoft.com/office/officeart/2005/8/layout/vList6"/>
    <dgm:cxn modelId="{2AC234E8-C887-4EC5-9383-1315D7DEDA42}" type="presOf" srcId="{26D7234C-8947-43A7-802D-089D61A541EF}" destId="{DE1732B5-7B1D-46E0-B98B-4A48B9726E02}" srcOrd="0" destOrd="2" presId="urn:microsoft.com/office/officeart/2005/8/layout/vList6"/>
    <dgm:cxn modelId="{B48C01EA-7574-4100-AC77-5976E90F37DE}" srcId="{4638394A-0BA0-465B-B5BA-0AA7287C04A6}" destId="{F23B62D0-9FA4-45B2-91BF-2D14EFB211EA}" srcOrd="1" destOrd="0" parTransId="{25286F00-A451-4C92-A715-B9D693BADC4B}" sibTransId="{4CD296A2-A381-45B4-944E-8634430A30E4}"/>
    <dgm:cxn modelId="{D2B3CDEA-BFFB-4121-AC87-8CB2536A10F3}" type="presOf" srcId="{F23B62D0-9FA4-45B2-91BF-2D14EFB211EA}" destId="{FF1ACCBF-2009-4A8A-B5C0-1DE9744DD51D}" srcOrd="0" destOrd="1" presId="urn:microsoft.com/office/officeart/2005/8/layout/vList6"/>
    <dgm:cxn modelId="{0E6B42EB-36C1-4CB6-9CF4-AE1874A04D50}" type="presOf" srcId="{627C3DD5-DE28-47CC-9515-9C6BCBEEBE53}" destId="{7AE45B3B-3000-440C-AF51-45FB409089EA}" srcOrd="0" destOrd="2" presId="urn:microsoft.com/office/officeart/2005/8/layout/vList6"/>
    <dgm:cxn modelId="{5B8B85F3-0B3F-48DE-AE1E-74CB07608AD2}" srcId="{72422E43-EB89-4B3C-9476-4F5D7E424075}" destId="{4638394A-0BA0-465B-B5BA-0AA7287C04A6}" srcOrd="0" destOrd="0" parTransId="{8488EEF0-2CDF-4C8A-B318-6F22BFA7FBE1}" sibTransId="{C87DE781-9540-46DA-9658-692E18473A79}"/>
    <dgm:cxn modelId="{24A81AF7-4BA4-4FE1-8EFA-A0A1784EEF58}" type="presOf" srcId="{E249B1BA-F989-48D8-946B-2DA135EEC518}" destId="{82EBDF69-DDA0-4A97-B479-DBE7E0EA5FEE}" srcOrd="0" destOrd="0" presId="urn:microsoft.com/office/officeart/2005/8/layout/vList6"/>
    <dgm:cxn modelId="{A2B0C0FC-9312-4339-B84B-B3A4D0F55585}" srcId="{72422E43-EB89-4B3C-9476-4F5D7E424075}" destId="{E249B1BA-F989-48D8-946B-2DA135EEC518}" srcOrd="1" destOrd="0" parTransId="{E2EA1BBF-DF95-45B4-BFC7-7E92CE3761AB}" sibTransId="{741B847F-D7EF-480E-87FF-0FCB4CF7A1C7}"/>
    <dgm:cxn modelId="{C80035C9-2264-44B3-A338-9675390E7BF5}" type="presParOf" srcId="{3A80180A-6E8E-4468-A084-737FFB47F735}" destId="{F3ABE081-03F3-4902-B0F6-1E08FAE82EB0}" srcOrd="0" destOrd="0" presId="urn:microsoft.com/office/officeart/2005/8/layout/vList6"/>
    <dgm:cxn modelId="{3CB76000-1EFB-4963-87C2-23CAB33D4070}" type="presParOf" srcId="{F3ABE081-03F3-4902-B0F6-1E08FAE82EB0}" destId="{2BB7D222-49A9-4416-9501-C070778F7335}" srcOrd="0" destOrd="0" presId="urn:microsoft.com/office/officeart/2005/8/layout/vList6"/>
    <dgm:cxn modelId="{1E210B6A-DEE4-4DAA-9C70-78158FE403CD}" type="presParOf" srcId="{F3ABE081-03F3-4902-B0F6-1E08FAE82EB0}" destId="{FF1ACCBF-2009-4A8A-B5C0-1DE9744DD51D}" srcOrd="1" destOrd="0" presId="urn:microsoft.com/office/officeart/2005/8/layout/vList6"/>
    <dgm:cxn modelId="{60839363-CB1E-4AE9-AD82-0F0C5DEF434A}" type="presParOf" srcId="{3A80180A-6E8E-4468-A084-737FFB47F735}" destId="{1E9A7752-C84C-47B5-A20E-A3FC83ECB863}" srcOrd="1" destOrd="0" presId="urn:microsoft.com/office/officeart/2005/8/layout/vList6"/>
    <dgm:cxn modelId="{8D3AF65C-896D-414C-9681-EA37B4F4F2B1}" type="presParOf" srcId="{3A80180A-6E8E-4468-A084-737FFB47F735}" destId="{E4DF4064-F293-4D13-9866-F9F700BA6B21}" srcOrd="2" destOrd="0" presId="urn:microsoft.com/office/officeart/2005/8/layout/vList6"/>
    <dgm:cxn modelId="{EA4552A5-3EF2-45C6-87A0-C9EA0B281658}" type="presParOf" srcId="{E4DF4064-F293-4D13-9866-F9F700BA6B21}" destId="{82EBDF69-DDA0-4A97-B479-DBE7E0EA5FEE}" srcOrd="0" destOrd="0" presId="urn:microsoft.com/office/officeart/2005/8/layout/vList6"/>
    <dgm:cxn modelId="{D8E5A11E-EFBE-4C7C-A60F-DD07AA0166FA}" type="presParOf" srcId="{E4DF4064-F293-4D13-9866-F9F700BA6B21}" destId="{DE1732B5-7B1D-46E0-B98B-4A48B9726E02}" srcOrd="1" destOrd="0" presId="urn:microsoft.com/office/officeart/2005/8/layout/vList6"/>
    <dgm:cxn modelId="{E618FF56-0D18-400A-BC26-54E61906E64E}" type="presParOf" srcId="{3A80180A-6E8E-4468-A084-737FFB47F735}" destId="{311F4133-3A0A-4801-99E8-372336D86915}" srcOrd="3" destOrd="0" presId="urn:microsoft.com/office/officeart/2005/8/layout/vList6"/>
    <dgm:cxn modelId="{C8282DD4-8268-45AD-B20C-DDA55DF9EF4B}" type="presParOf" srcId="{3A80180A-6E8E-4468-A084-737FFB47F735}" destId="{562B604A-3F69-46DB-B0D3-14D80A4A3E2A}" srcOrd="4" destOrd="0" presId="urn:microsoft.com/office/officeart/2005/8/layout/vList6"/>
    <dgm:cxn modelId="{A4F075F8-148E-482E-8699-AC65D460EDB7}" type="presParOf" srcId="{562B604A-3F69-46DB-B0D3-14D80A4A3E2A}" destId="{0BA10F68-F4EC-4A6B-BB74-8B29FEF60438}" srcOrd="0" destOrd="0" presId="urn:microsoft.com/office/officeart/2005/8/layout/vList6"/>
    <dgm:cxn modelId="{2C2CAFA0-FE11-46E5-AAEB-4D820179363A}" type="presParOf" srcId="{562B604A-3F69-46DB-B0D3-14D80A4A3E2A}" destId="{7AE45B3B-3000-440C-AF51-45FB409089EA}" srcOrd="1" destOrd="0" presId="urn:microsoft.com/office/officeart/2005/8/layout/vList6"/>
    <dgm:cxn modelId="{D6B792A2-877D-4B6B-AD4C-989F4C50C533}" type="presParOf" srcId="{3A80180A-6E8E-4468-A084-737FFB47F735}" destId="{9D7A01DC-D5D1-48E1-92F9-55630CECE446}" srcOrd="5" destOrd="0" presId="urn:microsoft.com/office/officeart/2005/8/layout/vList6"/>
    <dgm:cxn modelId="{BB787410-B317-455E-9C33-1B80DFC54742}" type="presParOf" srcId="{3A80180A-6E8E-4468-A084-737FFB47F735}" destId="{B65B56AC-488E-4BA8-BD70-77AB1422B628}" srcOrd="6" destOrd="0" presId="urn:microsoft.com/office/officeart/2005/8/layout/vList6"/>
    <dgm:cxn modelId="{280A013A-EEFC-4974-A1EB-3C9671201EEF}" type="presParOf" srcId="{B65B56AC-488E-4BA8-BD70-77AB1422B628}" destId="{62FEC733-7C75-4D47-870D-61F80AFAD64F}" srcOrd="0" destOrd="0" presId="urn:microsoft.com/office/officeart/2005/8/layout/vList6"/>
    <dgm:cxn modelId="{11CDF493-B3C4-4C32-9D96-66815F49E4C0}" type="presParOf" srcId="{B65B56AC-488E-4BA8-BD70-77AB1422B628}" destId="{21A76846-905F-4C60-B147-72EF6D55C7B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ACCBF-2009-4A8A-B5C0-1DE9744DD51D}">
      <dsp:nvSpPr>
        <dsp:cNvPr id="0" name=""/>
        <dsp:cNvSpPr/>
      </dsp:nvSpPr>
      <dsp:spPr>
        <a:xfrm>
          <a:off x="1062429" y="10579"/>
          <a:ext cx="2497781" cy="7115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/>
            <a:t>Jeugdhulpbeleid</a:t>
          </a:r>
        </a:p>
      </dsp:txBody>
      <dsp:txXfrm>
        <a:off x="1062429" y="99520"/>
        <a:ext cx="2230958" cy="533645"/>
      </dsp:txXfrm>
    </dsp:sp>
    <dsp:sp modelId="{2BB7D222-49A9-4416-9501-C070778F7335}">
      <dsp:nvSpPr>
        <dsp:cNvPr id="0" name=""/>
        <dsp:cNvSpPr/>
      </dsp:nvSpPr>
      <dsp:spPr>
        <a:xfrm>
          <a:off x="13047" y="3"/>
          <a:ext cx="964561" cy="746314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32000" r="-32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700" kern="1200"/>
        </a:p>
      </dsp:txBody>
      <dsp:txXfrm>
        <a:off x="49479" y="36435"/>
        <a:ext cx="891697" cy="673450"/>
      </dsp:txXfrm>
    </dsp:sp>
    <dsp:sp modelId="{DE1732B5-7B1D-46E0-B98B-4A48B9726E02}">
      <dsp:nvSpPr>
        <dsp:cNvPr id="0" name=""/>
        <dsp:cNvSpPr/>
      </dsp:nvSpPr>
      <dsp:spPr>
        <a:xfrm>
          <a:off x="1041034" y="820258"/>
          <a:ext cx="2508867" cy="711527"/>
        </a:xfrm>
        <a:prstGeom prst="rightArrow">
          <a:avLst>
            <a:gd name="adj1" fmla="val 75000"/>
            <a:gd name="adj2" fmla="val 50000"/>
          </a:avLst>
        </a:prstGeom>
        <a:solidFill>
          <a:srgbClr val="2E77B1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/>
            <a:t>Inkoopbeleid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/>
        </a:p>
      </dsp:txBody>
      <dsp:txXfrm>
        <a:off x="1041034" y="909199"/>
        <a:ext cx="2242044" cy="533645"/>
      </dsp:txXfrm>
    </dsp:sp>
    <dsp:sp modelId="{82EBDF69-DDA0-4A97-B479-DBE7E0EA5FEE}">
      <dsp:nvSpPr>
        <dsp:cNvPr id="0" name=""/>
        <dsp:cNvSpPr/>
      </dsp:nvSpPr>
      <dsp:spPr>
        <a:xfrm>
          <a:off x="37988" y="757018"/>
          <a:ext cx="948019" cy="736658"/>
        </a:xfrm>
        <a:prstGeom prst="roundRect">
          <a:avLst/>
        </a:prstGeom>
        <a:blipFill rotWithShape="0">
          <a:blip xmlns:r="http://schemas.openxmlformats.org/officeDocument/2006/relationships" r:embed="rId2"/>
          <a:srcRect/>
          <a:stretch>
            <a:fillRect l="-31000" r="-31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700" kern="1200"/>
        </a:p>
      </dsp:txBody>
      <dsp:txXfrm>
        <a:off x="73949" y="792979"/>
        <a:ext cx="876097" cy="664736"/>
      </dsp:txXfrm>
    </dsp:sp>
    <dsp:sp modelId="{7AE45B3B-3000-440C-AF51-45FB409089EA}">
      <dsp:nvSpPr>
        <dsp:cNvPr id="0" name=""/>
        <dsp:cNvSpPr/>
      </dsp:nvSpPr>
      <dsp:spPr>
        <a:xfrm>
          <a:off x="1050165" y="1532746"/>
          <a:ext cx="2502897" cy="7115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/>
            <a:t>(sub)regionale samenwerking en lokale regie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/>
        </a:p>
      </dsp:txBody>
      <dsp:txXfrm>
        <a:off x="1050165" y="1621687"/>
        <a:ext cx="2236074" cy="533645"/>
      </dsp:txXfrm>
    </dsp:sp>
    <dsp:sp modelId="{0BA10F68-F4EC-4A6B-BB74-8B29FEF60438}">
      <dsp:nvSpPr>
        <dsp:cNvPr id="0" name=""/>
        <dsp:cNvSpPr/>
      </dsp:nvSpPr>
      <dsp:spPr>
        <a:xfrm>
          <a:off x="21873" y="1508455"/>
          <a:ext cx="914828" cy="736658"/>
        </a:xfrm>
        <a:prstGeom prst="roundRect">
          <a:avLst/>
        </a:prstGeom>
        <a:blipFill rotWithShape="0">
          <a:blip xmlns:r="http://schemas.openxmlformats.org/officeDocument/2006/relationships" r:embed="rId3"/>
          <a:srcRect/>
          <a:stretch>
            <a:fillRect l="-34000" r="-34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700" kern="1200"/>
        </a:p>
      </dsp:txBody>
      <dsp:txXfrm>
        <a:off x="57834" y="1544416"/>
        <a:ext cx="842906" cy="664736"/>
      </dsp:txXfrm>
    </dsp:sp>
    <dsp:sp modelId="{21A76846-905F-4C60-B147-72EF6D55C7B9}">
      <dsp:nvSpPr>
        <dsp:cNvPr id="0" name=""/>
        <dsp:cNvSpPr/>
      </dsp:nvSpPr>
      <dsp:spPr>
        <a:xfrm>
          <a:off x="1057258" y="2251240"/>
          <a:ext cx="2445800" cy="7115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/>
            <a:t>Financieel kader en financiële afspraken</a:t>
          </a:r>
        </a:p>
      </dsp:txBody>
      <dsp:txXfrm>
        <a:off x="1057258" y="2340181"/>
        <a:ext cx="2178977" cy="533645"/>
      </dsp:txXfrm>
    </dsp:sp>
    <dsp:sp modelId="{62FEC733-7C75-4D47-870D-61F80AFAD64F}">
      <dsp:nvSpPr>
        <dsp:cNvPr id="0" name=""/>
        <dsp:cNvSpPr/>
      </dsp:nvSpPr>
      <dsp:spPr>
        <a:xfrm>
          <a:off x="1108" y="2263549"/>
          <a:ext cx="856052" cy="736658"/>
        </a:xfrm>
        <a:prstGeom prst="roundRect">
          <a:avLst/>
        </a:prstGeom>
        <a:blipFill rotWithShape="0">
          <a:blip xmlns:r="http://schemas.openxmlformats.org/officeDocument/2006/relationships" r:embed="rId4"/>
          <a:srcRect/>
          <a:stretch>
            <a:fillRect l="-30000" r="-30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700" kern="1200"/>
        </a:p>
      </dsp:txBody>
      <dsp:txXfrm>
        <a:off x="37069" y="2299510"/>
        <a:ext cx="784130" cy="6647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ACCBF-2009-4A8A-B5C0-1DE9744DD51D}">
      <dsp:nvSpPr>
        <dsp:cNvPr id="0" name=""/>
        <dsp:cNvSpPr/>
      </dsp:nvSpPr>
      <dsp:spPr>
        <a:xfrm>
          <a:off x="783620" y="11214"/>
          <a:ext cx="1842299" cy="754197"/>
        </a:xfrm>
        <a:prstGeom prst="rightArrow">
          <a:avLst>
            <a:gd name="adj1" fmla="val 75000"/>
            <a:gd name="adj2" fmla="val 50000"/>
          </a:avLst>
        </a:prstGeom>
        <a:solidFill>
          <a:srgbClr val="70AD47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Jeugdhulpbeleid</a:t>
          </a:r>
        </a:p>
      </dsp:txBody>
      <dsp:txXfrm>
        <a:off x="783620" y="105489"/>
        <a:ext cx="1559475" cy="565647"/>
      </dsp:txXfrm>
    </dsp:sp>
    <dsp:sp modelId="{2BB7D222-49A9-4416-9501-C070778F7335}">
      <dsp:nvSpPr>
        <dsp:cNvPr id="0" name=""/>
        <dsp:cNvSpPr/>
      </dsp:nvSpPr>
      <dsp:spPr>
        <a:xfrm>
          <a:off x="9623" y="3"/>
          <a:ext cx="711435" cy="791070"/>
        </a:xfrm>
        <a:prstGeom prst="roundRect">
          <a:avLst/>
        </a:prstGeom>
        <a:blipFill rotWithShape="0">
          <a:blip xmlns:r="http://schemas.openxmlformats.org/officeDocument/2006/relationships" r:embed="rId1"/>
          <a:srcRect/>
          <a:stretch>
            <a:fillRect l="-32000" r="-32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4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4352" y="34732"/>
        <a:ext cx="641977" cy="721612"/>
      </dsp:txXfrm>
    </dsp:sp>
    <dsp:sp modelId="{DE1732B5-7B1D-46E0-B98B-4A48B9726E02}">
      <dsp:nvSpPr>
        <dsp:cNvPr id="0" name=""/>
        <dsp:cNvSpPr/>
      </dsp:nvSpPr>
      <dsp:spPr>
        <a:xfrm>
          <a:off x="767840" y="869450"/>
          <a:ext cx="1850476" cy="754197"/>
        </a:xfrm>
        <a:prstGeom prst="rightArrow">
          <a:avLst>
            <a:gd name="adj1" fmla="val 75000"/>
            <a:gd name="adj2" fmla="val 50000"/>
          </a:avLst>
        </a:prstGeom>
        <a:solidFill>
          <a:srgbClr val="2E77B1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Inkoopbeleid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767840" y="963725"/>
        <a:ext cx="1567652" cy="565647"/>
      </dsp:txXfrm>
    </dsp:sp>
    <dsp:sp modelId="{82EBDF69-DDA0-4A97-B479-DBE7E0EA5FEE}">
      <dsp:nvSpPr>
        <dsp:cNvPr id="0" name=""/>
        <dsp:cNvSpPr/>
      </dsp:nvSpPr>
      <dsp:spPr>
        <a:xfrm>
          <a:off x="28019" y="802416"/>
          <a:ext cx="699235" cy="780836"/>
        </a:xfrm>
        <a:prstGeom prst="roundRect">
          <a:avLst/>
        </a:prstGeom>
        <a:blipFill rotWithShape="0">
          <a:blip xmlns:r="http://schemas.openxmlformats.org/officeDocument/2006/relationships" r:embed="rId2"/>
          <a:srcRect/>
          <a:stretch>
            <a:fillRect l="-31000" r="-31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4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62153" y="836550"/>
        <a:ext cx="630967" cy="712568"/>
      </dsp:txXfrm>
    </dsp:sp>
    <dsp:sp modelId="{7AE45B3B-3000-440C-AF51-45FB409089EA}">
      <dsp:nvSpPr>
        <dsp:cNvPr id="0" name=""/>
        <dsp:cNvSpPr/>
      </dsp:nvSpPr>
      <dsp:spPr>
        <a:xfrm>
          <a:off x="774574" y="1624666"/>
          <a:ext cx="1846073" cy="754197"/>
        </a:xfrm>
        <a:prstGeom prst="rightArrow">
          <a:avLst>
            <a:gd name="adj1" fmla="val 75000"/>
            <a:gd name="adj2" fmla="val 50000"/>
          </a:avLst>
        </a:prstGeom>
        <a:solidFill>
          <a:srgbClr val="ED7D31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(sub)regionale samenwerking en lokale regie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NL" sz="1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774574" y="1718941"/>
        <a:ext cx="1563249" cy="565647"/>
      </dsp:txXfrm>
    </dsp:sp>
    <dsp:sp modelId="{0BA10F68-F4EC-4A6B-BB74-8B29FEF60438}">
      <dsp:nvSpPr>
        <dsp:cNvPr id="0" name=""/>
        <dsp:cNvSpPr/>
      </dsp:nvSpPr>
      <dsp:spPr>
        <a:xfrm>
          <a:off x="16133" y="1598917"/>
          <a:ext cx="674753" cy="780836"/>
        </a:xfrm>
        <a:prstGeom prst="roundRect">
          <a:avLst/>
        </a:prstGeom>
        <a:blipFill rotWithShape="0">
          <a:blip xmlns:r="http://schemas.openxmlformats.org/officeDocument/2006/relationships" r:embed="rId3"/>
          <a:srcRect/>
          <a:stretch>
            <a:fillRect l="-34000" r="-34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4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9072" y="1631856"/>
        <a:ext cx="608875" cy="714958"/>
      </dsp:txXfrm>
    </dsp:sp>
    <dsp:sp modelId="{21A76846-905F-4C60-B147-72EF6D55C7B9}">
      <dsp:nvSpPr>
        <dsp:cNvPr id="0" name=""/>
        <dsp:cNvSpPr/>
      </dsp:nvSpPr>
      <dsp:spPr>
        <a:xfrm>
          <a:off x="779806" y="2386247"/>
          <a:ext cx="1803959" cy="754197"/>
        </a:xfrm>
        <a:prstGeom prst="rightArrow">
          <a:avLst>
            <a:gd name="adj1" fmla="val 75000"/>
            <a:gd name="adj2" fmla="val 50000"/>
          </a:avLst>
        </a:prstGeom>
        <a:solidFill>
          <a:srgbClr val="FFC000">
            <a:lumMod val="60000"/>
            <a:lumOff val="4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Financieel kader en financiële afspraken</a:t>
          </a:r>
        </a:p>
      </dsp:txBody>
      <dsp:txXfrm>
        <a:off x="779806" y="2480522"/>
        <a:ext cx="1521135" cy="565647"/>
      </dsp:txXfrm>
    </dsp:sp>
    <dsp:sp modelId="{62FEC733-7C75-4D47-870D-61F80AFAD64F}">
      <dsp:nvSpPr>
        <dsp:cNvPr id="0" name=""/>
        <dsp:cNvSpPr/>
      </dsp:nvSpPr>
      <dsp:spPr>
        <a:xfrm>
          <a:off x="817" y="2399295"/>
          <a:ext cx="631402" cy="780836"/>
        </a:xfrm>
        <a:prstGeom prst="roundRect">
          <a:avLst/>
        </a:prstGeom>
        <a:blipFill rotWithShape="0">
          <a:blip xmlns:r="http://schemas.openxmlformats.org/officeDocument/2006/relationships" r:embed="rId4"/>
          <a:srcRect/>
          <a:stretch>
            <a:fillRect l="-30000" r="-30000"/>
          </a:stretch>
        </a:blipFill>
        <a:ln w="12700" cap="flat" cmpd="sng" algn="ctr">
          <a:solidFill>
            <a:srgbClr val="2E77B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4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640" y="2430118"/>
        <a:ext cx="569756" cy="719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C83DB-576F-4742-963B-3EA72CA0F02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6F437-6FCC-4EB7-8E32-80D5F79FB75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6958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219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1387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0578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8A1061-BCD1-C441-BA7B-C4491DE61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47F047-9C25-AA4A-F650-C5C42BF88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B2F5E8-67F8-46B2-DEC0-5E3E84FB3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609D99-8050-639F-7BB7-F1703AB0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292821-19F5-DE00-67EF-6606BEB34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3664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0B0613-6A66-C48E-B22B-1EB518249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391B7F1-E39D-4A43-60A4-F18BC9205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F7B151-D88F-8300-8019-97808A6D7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596129A-1107-BD41-030E-2657A4436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F239588-3BCE-32F4-0826-4459E5DC0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1008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E3A09-6860-FEFF-8B83-4B4701803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0D6F67-DCBB-7151-F6AD-D93C2BCC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21FB47-0685-735E-F347-9CD3E426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AEC3EE-BFFB-8CDA-0791-916DA14F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9F470F-6F8D-9C77-9886-DF3CF816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4566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1D95A-A6B2-39C0-2387-8E88D8D64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998C43-C9D7-EC71-1F7A-833455DE1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ABD5B44-E039-2610-0355-94809EE5E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736C9EC-3C75-A37D-4E40-FBCEECF0E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DB74B5-7EF2-CEF8-7C14-72E76D0F6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3D118F1-F5A3-DEE7-5C7E-91E3F8DAE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219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2CE4CC-1B7B-C489-CED4-4F576266E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49E0A4B-14A7-1AB8-4044-7FD457AFE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00BD5C9-781A-4C28-0ACD-B32E96697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75F933A-955F-ED83-04A9-FF61AB24E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5B411A-8FBC-7B48-283A-032C52CD3D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5A1BB45-86C6-08C8-BA35-2E1ED7059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43053F7-378F-11D8-29D7-5172B31AC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12CFCC2-0666-825B-7075-131B7299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14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99120-2159-58B7-2D30-5AEF3EB8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507DA8-31A5-E4D3-6BF1-2B1B23F9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41FC520-9958-ED0E-F454-461D4D758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30103BC-9839-770A-5BB2-961900DE7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063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25C63ED-2C1A-00A6-6022-DCE0D1141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9E75B1D-1135-8BF8-EA00-D0F8D98C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B7180D-192F-4BF4-2F71-D30780293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8122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8AC692-9C85-19A1-C0B1-DC77CB243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25458B-E70B-DC7E-FE59-D6E8B9310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865315E-948C-1DC0-9CF4-CA1ED0E4F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6FE3436-EFFD-D1DA-98F7-BE43F2669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D1EB793-FA14-1C4E-DDE5-267AFF8DC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00F533F-5421-72C8-BED2-3BF5BA76D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7189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35329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0D73B-CA8A-2787-61B6-BA1899B90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6C4A95C-3BC3-3C95-403B-0039292375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20E7060-7CB7-A342-34F6-3D4E685EF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A32F03-DE95-0535-9AB7-10B9A77C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43626D4-33FF-6A86-945E-DB2C2DA4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1EB5158-E6F1-159E-D938-7F474634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410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9813DA-B2F9-9FB8-0C9E-E0F1C97EB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88AFD37-CB91-E072-E091-6C1E82177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34ED22B-F054-8CCF-CD3E-EA0199AD6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1D184C-BE20-0827-2E40-607821124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98E021-4FCD-23D1-D839-AA3664D5D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5979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4AC0D6-B50E-75F3-9C2F-5F762401D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1D1B88D-EB0B-4BF5-2528-7338E8AF3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4A76FE-BE0D-2553-3900-C5166C18F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2D1DDF2-750B-D7F9-3793-703A375A7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3778BB-18E7-A6B5-B1C9-0F3A7361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82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8708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681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9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126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389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0998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221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7FE43-B51F-4C40-B633-FAA540985BCA}" type="datetimeFigureOut">
              <a:rPr lang="nl-NL" smtClean="0"/>
              <a:pPr/>
              <a:t>23-6-2023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1DB21-C42B-354F-8BE8-8ECE2CB8210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244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34B5B6B-B3B8-3352-4185-0F25133F0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45CF44-FEDF-1D10-FB5B-88C926555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56BF39-2203-62DA-24D1-C569C9607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0B979-1F5F-4039-9505-20FE0D6E6D9C}" type="datetimeFigureOut">
              <a:rPr lang="nl-NL" smtClean="0"/>
              <a:t>23-6-2023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F729CD-D801-7377-9EE3-70D4C489A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8FCB18-3089-DDA0-7350-F93157219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AF97-8A39-4FD8-B560-E638B2F3703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09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" Type="http://schemas.openxmlformats.org/officeDocument/2006/relationships/tags" Target="../tags/tag5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tags" Target="../tags/tag56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slideLayout" Target="../slideLayouts/slideLayout1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Afbeelding 1" descr="jzhz_powerpoint-sjabloon_254x190,5m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580899" y="3657693"/>
            <a:ext cx="6701694" cy="1184940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r>
              <a:rPr lang="nl-NL" sz="4400" b="1">
                <a:solidFill>
                  <a:schemeClr val="bg1"/>
                </a:solidFill>
              </a:rPr>
              <a:t>Hervormingsagenda  Jeugd</a:t>
            </a:r>
          </a:p>
          <a:p>
            <a:r>
              <a:rPr lang="nl-NL" sz="3000">
                <a:solidFill>
                  <a:srgbClr val="2E77B1"/>
                </a:solidFill>
              </a:rPr>
              <a:t>Van praten naar doen…</a:t>
            </a:r>
          </a:p>
        </p:txBody>
      </p:sp>
    </p:spTree>
    <p:extLst>
      <p:ext uri="{BB962C8B-B14F-4D97-AF65-F5344CB8AC3E}">
        <p14:creationId xmlns:p14="http://schemas.microsoft.com/office/powerpoint/2010/main" val="1272127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ws_RIS-CoMa_VDEF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75026" y="1354665"/>
            <a:ext cx="76069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/>
              <a:t>Tekst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340"/>
            <a:ext cx="9144000" cy="6858000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14FD1800-736C-2A90-4812-0F3E2020401A}"/>
              </a:ext>
            </a:extLst>
          </p:cNvPr>
          <p:cNvSpPr/>
          <p:nvPr/>
        </p:nvSpPr>
        <p:spPr>
          <a:xfrm>
            <a:off x="2316480" y="2223770"/>
            <a:ext cx="4968240" cy="2895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Welk advies zou je gemeenten en elkaar willen geven in prioritering?</a:t>
            </a:r>
          </a:p>
          <a:p>
            <a:pPr algn="ctr"/>
            <a:r>
              <a:rPr lang="nl-NL"/>
              <a:t>(kansrijk, effectief, haalbaar, enz..</a:t>
            </a:r>
          </a:p>
        </p:txBody>
      </p:sp>
    </p:spTree>
    <p:extLst>
      <p:ext uri="{BB962C8B-B14F-4D97-AF65-F5344CB8AC3E}">
        <p14:creationId xmlns:p14="http://schemas.microsoft.com/office/powerpoint/2010/main" val="311218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ws_RIS-CoMa_VDEF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75026" y="1354665"/>
            <a:ext cx="76069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/>
              <a:t>Tekst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1138171" y="1354665"/>
            <a:ext cx="519282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2200" b="1">
                <a:solidFill>
                  <a:srgbClr val="2E77B1"/>
                </a:solidFill>
              </a:rPr>
              <a:t>Titel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1138171" y="1933655"/>
            <a:ext cx="519282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>
                <a:solidFill>
                  <a:srgbClr val="1B2831"/>
                </a:solidFill>
              </a:rPr>
              <a:t>tekst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E857A37-DA9F-7A27-83F4-91F3B47ACE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67" y="0"/>
            <a:ext cx="9144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AB111B86-8F41-EBA6-EE68-D593011F7171}"/>
              </a:ext>
            </a:extLst>
          </p:cNvPr>
          <p:cNvSpPr txBox="1"/>
          <p:nvPr/>
        </p:nvSpPr>
        <p:spPr>
          <a:xfrm>
            <a:off x="1004342" y="1798820"/>
            <a:ext cx="7484554" cy="2841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4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 doelstelling voor de Hervormingsagenda is tweeledig: </a:t>
            </a:r>
          </a:p>
          <a:p>
            <a:pPr marL="614362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900"/>
              <a:buFont typeface="Verdana" panose="020B0604030504040204" pitchFamily="34" charset="0"/>
              <a:buAutoNum type="arabicPeriod"/>
              <a:tabLst>
                <a:tab pos="457200" algn="l"/>
              </a:tabLst>
            </a:pPr>
            <a:r>
              <a:rPr lang="nl-NL" sz="24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Betere en tijdige hulp en ondersteuning voor jeugdigen en gezinnen, op de juiste plek en wanneer dit nodig is. </a:t>
            </a:r>
          </a:p>
          <a:p>
            <a:pPr marL="614362" lvl="1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900"/>
              <a:buFont typeface="Verdana" panose="020B0604030504040204" pitchFamily="34" charset="0"/>
              <a:buAutoNum type="arabicPeriod"/>
              <a:tabLst>
                <a:tab pos="457200" algn="l"/>
              </a:tabLst>
            </a:pPr>
            <a:r>
              <a:rPr lang="nl-NL" sz="24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Hulp en ondersteuning worden aangeboden binnen een beheersbaar en daarmee duurzaam financieel houdbaar stelsel.</a:t>
            </a:r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E58F3B6E-CDEB-F283-9F53-1F38C81C189E}"/>
              </a:ext>
            </a:extLst>
          </p:cNvPr>
          <p:cNvSpPr/>
          <p:nvPr/>
        </p:nvSpPr>
        <p:spPr>
          <a:xfrm>
            <a:off x="2601798" y="175504"/>
            <a:ext cx="5498519" cy="151771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Jeugdhulp is beter beschikbaar voor meest kwetsbare jeugdige/gezinnen </a:t>
            </a:r>
          </a:p>
        </p:txBody>
      </p:sp>
    </p:spTree>
    <p:extLst>
      <p:ext uri="{BB962C8B-B14F-4D97-AF65-F5344CB8AC3E}">
        <p14:creationId xmlns:p14="http://schemas.microsoft.com/office/powerpoint/2010/main" val="1249858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ws_RIS-CoMa_VDEF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75026" y="1354665"/>
            <a:ext cx="76069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/>
              <a:t>Tekst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50DC830-5750-C0E3-F042-9F30188DA8B9}"/>
              </a:ext>
            </a:extLst>
          </p:cNvPr>
          <p:cNvSpPr txBox="1"/>
          <p:nvPr/>
        </p:nvSpPr>
        <p:spPr>
          <a:xfrm>
            <a:off x="477739" y="197346"/>
            <a:ext cx="818852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>
                <a:solidFill>
                  <a:schemeClr val="tx2"/>
                </a:solidFill>
              </a:rPr>
              <a:t>Proces</a:t>
            </a:r>
          </a:p>
          <a:p>
            <a:endParaRPr lang="nl-NL"/>
          </a:p>
          <a:p>
            <a:pPr marL="342900" indent="-342900">
              <a:buFont typeface="+mj-lt"/>
              <a:buAutoNum type="arabicPeriod"/>
            </a:pPr>
            <a:r>
              <a:rPr lang="nl-NL"/>
              <a:t>Consultatie achterbannen van de vijfhoek</a:t>
            </a:r>
          </a:p>
          <a:p>
            <a:pPr marL="800100" lvl="1" indent="-342900">
              <a:buFont typeface="+mj-lt"/>
              <a:buAutoNum type="alphaLcPeriod"/>
            </a:pPr>
            <a:r>
              <a:rPr lang="nl-NL"/>
              <a:t>Cliënten en clientvertegenwoordiger</a:t>
            </a:r>
          </a:p>
          <a:p>
            <a:pPr marL="800100" lvl="1" indent="-342900">
              <a:buFont typeface="+mj-lt"/>
              <a:buAutoNum type="alphaLcPeriod"/>
            </a:pPr>
            <a:r>
              <a:rPr lang="nl-NL"/>
              <a:t>Professionals</a:t>
            </a:r>
          </a:p>
          <a:p>
            <a:pPr marL="800100" lvl="1" indent="-342900">
              <a:buFont typeface="+mj-lt"/>
              <a:buAutoNum type="alphaLcPeriod"/>
            </a:pPr>
            <a:r>
              <a:rPr lang="nl-NL"/>
              <a:t>Jeugdhulpaanbieders</a:t>
            </a:r>
          </a:p>
          <a:p>
            <a:pPr marL="800100" lvl="1" indent="-342900">
              <a:buFont typeface="+mj-lt"/>
              <a:buAutoNum type="alphaLcPeriod"/>
            </a:pPr>
            <a:r>
              <a:rPr lang="nl-NL"/>
              <a:t>Gemeenten</a:t>
            </a:r>
          </a:p>
          <a:p>
            <a:pPr marL="342900" indent="-342900">
              <a:buFont typeface="+mj-lt"/>
              <a:buAutoNum type="arabicPeriod"/>
            </a:pPr>
            <a:endParaRPr lang="nl-NL"/>
          </a:p>
          <a:p>
            <a:pPr marL="342900" indent="-342900">
              <a:buFont typeface="+mj-lt"/>
              <a:buAutoNum type="arabicPeriod"/>
            </a:pPr>
            <a:endParaRPr lang="nl-NL"/>
          </a:p>
          <a:p>
            <a:pPr marL="342900" indent="-342900">
              <a:buFont typeface="+mj-lt"/>
              <a:buAutoNum type="arabicPeriod"/>
            </a:pPr>
            <a:r>
              <a:rPr lang="nl-NL"/>
              <a:t>Opstellen implementatieplan(</a:t>
            </a:r>
            <a:r>
              <a:rPr lang="nl-NL" err="1"/>
              <a:t>nen</a:t>
            </a:r>
            <a:r>
              <a:rPr lang="nl-NL"/>
              <a:t>)</a:t>
            </a:r>
          </a:p>
          <a:p>
            <a:r>
              <a:rPr lang="nl-NL" sz="1800"/>
              <a:t>Afhankelijk van het schaalniveau, onderscheid de VNG: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/>
              <a:t>Het </a:t>
            </a:r>
            <a:r>
              <a:rPr lang="nl-NL" sz="1800" b="1"/>
              <a:t>‘masterplan’ </a:t>
            </a:r>
            <a:r>
              <a:rPr lang="nl-NL" sz="1800"/>
              <a:t>voor de vijfhoek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/>
              <a:t>Een </a:t>
            </a:r>
            <a:r>
              <a:rPr lang="nl-NL" sz="1800" b="1"/>
              <a:t>implementatieplan per regio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800"/>
              <a:t>Een </a:t>
            </a:r>
            <a:r>
              <a:rPr lang="nl-NL" sz="1800" b="1"/>
              <a:t>implementatieplan voor individuele gemeenten</a:t>
            </a:r>
          </a:p>
          <a:p>
            <a:pPr lvl="1"/>
            <a:endParaRPr lang="nl-NL" b="1"/>
          </a:p>
          <a:p>
            <a:pPr lvl="1"/>
            <a:endParaRPr lang="nl-NL"/>
          </a:p>
          <a:p>
            <a:pPr marL="342900" indent="-342900">
              <a:buFont typeface="+mj-lt"/>
              <a:buAutoNum type="arabicPeriod"/>
            </a:pPr>
            <a:endParaRPr lang="nl-NL"/>
          </a:p>
          <a:p>
            <a:endParaRPr lang="nl-NL"/>
          </a:p>
          <a:p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C5CA083A-CA27-554B-C790-9C5D53B037FA}"/>
              </a:ext>
            </a:extLst>
          </p:cNvPr>
          <p:cNvSpPr/>
          <p:nvPr/>
        </p:nvSpPr>
        <p:spPr>
          <a:xfrm>
            <a:off x="4930219" y="864910"/>
            <a:ext cx="5081047" cy="25640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Informeren: hoe is binnen de verschillende achterbannen gereageerd?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D253FAE6-647B-6ED3-A4A5-18DAC4D2C1E8}"/>
              </a:ext>
            </a:extLst>
          </p:cNvPr>
          <p:cNvSpPr/>
          <p:nvPr/>
        </p:nvSpPr>
        <p:spPr>
          <a:xfrm>
            <a:off x="5060737" y="4586319"/>
            <a:ext cx="4561002" cy="191172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Informeren: Hoe worden stappen gezet richting implementatie vanuit de verschillende achterbannen?</a:t>
            </a:r>
          </a:p>
        </p:txBody>
      </p:sp>
    </p:spTree>
    <p:extLst>
      <p:ext uri="{BB962C8B-B14F-4D97-AF65-F5344CB8AC3E}">
        <p14:creationId xmlns:p14="http://schemas.microsoft.com/office/powerpoint/2010/main" val="57151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ws_RIS-CoMa_VDEF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75026" y="1354665"/>
            <a:ext cx="76069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/>
              <a:t>Tekst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8C7C951-124E-C412-1BB4-813E13FF4D05}"/>
              </a:ext>
            </a:extLst>
          </p:cNvPr>
          <p:cNvSpPr txBox="1"/>
          <p:nvPr/>
        </p:nvSpPr>
        <p:spPr>
          <a:xfrm>
            <a:off x="1063329" y="2755496"/>
            <a:ext cx="7030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>
                <a:solidFill>
                  <a:schemeClr val="accent1"/>
                </a:solidFill>
              </a:rPr>
              <a:t>Eerste consultatie: Wat hebben we te doen in ZHZ?</a:t>
            </a:r>
          </a:p>
        </p:txBody>
      </p:sp>
    </p:spTree>
    <p:extLst>
      <p:ext uri="{BB962C8B-B14F-4D97-AF65-F5344CB8AC3E}">
        <p14:creationId xmlns:p14="http://schemas.microsoft.com/office/powerpoint/2010/main" val="1877776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BCEFB8-051A-115D-6C29-96D31ECAE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19" y="937213"/>
            <a:ext cx="8843962" cy="524349"/>
          </a:xfrm>
        </p:spPr>
        <p:txBody>
          <a:bodyPr>
            <a:normAutofit/>
          </a:bodyPr>
          <a:lstStyle/>
          <a:p>
            <a:pPr algn="ctr"/>
            <a:r>
              <a:rPr lang="nl-NL" sz="2700" b="1"/>
              <a:t>Sturen op jeugdhulp – cirkel van invloed van gemeenten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2C6DC2-4C98-2E44-E570-B91BD6043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9238922"/>
              </p:ext>
            </p:extLst>
          </p:nvPr>
        </p:nvGraphicFramePr>
        <p:xfrm>
          <a:off x="1068938" y="2023249"/>
          <a:ext cx="6774900" cy="3171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hteraccolade 5">
            <a:extLst>
              <a:ext uri="{FF2B5EF4-FFF2-40B4-BE49-F238E27FC236}">
                <a16:creationId xmlns:a16="http://schemas.microsoft.com/office/drawing/2014/main" id="{09B7091F-877D-1094-45B6-6DDD6C764AE8}"/>
              </a:ext>
            </a:extLst>
          </p:cNvPr>
          <p:cNvSpPr/>
          <p:nvPr/>
        </p:nvSpPr>
        <p:spPr>
          <a:xfrm>
            <a:off x="4565174" y="2098576"/>
            <a:ext cx="587625" cy="2887443"/>
          </a:xfrm>
          <a:prstGeom prst="rightBrace">
            <a:avLst/>
          </a:prstGeom>
          <a:ln w="1047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/>
            <a:endParaRPr lang="nl-NL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9876DCFD-DA4F-E8AE-EDC2-3E7F1FFD7A88}"/>
              </a:ext>
            </a:extLst>
          </p:cNvPr>
          <p:cNvSpPr/>
          <p:nvPr/>
        </p:nvSpPr>
        <p:spPr>
          <a:xfrm>
            <a:off x="4994713" y="1981144"/>
            <a:ext cx="1944344" cy="6971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1050" b="1">
                <a:solidFill>
                  <a:prstClr val="black"/>
                </a:solidFill>
                <a:latin typeface="Calibri" panose="020F0502020204030204"/>
              </a:rPr>
              <a:t>Beleidskader, verordening en nadere regels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AB34B5EE-1303-40E3-B013-774770C5D210}"/>
              </a:ext>
            </a:extLst>
          </p:cNvPr>
          <p:cNvSpPr/>
          <p:nvPr/>
        </p:nvSpPr>
        <p:spPr>
          <a:xfrm>
            <a:off x="5800039" y="2658097"/>
            <a:ext cx="2102546" cy="83559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1050" b="1">
                <a:solidFill>
                  <a:prstClr val="black"/>
                </a:solidFill>
                <a:latin typeface="Calibri" panose="020F0502020204030204"/>
              </a:rPr>
              <a:t> (lokale) toegang</a:t>
            </a:r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25A4962C-995C-7A5A-EE5E-5B54AAAAD539}"/>
              </a:ext>
            </a:extLst>
          </p:cNvPr>
          <p:cNvSpPr/>
          <p:nvPr/>
        </p:nvSpPr>
        <p:spPr>
          <a:xfrm>
            <a:off x="5634766" y="3519259"/>
            <a:ext cx="1944344" cy="6971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1050" b="1">
                <a:solidFill>
                  <a:prstClr val="black"/>
                </a:solidFill>
                <a:latin typeface="Calibri" panose="020F0502020204030204"/>
              </a:rPr>
              <a:t>Inkoop en contractmanagement</a:t>
            </a:r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8F8A5921-92EF-85CB-D6E0-E923CD7A2B87}"/>
              </a:ext>
            </a:extLst>
          </p:cNvPr>
          <p:cNvSpPr/>
          <p:nvPr/>
        </p:nvSpPr>
        <p:spPr>
          <a:xfrm>
            <a:off x="5261650" y="4288901"/>
            <a:ext cx="1944344" cy="6971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1050" b="1">
                <a:solidFill>
                  <a:prstClr val="black"/>
                </a:solidFill>
                <a:latin typeface="Calibri" panose="020F0502020204030204"/>
              </a:rPr>
              <a:t>Programma’s en projecten</a:t>
            </a:r>
          </a:p>
        </p:txBody>
      </p:sp>
      <p:sp>
        <p:nvSpPr>
          <p:cNvPr id="23" name="Pijl: gekromd links 22">
            <a:extLst>
              <a:ext uri="{FF2B5EF4-FFF2-40B4-BE49-F238E27FC236}">
                <a16:creationId xmlns:a16="http://schemas.microsoft.com/office/drawing/2014/main" id="{E17DB498-4586-F3DC-A813-6A9473796470}"/>
              </a:ext>
            </a:extLst>
          </p:cNvPr>
          <p:cNvSpPr/>
          <p:nvPr/>
        </p:nvSpPr>
        <p:spPr>
          <a:xfrm rot="169487">
            <a:off x="8097783" y="3256403"/>
            <a:ext cx="960480" cy="2395253"/>
          </a:xfrm>
          <a:prstGeom prst="curvedLef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l-NL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E438B239-3598-D382-4C4C-8E8670D7B675}"/>
              </a:ext>
            </a:extLst>
          </p:cNvPr>
          <p:cNvSpPr/>
          <p:nvPr/>
        </p:nvSpPr>
        <p:spPr>
          <a:xfrm>
            <a:off x="6762878" y="5286866"/>
            <a:ext cx="1208088" cy="243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900">
                <a:solidFill>
                  <a:prstClr val="white"/>
                </a:solidFill>
                <a:latin typeface="Calibri" panose="020F0502020204030204"/>
              </a:rPr>
              <a:t>Uitvoeren</a:t>
            </a: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984D83F9-7126-B5DF-7EB7-4C2922A67CDD}"/>
              </a:ext>
            </a:extLst>
          </p:cNvPr>
          <p:cNvSpPr/>
          <p:nvPr/>
        </p:nvSpPr>
        <p:spPr>
          <a:xfrm>
            <a:off x="4063874" y="5300415"/>
            <a:ext cx="1016251" cy="243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900">
                <a:solidFill>
                  <a:prstClr val="white"/>
                </a:solidFill>
                <a:latin typeface="Calibri" panose="020F0502020204030204"/>
              </a:rPr>
              <a:t>Evalueren</a:t>
            </a:r>
          </a:p>
        </p:txBody>
      </p:sp>
      <p:sp>
        <p:nvSpPr>
          <p:cNvPr id="27" name="Pijl: rechts 26">
            <a:extLst>
              <a:ext uri="{FF2B5EF4-FFF2-40B4-BE49-F238E27FC236}">
                <a16:creationId xmlns:a16="http://schemas.microsoft.com/office/drawing/2014/main" id="{D5F580B3-9686-99B0-1E7A-B4ED4F3D387A}"/>
              </a:ext>
            </a:extLst>
          </p:cNvPr>
          <p:cNvSpPr/>
          <p:nvPr/>
        </p:nvSpPr>
        <p:spPr>
          <a:xfrm rot="10800000">
            <a:off x="2440322" y="5125231"/>
            <a:ext cx="1411680" cy="5661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l-NL" sz="9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61F4984E-AC47-E7A2-016C-D671788FE798}"/>
              </a:ext>
            </a:extLst>
          </p:cNvPr>
          <p:cNvSpPr/>
          <p:nvPr/>
        </p:nvSpPr>
        <p:spPr>
          <a:xfrm>
            <a:off x="1210235" y="5286621"/>
            <a:ext cx="1148513" cy="243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900">
                <a:solidFill>
                  <a:prstClr val="white"/>
                </a:solidFill>
                <a:latin typeface="Calibri" panose="020F0502020204030204"/>
              </a:rPr>
              <a:t>Bijstellen</a:t>
            </a:r>
          </a:p>
        </p:txBody>
      </p:sp>
      <p:sp>
        <p:nvSpPr>
          <p:cNvPr id="30" name="Pijl: gekromd links 29">
            <a:extLst>
              <a:ext uri="{FF2B5EF4-FFF2-40B4-BE49-F238E27FC236}">
                <a16:creationId xmlns:a16="http://schemas.microsoft.com/office/drawing/2014/main" id="{ACB1CC2E-4C7E-7EC4-40D4-5D794361AB14}"/>
              </a:ext>
            </a:extLst>
          </p:cNvPr>
          <p:cNvSpPr/>
          <p:nvPr/>
        </p:nvSpPr>
        <p:spPr>
          <a:xfrm rot="10586824">
            <a:off x="106175" y="3176337"/>
            <a:ext cx="960480" cy="2395253"/>
          </a:xfrm>
          <a:prstGeom prst="curvedLef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l-NL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F281867B-EE8D-7164-29AD-9B1F2FB82599}"/>
              </a:ext>
            </a:extLst>
          </p:cNvPr>
          <p:cNvSpPr/>
          <p:nvPr/>
        </p:nvSpPr>
        <p:spPr>
          <a:xfrm>
            <a:off x="4924427" y="1593056"/>
            <a:ext cx="3319461" cy="31556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1350">
                <a:solidFill>
                  <a:prstClr val="white"/>
                </a:solidFill>
                <a:latin typeface="Calibri" panose="020F0502020204030204"/>
              </a:rPr>
              <a:t>Sturingsinstrumenten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3A80634E-B405-C8A9-3130-E89DACA4ED42}"/>
              </a:ext>
            </a:extLst>
          </p:cNvPr>
          <p:cNvSpPr/>
          <p:nvPr/>
        </p:nvSpPr>
        <p:spPr>
          <a:xfrm>
            <a:off x="1155466" y="1593056"/>
            <a:ext cx="3618907" cy="31556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l-NL" sz="1350">
                <a:solidFill>
                  <a:prstClr val="white"/>
                </a:solidFill>
                <a:latin typeface="Calibri" panose="020F0502020204030204"/>
              </a:rPr>
              <a:t>Beleidsprocessen</a:t>
            </a:r>
          </a:p>
        </p:txBody>
      </p:sp>
      <p:sp>
        <p:nvSpPr>
          <p:cNvPr id="39" name="Pijl: rechts 38">
            <a:extLst>
              <a:ext uri="{FF2B5EF4-FFF2-40B4-BE49-F238E27FC236}">
                <a16:creationId xmlns:a16="http://schemas.microsoft.com/office/drawing/2014/main" id="{692B8393-5E4A-C9EF-5F24-1B7CE0E0493C}"/>
              </a:ext>
            </a:extLst>
          </p:cNvPr>
          <p:cNvSpPr/>
          <p:nvPr/>
        </p:nvSpPr>
        <p:spPr>
          <a:xfrm rot="10800000">
            <a:off x="5239834" y="5139027"/>
            <a:ext cx="1411680" cy="5661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l-NL" sz="9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775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ws_RIS-CoMa_VDEF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75026" y="1354665"/>
            <a:ext cx="76069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/>
              <a:t>Tekst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8BB31A5-627B-7A1C-6183-FA3AE85B4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9203126"/>
              </p:ext>
            </p:extLst>
          </p:nvPr>
        </p:nvGraphicFramePr>
        <p:xfrm>
          <a:off x="234885" y="1855969"/>
          <a:ext cx="4996992" cy="3361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kstvak 7">
            <a:extLst>
              <a:ext uri="{FF2B5EF4-FFF2-40B4-BE49-F238E27FC236}">
                <a16:creationId xmlns:a16="http://schemas.microsoft.com/office/drawing/2014/main" id="{0C15FA38-7D69-7B49-4EFD-62AD7D70D5AD}"/>
              </a:ext>
            </a:extLst>
          </p:cNvPr>
          <p:cNvSpPr txBox="1"/>
          <p:nvPr/>
        </p:nvSpPr>
        <p:spPr>
          <a:xfrm>
            <a:off x="3085214" y="628217"/>
            <a:ext cx="2146663" cy="5816977"/>
          </a:xfrm>
          <a:custGeom>
            <a:avLst/>
            <a:gdLst>
              <a:gd name="connsiteX0" fmla="*/ 0 w 2146663"/>
              <a:gd name="connsiteY0" fmla="*/ 0 h 5816977"/>
              <a:gd name="connsiteX1" fmla="*/ 2146663 w 2146663"/>
              <a:gd name="connsiteY1" fmla="*/ 0 h 5816977"/>
              <a:gd name="connsiteX2" fmla="*/ 2146663 w 2146663"/>
              <a:gd name="connsiteY2" fmla="*/ 5816977 h 5816977"/>
              <a:gd name="connsiteX3" fmla="*/ 0 w 2146663"/>
              <a:gd name="connsiteY3" fmla="*/ 5816977 h 5816977"/>
              <a:gd name="connsiteX4" fmla="*/ 0 w 2146663"/>
              <a:gd name="connsiteY4" fmla="*/ 0 h 5816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6663" h="5816977" extrusionOk="0">
                <a:moveTo>
                  <a:pt x="0" y="0"/>
                </a:moveTo>
                <a:cubicBezTo>
                  <a:pt x="1065249" y="118645"/>
                  <a:pt x="1319322" y="116012"/>
                  <a:pt x="2146663" y="0"/>
                </a:cubicBezTo>
                <a:cubicBezTo>
                  <a:pt x="2013781" y="951802"/>
                  <a:pt x="2231614" y="4433307"/>
                  <a:pt x="2146663" y="5816977"/>
                </a:cubicBezTo>
                <a:cubicBezTo>
                  <a:pt x="1911431" y="5951577"/>
                  <a:pt x="420399" y="5659781"/>
                  <a:pt x="0" y="5816977"/>
                </a:cubicBezTo>
                <a:cubicBezTo>
                  <a:pt x="-20187" y="5182819"/>
                  <a:pt x="-152480" y="1215211"/>
                  <a:pt x="0" y="0"/>
                </a:cubicBezTo>
                <a:close/>
              </a:path>
            </a:pathLst>
          </a:custGeom>
          <a:noFill/>
          <a:ln w="76200">
            <a:solidFill>
              <a:schemeClr val="accent1">
                <a:shade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endParaRPr lang="nl-NL" sz="1200"/>
          </a:p>
          <a:p>
            <a:pPr algn="ctr"/>
            <a:endParaRPr lang="nl-NL" sz="1200"/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Reikwijdte jeugdhulp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Jeugdhulp steviger verbinden aan aanpalende domeinen zoals het onderwijs, volwassenen-ggz en bestaanszekerheid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Stevige lokale teams en toegang (waaronder ook POH jeugd)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Terugdringen residentiele jeugdhulp: zo thuis mogelijk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Kwaliteitsverbetering en blijvend leren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Verbeteren van de organisatie en inkoop van specialistische jeugdzorg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Eenvoudigere uitvoering en inkoop, minder administratieve lasten en aanpak negatieve effecten marktwerking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Verbeteren inzicht in het functioneren van het jeugdstelsel met data en monitoring</a:t>
            </a:r>
          </a:p>
          <a:p>
            <a:endParaRPr lang="nl-NL" sz="120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6B2E0B9-40FE-FDE4-C3F2-7F33976D8376}"/>
              </a:ext>
            </a:extLst>
          </p:cNvPr>
          <p:cNvSpPr txBox="1"/>
          <p:nvPr/>
        </p:nvSpPr>
        <p:spPr>
          <a:xfrm>
            <a:off x="5577840" y="412773"/>
            <a:ext cx="3331275" cy="6247864"/>
          </a:xfrm>
          <a:custGeom>
            <a:avLst/>
            <a:gdLst>
              <a:gd name="connsiteX0" fmla="*/ 0 w 3331275"/>
              <a:gd name="connsiteY0" fmla="*/ 0 h 6247864"/>
              <a:gd name="connsiteX1" fmla="*/ 3331275 w 3331275"/>
              <a:gd name="connsiteY1" fmla="*/ 0 h 6247864"/>
              <a:gd name="connsiteX2" fmla="*/ 3331275 w 3331275"/>
              <a:gd name="connsiteY2" fmla="*/ 6247864 h 6247864"/>
              <a:gd name="connsiteX3" fmla="*/ 0 w 3331275"/>
              <a:gd name="connsiteY3" fmla="*/ 6247864 h 6247864"/>
              <a:gd name="connsiteX4" fmla="*/ 0 w 3331275"/>
              <a:gd name="connsiteY4" fmla="*/ 0 h 624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1275" h="6247864" fill="none" extrusionOk="0">
                <a:moveTo>
                  <a:pt x="0" y="0"/>
                </a:moveTo>
                <a:cubicBezTo>
                  <a:pt x="1518253" y="-49533"/>
                  <a:pt x="2548402" y="-14809"/>
                  <a:pt x="3331275" y="0"/>
                </a:cubicBezTo>
                <a:cubicBezTo>
                  <a:pt x="3418914" y="668319"/>
                  <a:pt x="3258596" y="5552124"/>
                  <a:pt x="3331275" y="6247864"/>
                </a:cubicBezTo>
                <a:cubicBezTo>
                  <a:pt x="2873476" y="6199633"/>
                  <a:pt x="1609992" y="6332319"/>
                  <a:pt x="0" y="6247864"/>
                </a:cubicBezTo>
                <a:cubicBezTo>
                  <a:pt x="-38581" y="4524096"/>
                  <a:pt x="63341" y="3099672"/>
                  <a:pt x="0" y="0"/>
                </a:cubicBezTo>
                <a:close/>
              </a:path>
              <a:path w="3331275" h="6247864" stroke="0" extrusionOk="0">
                <a:moveTo>
                  <a:pt x="0" y="0"/>
                </a:moveTo>
                <a:cubicBezTo>
                  <a:pt x="1474156" y="118645"/>
                  <a:pt x="2780126" y="116012"/>
                  <a:pt x="3331275" y="0"/>
                </a:cubicBezTo>
                <a:cubicBezTo>
                  <a:pt x="3198393" y="908871"/>
                  <a:pt x="3416226" y="5079827"/>
                  <a:pt x="3331275" y="6247864"/>
                </a:cubicBezTo>
                <a:cubicBezTo>
                  <a:pt x="2392867" y="6382464"/>
                  <a:pt x="610734" y="6090668"/>
                  <a:pt x="0" y="6247864"/>
                </a:cubicBezTo>
                <a:cubicBezTo>
                  <a:pt x="-20187" y="4450225"/>
                  <a:pt x="-152480" y="280936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600"/>
              <a:t>Wat loopt bij gemeenten…</a:t>
            </a:r>
          </a:p>
          <a:p>
            <a:r>
              <a:rPr lang="nl-NL" sz="1600"/>
              <a:t>Verordeningen en nadere regels recent aangepast: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Kwaliteitseisen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Aanpalende domeinen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Lijst niet doen/ niet vanuit jeugdwetmiddelen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/>
          </a:p>
          <a:p>
            <a:r>
              <a:rPr lang="nl-NL" sz="1600"/>
              <a:t>Investeringen in lokale toegang met: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Jeugdhulp naar voren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POH jeugd</a:t>
            </a:r>
          </a:p>
          <a:p>
            <a:endParaRPr lang="nl-NL" sz="1600"/>
          </a:p>
          <a:p>
            <a:r>
              <a:rPr lang="nl-NL" sz="1600"/>
              <a:t>Programma Passend Jeugdhulplandschap voor jeugdigen met complexe casuïstiek</a:t>
            </a:r>
          </a:p>
          <a:p>
            <a:endParaRPr lang="nl-NL" sz="1600"/>
          </a:p>
          <a:p>
            <a:r>
              <a:rPr lang="nl-NL" sz="1600"/>
              <a:t>Inkoop jeugdhulp onder regionale GR-&gt; robuuste regio</a:t>
            </a:r>
          </a:p>
          <a:p>
            <a:endParaRPr lang="nl-NL" sz="1600"/>
          </a:p>
          <a:p>
            <a:r>
              <a:rPr lang="nl-NL" sz="1600"/>
              <a:t>Aansluiting bij I-standaarden, aanpak negatieve effecten marktwerking</a:t>
            </a:r>
          </a:p>
          <a:p>
            <a:endParaRPr lang="nl-NL" sz="1600"/>
          </a:p>
          <a:p>
            <a:r>
              <a:rPr lang="nl-NL" sz="1600"/>
              <a:t>Datawijs werken</a:t>
            </a:r>
          </a:p>
          <a:p>
            <a:endParaRPr lang="nl-NL" sz="1600"/>
          </a:p>
          <a:p>
            <a:endParaRPr lang="nl-NL" sz="1600"/>
          </a:p>
        </p:txBody>
      </p:sp>
    </p:spTree>
    <p:extLst>
      <p:ext uri="{BB962C8B-B14F-4D97-AF65-F5344CB8AC3E}">
        <p14:creationId xmlns:p14="http://schemas.microsoft.com/office/powerpoint/2010/main" val="1282934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ws_RIS-CoMa_VDEF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75026" y="1354665"/>
            <a:ext cx="76069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/>
              <a:t>Tekst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340"/>
            <a:ext cx="9144000" cy="6858000"/>
          </a:xfrm>
          <a:prstGeom prst="rect">
            <a:avLst/>
          </a:prstGeo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2802534-E539-EE5F-92DE-943DD8D99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554" y="1354665"/>
            <a:ext cx="7498892" cy="4823883"/>
          </a:xfrm>
        </p:spPr>
        <p:txBody>
          <a:bodyPr/>
          <a:lstStyle/>
          <a:p>
            <a:r>
              <a:rPr lang="nl-NL" sz="1800">
                <a:solidFill>
                  <a:schemeClr val="accent1">
                    <a:lumMod val="75000"/>
                  </a:schemeClr>
                </a:solidFill>
              </a:rPr>
              <a:t>Focus VNG op prioritaire gemeentelijke thema’s</a:t>
            </a:r>
          </a:p>
          <a:p>
            <a:pPr lvl="1"/>
            <a:r>
              <a:rPr lang="nl-NL" sz="1800"/>
              <a:t>Verbinding onderwijs, volwassenenzorg, bestaanszekerheid</a:t>
            </a:r>
          </a:p>
          <a:p>
            <a:pPr lvl="1"/>
            <a:r>
              <a:rPr lang="nl-NL" sz="1800"/>
              <a:t>Toegang</a:t>
            </a:r>
          </a:p>
          <a:p>
            <a:pPr lvl="1"/>
            <a:r>
              <a:rPr lang="nl-NL" sz="1800"/>
              <a:t>Regionalisering</a:t>
            </a:r>
          </a:p>
          <a:p>
            <a:pPr lvl="1"/>
            <a:r>
              <a:rPr lang="nl-NL" sz="1800"/>
              <a:t>Harmonisatie administratieve lasten</a:t>
            </a:r>
          </a:p>
          <a:p>
            <a:r>
              <a:rPr lang="nl-NL" sz="1800">
                <a:solidFill>
                  <a:schemeClr val="accent1">
                    <a:lumMod val="75000"/>
                  </a:schemeClr>
                </a:solidFill>
              </a:rPr>
              <a:t>Per thema inzicht in</a:t>
            </a:r>
            <a:r>
              <a:rPr lang="nl-NL" sz="1800"/>
              <a:t>:</a:t>
            </a:r>
          </a:p>
          <a:p>
            <a:pPr lvl="1"/>
            <a:r>
              <a:rPr lang="nl-NL" sz="1800"/>
              <a:t>De na te streven (smart te definiëren) doelstellingen,</a:t>
            </a:r>
          </a:p>
          <a:p>
            <a:pPr lvl="1"/>
            <a:r>
              <a:rPr lang="nl-NL" sz="1800"/>
              <a:t>De daartoe (door de gemeenten en verschillende andere partners) te verrichten activiteiten en inspanningen en toepasselijke indicatoren,</a:t>
            </a:r>
          </a:p>
          <a:p>
            <a:pPr lvl="1"/>
            <a:r>
              <a:rPr lang="nl-NL" sz="1800"/>
              <a:t>Het schaalniveau waarop deze het meest effectief zijn te realiseren,</a:t>
            </a:r>
          </a:p>
          <a:p>
            <a:pPr lvl="1"/>
            <a:r>
              <a:rPr lang="nl-NL" sz="1800"/>
              <a:t>De mijlpalen en beoordeling van tussentijdse resultaten en daarmee mogelijkheden tot bijsturing,</a:t>
            </a:r>
          </a:p>
          <a:p>
            <a:pPr lvl="1"/>
            <a:r>
              <a:rPr lang="nl-NL" sz="1800"/>
              <a:t>De afhankelijkheden en risico’s,</a:t>
            </a:r>
          </a:p>
          <a:p>
            <a:pPr lvl="1"/>
            <a:r>
              <a:rPr lang="nl-NL" sz="1800"/>
              <a:t>De ondersteuningsbehoefte en bijbehorend aanbod</a:t>
            </a:r>
          </a:p>
        </p:txBody>
      </p:sp>
    </p:spTree>
    <p:extLst>
      <p:ext uri="{BB962C8B-B14F-4D97-AF65-F5344CB8AC3E}">
        <p14:creationId xmlns:p14="http://schemas.microsoft.com/office/powerpoint/2010/main" val="3843699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C8753DD5-E5BD-1915-76F6-3C70DB1DC637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446485" y="2221706"/>
            <a:ext cx="8390335" cy="2753916"/>
          </a:xfrm>
          <a:prstGeom prst="rect">
            <a:avLst/>
          </a:prstGeom>
          <a:solidFill>
            <a:srgbClr val="DFE5EF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BACFF214-7787-5BE9-1A56-83903CB80089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3053954" y="2066926"/>
            <a:ext cx="446485" cy="154781"/>
          </a:xfrm>
          <a:prstGeom prst="rect">
            <a:avLst/>
          </a:prstGeom>
          <a:solidFill>
            <a:srgbClr val="364D6E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15479" rIns="0" bIns="15479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982C212-9D3E-42E8-9FCA-6060F94B208A}" type="datetime'''''''''''2''''''''''''''0''''''2''3'''">
              <a:rPr lang="nl-NL" alt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2023</a:t>
            </a:fld>
            <a:endParaRPr lang="nl-NL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A0CBCDF9-26B8-7E70-FFF6-53DD3A21A066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3500438" y="2066926"/>
            <a:ext cx="764381" cy="154781"/>
          </a:xfrm>
          <a:prstGeom prst="rect">
            <a:avLst/>
          </a:prstGeom>
          <a:solidFill>
            <a:srgbClr val="364D6E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15479" rIns="0" bIns="15479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27E716A-3DBB-4AF7-A7EF-4DD8BC4A4D4A}" type="datetime'2''''''''''''''''''''''''''''''''''''''''0''2''''''''''''4'''">
              <a:rPr lang="nl-NL" alt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2024</a:t>
            </a:fld>
            <a:endParaRPr lang="nl-NL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FD1DB8A2-6F3E-E6A6-7CFF-164FAE3F3134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4264819" y="2066926"/>
            <a:ext cx="760810" cy="154781"/>
          </a:xfrm>
          <a:prstGeom prst="rect">
            <a:avLst/>
          </a:prstGeom>
          <a:solidFill>
            <a:srgbClr val="364D6E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15479" rIns="0" bIns="15479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DD0497B-0195-4FDB-B9EF-47927F8BFA7A}" type="datetime'''''''202''''''''''5'''''''''''''''''''''''''''''''''''">
              <a:rPr lang="nl-NL" alt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2025</a:t>
            </a:fld>
            <a:endParaRPr lang="nl-NL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9D21A576-CDA4-097D-7FA9-F7D99167D538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5025629" y="2066926"/>
            <a:ext cx="762000" cy="154781"/>
          </a:xfrm>
          <a:prstGeom prst="rect">
            <a:avLst/>
          </a:prstGeom>
          <a:solidFill>
            <a:srgbClr val="364D6E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15479" rIns="0" bIns="15479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00E37ED-AD0C-4A37-877C-C0A50A21263E}" type="datetime'''''''''''''''''2''''''0''''''''2''''''''''''''''6'''''''''">
              <a:rPr lang="nl-NL" alt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2026</a:t>
            </a:fld>
            <a:endParaRPr lang="nl-NL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8746FA4B-FD06-9F77-A828-781B69B566B2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5787629" y="2066926"/>
            <a:ext cx="762000" cy="154781"/>
          </a:xfrm>
          <a:prstGeom prst="rect">
            <a:avLst/>
          </a:prstGeom>
          <a:solidFill>
            <a:srgbClr val="364D6E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15479" rIns="0" bIns="15479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E39A270B-0838-4FDE-A0E8-695E9ABD76E1}" type="datetime'''2''''0''''''''2''''''''''''''''''7'''''''''''''''''''''''''">
              <a:rPr lang="nl-NL" alt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2027</a:t>
            </a:fld>
            <a:endParaRPr lang="nl-NL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68B268DD-AEA1-7CED-4FE8-9AE043C788A1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6549629" y="2066926"/>
            <a:ext cx="763191" cy="154781"/>
          </a:xfrm>
          <a:prstGeom prst="rect">
            <a:avLst/>
          </a:prstGeom>
          <a:solidFill>
            <a:srgbClr val="364D6E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15479" rIns="0" bIns="15479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EF035E3-6F0B-48EE-8BC9-C1C302037D02}" type="datetime'2''''0''''2''''''''''''''''''''8'''''''''''''''''''''''''''''">
              <a:rPr lang="nl-NL" alt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2028</a:t>
            </a:fld>
            <a:endParaRPr lang="nl-NL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AF6C43DD-F0BB-7006-F93D-35FA085A7D69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7312819" y="2066926"/>
            <a:ext cx="762000" cy="154781"/>
          </a:xfrm>
          <a:prstGeom prst="rect">
            <a:avLst/>
          </a:prstGeom>
          <a:solidFill>
            <a:srgbClr val="364D6E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15479" rIns="0" bIns="15479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B0CD396-9449-4EFE-BC72-2396D9FE5E12}" type="datetime'''''''''''2''''''''''''''''''''0''''''''''''''''''29'''''''''">
              <a:rPr lang="nl-NL" alt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2029</a:t>
            </a:fld>
            <a:endParaRPr lang="nl-NL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65FBB9DB-9C5A-58B8-4C8D-A9BC5322730D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8074819" y="2066926"/>
            <a:ext cx="762000" cy="154781"/>
          </a:xfrm>
          <a:prstGeom prst="rect">
            <a:avLst/>
          </a:prstGeom>
          <a:solidFill>
            <a:srgbClr val="364D6E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15479" rIns="0" bIns="15479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3D2BC01-24B0-4981-B954-96179CFF1F9F}" type="datetime'''2''''''''''''0''''''''''''''''''''''''3''0'''''''''''''''">
              <a:rPr lang="nl-NL" alt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2030</a:t>
            </a:fld>
            <a:endParaRPr lang="nl-NL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85BBEEE-02C0-FD71-39C6-7D3C01B63A11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807481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C731E6AD-FB7B-EA4E-61E8-E36B6C2F4D60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731281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5487B14-4987-AB81-5C9F-B931F70CEFA1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654962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AE20B3EA-B2EA-8791-2D8C-30222B776B7A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>
            <a:off x="426481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2AFB3FB-FF88-539B-0799-486FFF3C119B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>
            <a:off x="578762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226CE2E-C13C-22CA-3163-8CD31A9C6399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>
            <a:off x="3053954" y="2221706"/>
            <a:ext cx="0" cy="27539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9C7F2D6-01EA-CC21-37D1-4D37F016FC3B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>
            <a:off x="502562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B035E85-A022-4A57-7DE5-97869D7A3D64}"/>
              </a:ext>
            </a:extLst>
          </p:cNvPr>
          <p:cNvCxnSpPr/>
          <p:nvPr>
            <p:custDataLst>
              <p:tags r:id="rId17"/>
            </p:custDataLst>
          </p:nvPr>
        </p:nvCxnSpPr>
        <p:spPr bwMode="auto">
          <a:xfrm>
            <a:off x="8836819" y="2221706"/>
            <a:ext cx="0" cy="27539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674AB28-DF03-CBCC-07BB-4EE86E0BC15B}"/>
              </a:ext>
            </a:extLst>
          </p:cNvPr>
          <p:cNvCxnSpPr/>
          <p:nvPr>
            <p:custDataLst>
              <p:tags r:id="rId18"/>
            </p:custDataLst>
          </p:nvPr>
        </p:nvCxnSpPr>
        <p:spPr bwMode="auto">
          <a:xfrm>
            <a:off x="35004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610A94D-3A0D-6E79-F590-0A7DD1356CBC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>
            <a:off x="446485" y="2221706"/>
            <a:ext cx="0" cy="27539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EBB5CDC4-6A10-AD5D-FE15-139ADA87A918}"/>
              </a:ext>
            </a:extLst>
          </p:cNvPr>
          <p:cNvCxnSpPr/>
          <p:nvPr>
            <p:custDataLst>
              <p:tags r:id="rId20"/>
            </p:custDataLst>
          </p:nvPr>
        </p:nvCxnSpPr>
        <p:spPr bwMode="auto">
          <a:xfrm>
            <a:off x="82629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123D6EDA-BE4A-498C-ADDA-56E974EE22EE}"/>
              </a:ext>
            </a:extLst>
          </p:cNvPr>
          <p:cNvCxnSpPr/>
          <p:nvPr>
            <p:custDataLst>
              <p:tags r:id="rId21"/>
            </p:custDataLst>
          </p:nvPr>
        </p:nvCxnSpPr>
        <p:spPr bwMode="auto">
          <a:xfrm>
            <a:off x="8452247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5F212B2-4E6C-2817-2B38-CCEDABAEA480}"/>
              </a:ext>
            </a:extLst>
          </p:cNvPr>
          <p:cNvCxnSpPr/>
          <p:nvPr>
            <p:custDataLst>
              <p:tags r:id="rId22"/>
            </p:custDataLst>
          </p:nvPr>
        </p:nvCxnSpPr>
        <p:spPr bwMode="auto">
          <a:xfrm>
            <a:off x="55959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78F1DA9-8AB8-400F-378B-8ED79D2477C1}"/>
              </a:ext>
            </a:extLst>
          </p:cNvPr>
          <p:cNvCxnSpPr/>
          <p:nvPr>
            <p:custDataLst>
              <p:tags r:id="rId23"/>
            </p:custDataLst>
          </p:nvPr>
        </p:nvCxnSpPr>
        <p:spPr bwMode="auto">
          <a:xfrm>
            <a:off x="6165056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F518312-C7B2-21BC-2FF9-01267AD7CC24}"/>
              </a:ext>
            </a:extLst>
          </p:cNvPr>
          <p:cNvCxnSpPr/>
          <p:nvPr>
            <p:custDataLst>
              <p:tags r:id="rId24"/>
            </p:custDataLst>
          </p:nvPr>
        </p:nvCxnSpPr>
        <p:spPr bwMode="auto">
          <a:xfrm>
            <a:off x="63579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4C0C9F0-1362-630F-683E-289C169AD881}"/>
              </a:ext>
            </a:extLst>
          </p:cNvPr>
          <p:cNvCxnSpPr/>
          <p:nvPr>
            <p:custDataLst>
              <p:tags r:id="rId25"/>
            </p:custDataLst>
          </p:nvPr>
        </p:nvCxnSpPr>
        <p:spPr bwMode="auto">
          <a:xfrm>
            <a:off x="67389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CCD1417A-FC86-431F-1FC3-73B3314F4269}"/>
              </a:ext>
            </a:extLst>
          </p:cNvPr>
          <p:cNvCxnSpPr/>
          <p:nvPr>
            <p:custDataLst>
              <p:tags r:id="rId26"/>
            </p:custDataLst>
          </p:nvPr>
        </p:nvCxnSpPr>
        <p:spPr bwMode="auto">
          <a:xfrm>
            <a:off x="4451747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FECDAD7-F389-EE55-73D1-A909ABCC90FA}"/>
              </a:ext>
            </a:extLst>
          </p:cNvPr>
          <p:cNvCxnSpPr/>
          <p:nvPr>
            <p:custDataLst>
              <p:tags r:id="rId27"/>
            </p:custDataLst>
          </p:nvPr>
        </p:nvCxnSpPr>
        <p:spPr bwMode="auto">
          <a:xfrm>
            <a:off x="69294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8A3AB640-8D1D-C1E7-24BA-CD6B05F445DF}"/>
              </a:ext>
            </a:extLst>
          </p:cNvPr>
          <p:cNvCxnSpPr/>
          <p:nvPr>
            <p:custDataLst>
              <p:tags r:id="rId28"/>
            </p:custDataLst>
          </p:nvPr>
        </p:nvCxnSpPr>
        <p:spPr bwMode="auto">
          <a:xfrm>
            <a:off x="712112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452B1F69-EBA6-6B02-6C2F-3A0B2535A8C9}"/>
              </a:ext>
            </a:extLst>
          </p:cNvPr>
          <p:cNvCxnSpPr/>
          <p:nvPr>
            <p:custDataLst>
              <p:tags r:id="rId29"/>
            </p:custDataLst>
          </p:nvPr>
        </p:nvCxnSpPr>
        <p:spPr bwMode="auto">
          <a:xfrm>
            <a:off x="75009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A9940C9-8FC9-5529-F13D-70443E56A7A5}"/>
              </a:ext>
            </a:extLst>
          </p:cNvPr>
          <p:cNvCxnSpPr/>
          <p:nvPr>
            <p:custDataLst>
              <p:tags r:id="rId30"/>
            </p:custDataLst>
          </p:nvPr>
        </p:nvCxnSpPr>
        <p:spPr bwMode="auto">
          <a:xfrm>
            <a:off x="788312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6B5BD78E-9236-D984-A3DB-C2C7477E03E8}"/>
              </a:ext>
            </a:extLst>
          </p:cNvPr>
          <p:cNvCxnSpPr/>
          <p:nvPr>
            <p:custDataLst>
              <p:tags r:id="rId31"/>
            </p:custDataLst>
          </p:nvPr>
        </p:nvCxnSpPr>
        <p:spPr bwMode="auto">
          <a:xfrm>
            <a:off x="5975747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59E05B9D-FD03-8499-C795-0ADED3E703AF}"/>
              </a:ext>
            </a:extLst>
          </p:cNvPr>
          <p:cNvCxnSpPr/>
          <p:nvPr>
            <p:custDataLst>
              <p:tags r:id="rId32"/>
            </p:custDataLst>
          </p:nvPr>
        </p:nvCxnSpPr>
        <p:spPr bwMode="auto">
          <a:xfrm>
            <a:off x="8645129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E216B2E-22B3-A2C6-5449-CB2D5CB561DF}"/>
              </a:ext>
            </a:extLst>
          </p:cNvPr>
          <p:cNvCxnSpPr/>
          <p:nvPr>
            <p:custDataLst>
              <p:tags r:id="rId33"/>
            </p:custDataLst>
          </p:nvPr>
        </p:nvCxnSpPr>
        <p:spPr bwMode="auto">
          <a:xfrm>
            <a:off x="76914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F9B974A-CD05-86EE-AAFD-05279F620B3B}"/>
              </a:ext>
            </a:extLst>
          </p:cNvPr>
          <p:cNvCxnSpPr/>
          <p:nvPr>
            <p:custDataLst>
              <p:tags r:id="rId34"/>
            </p:custDataLst>
          </p:nvPr>
        </p:nvCxnSpPr>
        <p:spPr bwMode="auto">
          <a:xfrm>
            <a:off x="48339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B633753-EB3E-7954-2807-15DD123A4AD5}"/>
              </a:ext>
            </a:extLst>
          </p:cNvPr>
          <p:cNvCxnSpPr/>
          <p:nvPr>
            <p:custDataLst>
              <p:tags r:id="rId35"/>
            </p:custDataLst>
          </p:nvPr>
        </p:nvCxnSpPr>
        <p:spPr bwMode="auto">
          <a:xfrm>
            <a:off x="5404247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C53CD54-5F19-C644-4DDB-B02D112A802F}"/>
              </a:ext>
            </a:extLst>
          </p:cNvPr>
          <p:cNvCxnSpPr/>
          <p:nvPr>
            <p:custDataLst>
              <p:tags r:id="rId36"/>
            </p:custDataLst>
          </p:nvPr>
        </p:nvCxnSpPr>
        <p:spPr bwMode="auto">
          <a:xfrm>
            <a:off x="3308747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617943D-629D-2AA8-4F52-B5E9CEA0BC88}"/>
              </a:ext>
            </a:extLst>
          </p:cNvPr>
          <p:cNvCxnSpPr/>
          <p:nvPr>
            <p:custDataLst>
              <p:tags r:id="rId37"/>
            </p:custDataLst>
          </p:nvPr>
        </p:nvCxnSpPr>
        <p:spPr bwMode="auto">
          <a:xfrm>
            <a:off x="3117056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B91D4CF-1C1E-4275-FF78-54E01E0D54D7}"/>
              </a:ext>
            </a:extLst>
          </p:cNvPr>
          <p:cNvCxnSpPr/>
          <p:nvPr>
            <p:custDataLst>
              <p:tags r:id="rId38"/>
            </p:custDataLst>
          </p:nvPr>
        </p:nvCxnSpPr>
        <p:spPr bwMode="auto">
          <a:xfrm>
            <a:off x="36909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A49AD5A-F5A8-3830-E95D-A956B474279B}"/>
              </a:ext>
            </a:extLst>
          </p:cNvPr>
          <p:cNvCxnSpPr/>
          <p:nvPr>
            <p:custDataLst>
              <p:tags r:id="rId39"/>
            </p:custDataLst>
          </p:nvPr>
        </p:nvCxnSpPr>
        <p:spPr bwMode="auto">
          <a:xfrm>
            <a:off x="3880247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BD40A63-33AF-3E2C-A6C7-6BF93AC65349}"/>
              </a:ext>
            </a:extLst>
          </p:cNvPr>
          <p:cNvCxnSpPr/>
          <p:nvPr>
            <p:custDataLst>
              <p:tags r:id="rId40"/>
            </p:custDataLst>
          </p:nvPr>
        </p:nvCxnSpPr>
        <p:spPr bwMode="auto">
          <a:xfrm>
            <a:off x="4071938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D1BFC343-767C-EE06-BCC7-A5F3167FF1F7}"/>
              </a:ext>
            </a:extLst>
          </p:cNvPr>
          <p:cNvCxnSpPr/>
          <p:nvPr>
            <p:custDataLst>
              <p:tags r:id="rId41"/>
            </p:custDataLst>
          </p:nvPr>
        </p:nvCxnSpPr>
        <p:spPr bwMode="auto">
          <a:xfrm>
            <a:off x="4642247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88FFE4E-57AD-F8E1-ACD3-C73668709A2F}"/>
              </a:ext>
            </a:extLst>
          </p:cNvPr>
          <p:cNvCxnSpPr/>
          <p:nvPr>
            <p:custDataLst>
              <p:tags r:id="rId42"/>
            </p:custDataLst>
          </p:nvPr>
        </p:nvCxnSpPr>
        <p:spPr bwMode="auto">
          <a:xfrm>
            <a:off x="5213747" y="2221706"/>
            <a:ext cx="0" cy="2753916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E855372-F276-23B5-BF5F-3075C6D56414}"/>
              </a:ext>
            </a:extLst>
          </p:cNvPr>
          <p:cNvCxnSpPr/>
          <p:nvPr>
            <p:custDataLst>
              <p:tags r:id="rId43"/>
            </p:custDataLst>
          </p:nvPr>
        </p:nvCxnSpPr>
        <p:spPr bwMode="auto">
          <a:xfrm>
            <a:off x="446485" y="4975622"/>
            <a:ext cx="8390335" cy="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3380C4A-C02B-099D-3D7C-8CB0D014ECD7}"/>
              </a:ext>
            </a:extLst>
          </p:cNvPr>
          <p:cNvCxnSpPr/>
          <p:nvPr>
            <p:custDataLst>
              <p:tags r:id="rId44"/>
            </p:custDataLst>
          </p:nvPr>
        </p:nvCxnSpPr>
        <p:spPr bwMode="auto">
          <a:xfrm>
            <a:off x="3083719" y="2221706"/>
            <a:ext cx="0" cy="2876550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ADFF6B6-3960-D8C0-121B-F1B62AEEA537}"/>
              </a:ext>
            </a:extLst>
          </p:cNvPr>
          <p:cNvCxnSpPr/>
          <p:nvPr>
            <p:custDataLst>
              <p:tags r:id="rId45"/>
            </p:custDataLst>
          </p:nvPr>
        </p:nvCxnSpPr>
        <p:spPr bwMode="auto">
          <a:xfrm>
            <a:off x="446485" y="2221706"/>
            <a:ext cx="8390335" cy="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D6FE08D7-FC10-6699-8FCB-B6BF93B8AFDB}"/>
              </a:ext>
            </a:extLst>
          </p:cNvPr>
          <p:cNvSpPr/>
          <p:nvPr>
            <p:custDataLst>
              <p:tags r:id="rId46"/>
            </p:custDataLst>
          </p:nvPr>
        </p:nvSpPr>
        <p:spPr bwMode="gray">
          <a:xfrm>
            <a:off x="3040856" y="5055394"/>
            <a:ext cx="85725" cy="85725"/>
          </a:xfrm>
          <a:prstGeom prst="triangl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sp useBgFill="1">
        <p:nvSpPr>
          <p:cNvPr id="39" name="Text Placeholder 2">
            <a:extLst>
              <a:ext uri="{FF2B5EF4-FFF2-40B4-BE49-F238E27FC236}">
                <a16:creationId xmlns:a16="http://schemas.microsoft.com/office/drawing/2014/main" id="{BACFF214-7787-5BE9-1A56-83903CB80089}"/>
              </a:ext>
            </a:extLst>
          </p:cNvPr>
          <p:cNvSpPr>
            <a:spLocks noGrp="1"/>
          </p:cNvSpPr>
          <p:nvPr>
            <p:custDataLst>
              <p:tags r:id="rId47"/>
            </p:custDataLst>
          </p:nvPr>
        </p:nvSpPr>
        <p:spPr bwMode="auto">
          <a:xfrm>
            <a:off x="2865835" y="5157788"/>
            <a:ext cx="435769" cy="123825"/>
          </a:xfrm>
          <a:prstGeom prst="rect">
            <a:avLst/>
          </a:prstGeom>
          <a:ln>
            <a:noFill/>
          </a:ln>
          <a:effectLst/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en-US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vandaag</a:t>
            </a:r>
            <a:endParaRPr lang="nl-NL" sz="9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ACFF214-7787-5BE9-1A56-83903CB80089}"/>
              </a:ext>
            </a:extLst>
          </p:cNvPr>
          <p:cNvSpPr>
            <a:spLocks noGrp="1"/>
          </p:cNvSpPr>
          <p:nvPr>
            <p:custDataLst>
              <p:tags r:id="rId48"/>
            </p:custDataLst>
          </p:nvPr>
        </p:nvSpPr>
        <p:spPr bwMode="auto">
          <a:xfrm>
            <a:off x="491729" y="3240881"/>
            <a:ext cx="1989535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en-US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2.4 Terugdringen residentiële jeugdhulp</a:t>
            </a:r>
            <a:endParaRPr lang="nl-NL" sz="9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ACFF214-7787-5BE9-1A56-83903CB80089}"/>
              </a:ext>
            </a:extLst>
          </p:cNvPr>
          <p:cNvSpPr>
            <a:spLocks noGrp="1"/>
          </p:cNvSpPr>
          <p:nvPr>
            <p:custDataLst>
              <p:tags r:id="rId49"/>
            </p:custDataLst>
          </p:nvPr>
        </p:nvSpPr>
        <p:spPr bwMode="auto">
          <a:xfrm>
            <a:off x="491729" y="2351485"/>
            <a:ext cx="708422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en-US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2.1 Reikwijdte</a:t>
            </a:r>
            <a:endParaRPr lang="nl-NL" sz="9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CFF214-7787-5BE9-1A56-83903CB80089}"/>
              </a:ext>
            </a:extLst>
          </p:cNvPr>
          <p:cNvSpPr>
            <a:spLocks noGrp="1"/>
          </p:cNvSpPr>
          <p:nvPr>
            <p:custDataLst>
              <p:tags r:id="rId50"/>
            </p:custDataLst>
          </p:nvPr>
        </p:nvSpPr>
        <p:spPr bwMode="auto">
          <a:xfrm>
            <a:off x="491729" y="3832622"/>
            <a:ext cx="972741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2.6 Regionalisering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ACFF214-7787-5BE9-1A56-83903CB80089}"/>
              </a:ext>
            </a:extLst>
          </p:cNvPr>
          <p:cNvSpPr>
            <a:spLocks noGrp="1"/>
          </p:cNvSpPr>
          <p:nvPr>
            <p:custDataLst>
              <p:tags r:id="rId51"/>
            </p:custDataLst>
          </p:nvPr>
        </p:nvSpPr>
        <p:spPr bwMode="auto">
          <a:xfrm>
            <a:off x="491728" y="3537347"/>
            <a:ext cx="2100263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en-US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2.5 Kwaliteitsverbetering en blijvend leren</a:t>
            </a:r>
            <a:endParaRPr lang="nl-NL" sz="9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8" name="Text Placeholder 2">
            <a:extLst>
              <a:ext uri="{FF2B5EF4-FFF2-40B4-BE49-F238E27FC236}">
                <a16:creationId xmlns:a16="http://schemas.microsoft.com/office/drawing/2014/main" id="{29FF4292-FD27-AD75-4001-5DF801008E89}"/>
              </a:ext>
            </a:extLst>
          </p:cNvPr>
          <p:cNvSpPr>
            <a:spLocks noGrp="1"/>
          </p:cNvSpPr>
          <p:nvPr>
            <p:custDataLst>
              <p:tags r:id="rId52"/>
            </p:custDataLst>
          </p:nvPr>
        </p:nvSpPr>
        <p:spPr bwMode="auto">
          <a:xfrm>
            <a:off x="491728" y="4425554"/>
            <a:ext cx="1134666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en-US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2.8 Data &amp; Monitoring </a:t>
            </a:r>
            <a:endParaRPr lang="nl-NL" sz="9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9" name="Text Placeholder 2">
            <a:extLst>
              <a:ext uri="{FF2B5EF4-FFF2-40B4-BE49-F238E27FC236}">
                <a16:creationId xmlns:a16="http://schemas.microsoft.com/office/drawing/2014/main" id="{E7F4EF31-47CE-A2A4-58D2-A7C185E55E5B}"/>
              </a:ext>
            </a:extLst>
          </p:cNvPr>
          <p:cNvSpPr>
            <a:spLocks noGrp="1"/>
          </p:cNvSpPr>
          <p:nvPr>
            <p:custDataLst>
              <p:tags r:id="rId53"/>
            </p:custDataLst>
          </p:nvPr>
        </p:nvSpPr>
        <p:spPr bwMode="auto">
          <a:xfrm>
            <a:off x="491729" y="2647950"/>
            <a:ext cx="2516981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en-US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2.2 Steviger verbinden aan aanpalende domeinen</a:t>
            </a:r>
            <a:endParaRPr lang="nl-NL" sz="9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ACFF214-7787-5BE9-1A56-83903CB80089}"/>
              </a:ext>
            </a:extLst>
          </p:cNvPr>
          <p:cNvSpPr>
            <a:spLocks noGrp="1"/>
          </p:cNvSpPr>
          <p:nvPr>
            <p:custDataLst>
              <p:tags r:id="rId54"/>
            </p:custDataLst>
          </p:nvPr>
        </p:nvSpPr>
        <p:spPr bwMode="auto">
          <a:xfrm>
            <a:off x="491728" y="4129088"/>
            <a:ext cx="1082279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en-US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2.7 Standaardisering </a:t>
            </a:r>
            <a:endParaRPr lang="nl-NL" sz="9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1" name="Text Placeholder 2">
            <a:extLst>
              <a:ext uri="{FF2B5EF4-FFF2-40B4-BE49-F238E27FC236}">
                <a16:creationId xmlns:a16="http://schemas.microsoft.com/office/drawing/2014/main" id="{D50E68D8-8FDC-AA18-E056-285A24BF8B05}"/>
              </a:ext>
            </a:extLst>
          </p:cNvPr>
          <p:cNvSpPr>
            <a:spLocks noGrp="1"/>
          </p:cNvSpPr>
          <p:nvPr>
            <p:custDataLst>
              <p:tags r:id="rId55"/>
            </p:custDataLst>
          </p:nvPr>
        </p:nvSpPr>
        <p:spPr bwMode="auto">
          <a:xfrm>
            <a:off x="491729" y="4722019"/>
            <a:ext cx="1865710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Toekomstig financieringsmodel jeugd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ACFF214-7787-5BE9-1A56-83903CB80089}"/>
              </a:ext>
            </a:extLst>
          </p:cNvPr>
          <p:cNvSpPr>
            <a:spLocks noGrp="1"/>
          </p:cNvSpPr>
          <p:nvPr>
            <p:custDataLst>
              <p:tags r:id="rId56"/>
            </p:custDataLst>
          </p:nvPr>
        </p:nvSpPr>
        <p:spPr bwMode="auto">
          <a:xfrm>
            <a:off x="491728" y="2944416"/>
            <a:ext cx="1843088" cy="12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nl-NL" altLang="en-US" sz="9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2.3 Stevige lokale teams en toegang</a:t>
            </a:r>
            <a:endParaRPr lang="nl-NL" sz="9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0212275C-61CA-9E6E-0DF1-D4953FE76186}"/>
              </a:ext>
            </a:extLst>
          </p:cNvPr>
          <p:cNvSpPr/>
          <p:nvPr/>
        </p:nvSpPr>
        <p:spPr>
          <a:xfrm>
            <a:off x="6983773" y="5255647"/>
            <a:ext cx="149227" cy="106685"/>
          </a:xfrm>
          <a:prstGeom prst="rect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BF7C4009-1D6B-F2A3-3ADB-34F5AF27AC74}"/>
              </a:ext>
            </a:extLst>
          </p:cNvPr>
          <p:cNvSpPr/>
          <p:nvPr/>
        </p:nvSpPr>
        <p:spPr>
          <a:xfrm>
            <a:off x="6983773" y="5529811"/>
            <a:ext cx="149227" cy="106685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C1925939-7AA1-65E8-F352-6921FF215122}"/>
              </a:ext>
            </a:extLst>
          </p:cNvPr>
          <p:cNvSpPr txBox="1"/>
          <p:nvPr/>
        </p:nvSpPr>
        <p:spPr>
          <a:xfrm>
            <a:off x="7125152" y="5215027"/>
            <a:ext cx="1816523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Implementatie door gemeenten/regio’s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1A159F0-09EE-530C-EC9C-BC799D21C815}"/>
              </a:ext>
            </a:extLst>
          </p:cNvPr>
          <p:cNvSpPr txBox="1"/>
          <p:nvPr/>
        </p:nvSpPr>
        <p:spPr>
          <a:xfrm>
            <a:off x="7125151" y="5490573"/>
            <a:ext cx="140615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Implementatie landelijk (Rijk)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52C1BA17-B015-88D7-92CB-71D45FE779B5}"/>
              </a:ext>
            </a:extLst>
          </p:cNvPr>
          <p:cNvSpPr/>
          <p:nvPr/>
        </p:nvSpPr>
        <p:spPr>
          <a:xfrm>
            <a:off x="6983773" y="5392729"/>
            <a:ext cx="149227" cy="106685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39092A5-E71D-D0A0-0CB3-4D3B2A101CFE}"/>
              </a:ext>
            </a:extLst>
          </p:cNvPr>
          <p:cNvSpPr txBox="1"/>
          <p:nvPr/>
        </p:nvSpPr>
        <p:spPr>
          <a:xfrm>
            <a:off x="4983165" y="5215027"/>
            <a:ext cx="202170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Plannen/uitwerking door gemeenten/regio’s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DE5E945E-632C-3054-E2F5-C5F7DF558986}"/>
              </a:ext>
            </a:extLst>
          </p:cNvPr>
          <p:cNvSpPr/>
          <p:nvPr/>
        </p:nvSpPr>
        <p:spPr>
          <a:xfrm>
            <a:off x="4833938" y="5255647"/>
            <a:ext cx="149227" cy="106685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5AC7CF19-F36B-44F6-E60D-636D21D3320A}"/>
              </a:ext>
            </a:extLst>
          </p:cNvPr>
          <p:cNvSpPr/>
          <p:nvPr/>
        </p:nvSpPr>
        <p:spPr>
          <a:xfrm>
            <a:off x="4833938" y="5392729"/>
            <a:ext cx="149227" cy="1066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1A004328-57DA-DD05-0347-F5EE4EA6669B}"/>
              </a:ext>
            </a:extLst>
          </p:cNvPr>
          <p:cNvSpPr txBox="1"/>
          <p:nvPr/>
        </p:nvSpPr>
        <p:spPr>
          <a:xfrm>
            <a:off x="4983165" y="5352800"/>
            <a:ext cx="197522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Plannen/uitwerking landelijk (primaat VNG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747C159B-4902-9C59-8F88-4FD4D9F9BDE5}"/>
              </a:ext>
            </a:extLst>
          </p:cNvPr>
          <p:cNvSpPr txBox="1"/>
          <p:nvPr/>
        </p:nvSpPr>
        <p:spPr>
          <a:xfrm>
            <a:off x="7125152" y="5352800"/>
            <a:ext cx="1391728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Implementatie landelijk VNG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90131F96-E0D0-9D07-0781-6AB4296C5E50}"/>
              </a:ext>
            </a:extLst>
          </p:cNvPr>
          <p:cNvSpPr txBox="1"/>
          <p:nvPr/>
        </p:nvSpPr>
        <p:spPr>
          <a:xfrm>
            <a:off x="4983165" y="5490573"/>
            <a:ext cx="161133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Plannen/uitwerking landelijk (Rijk)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25532C07-52EB-EE6F-B6C9-5955C2B2AE9F}"/>
              </a:ext>
            </a:extLst>
          </p:cNvPr>
          <p:cNvSpPr/>
          <p:nvPr/>
        </p:nvSpPr>
        <p:spPr>
          <a:xfrm>
            <a:off x="4833938" y="5529811"/>
            <a:ext cx="149227" cy="106685"/>
          </a:xfrm>
          <a:prstGeom prst="rect">
            <a:avLst/>
          </a:prstGeom>
          <a:solidFill>
            <a:srgbClr val="C00000">
              <a:alpha val="50196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9AD52B55-A105-FCE5-868B-241FEAA2EED5}"/>
              </a:ext>
            </a:extLst>
          </p:cNvPr>
          <p:cNvSpPr/>
          <p:nvPr/>
        </p:nvSpPr>
        <p:spPr>
          <a:xfrm>
            <a:off x="6983773" y="5802912"/>
            <a:ext cx="149227" cy="106685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0C44899-B60A-D935-76AB-8F786A54EBDC}"/>
              </a:ext>
            </a:extLst>
          </p:cNvPr>
          <p:cNvSpPr txBox="1"/>
          <p:nvPr/>
        </p:nvSpPr>
        <p:spPr>
          <a:xfrm>
            <a:off x="7120300" y="5766117"/>
            <a:ext cx="150233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Implementatie door aanbieders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C64D6B7F-2524-CBF0-2A26-F2BBA2C5092A}"/>
              </a:ext>
            </a:extLst>
          </p:cNvPr>
          <p:cNvSpPr/>
          <p:nvPr/>
        </p:nvSpPr>
        <p:spPr>
          <a:xfrm>
            <a:off x="4833938" y="5803977"/>
            <a:ext cx="149227" cy="106685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11C3AEE-CDFD-35FD-EC87-59F3F65D825C}"/>
              </a:ext>
            </a:extLst>
          </p:cNvPr>
          <p:cNvSpPr txBox="1"/>
          <p:nvPr/>
        </p:nvSpPr>
        <p:spPr>
          <a:xfrm>
            <a:off x="4978313" y="5766117"/>
            <a:ext cx="1489510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Plannen/uitwerking aanbieders</a:t>
            </a:r>
          </a:p>
        </p:txBody>
      </p:sp>
      <p:sp>
        <p:nvSpPr>
          <p:cNvPr id="165" name="Arrow: Chevron 164">
            <a:extLst>
              <a:ext uri="{FF2B5EF4-FFF2-40B4-BE49-F238E27FC236}">
                <a16:creationId xmlns:a16="http://schemas.microsoft.com/office/drawing/2014/main" id="{759C26F1-BBCB-7012-67E5-1FFF5B519266}"/>
              </a:ext>
            </a:extLst>
          </p:cNvPr>
          <p:cNvSpPr/>
          <p:nvPr/>
        </p:nvSpPr>
        <p:spPr>
          <a:xfrm>
            <a:off x="3107333" y="4696968"/>
            <a:ext cx="880467" cy="208806"/>
          </a:xfrm>
          <a:prstGeom prst="chevron">
            <a:avLst/>
          </a:prstGeom>
          <a:gradFill>
            <a:gsLst>
              <a:gs pos="0">
                <a:srgbClr val="DF7F7F"/>
              </a:gs>
              <a:gs pos="50000">
                <a:srgbClr val="DF7F7F"/>
              </a:gs>
              <a:gs pos="51000">
                <a:srgbClr val="FFF2CC"/>
              </a:gs>
              <a:gs pos="100000">
                <a:srgbClr val="FFF2CC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Arrow: Chevron 165">
            <a:extLst>
              <a:ext uri="{FF2B5EF4-FFF2-40B4-BE49-F238E27FC236}">
                <a16:creationId xmlns:a16="http://schemas.microsoft.com/office/drawing/2014/main" id="{32EFDF5D-3CDA-1A7F-3C93-03C4216CF40D}"/>
              </a:ext>
            </a:extLst>
          </p:cNvPr>
          <p:cNvSpPr/>
          <p:nvPr/>
        </p:nvSpPr>
        <p:spPr>
          <a:xfrm>
            <a:off x="3935909" y="4696968"/>
            <a:ext cx="2718887" cy="208806"/>
          </a:xfrm>
          <a:prstGeom prst="chevron">
            <a:avLst/>
          </a:prstGeom>
          <a:gradFill>
            <a:gsLst>
              <a:gs pos="0">
                <a:srgbClr val="DF7F7F"/>
              </a:gs>
              <a:gs pos="50000">
                <a:srgbClr val="DF7F7F"/>
              </a:gs>
              <a:gs pos="51000">
                <a:srgbClr val="FFF2CC"/>
              </a:gs>
              <a:gs pos="100000">
                <a:srgbClr val="FFF2CC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Arrow: Chevron 166">
            <a:extLst>
              <a:ext uri="{FF2B5EF4-FFF2-40B4-BE49-F238E27FC236}">
                <a16:creationId xmlns:a16="http://schemas.microsoft.com/office/drawing/2014/main" id="{E74CE4D3-DDE2-7C32-E066-49A0661011AC}"/>
              </a:ext>
            </a:extLst>
          </p:cNvPr>
          <p:cNvSpPr/>
          <p:nvPr/>
        </p:nvSpPr>
        <p:spPr>
          <a:xfrm>
            <a:off x="6612042" y="4696968"/>
            <a:ext cx="1513431" cy="208806"/>
          </a:xfrm>
          <a:prstGeom prst="chevron">
            <a:avLst/>
          </a:prstGeom>
          <a:gradFill>
            <a:gsLst>
              <a:gs pos="0">
                <a:srgbClr val="C00000"/>
              </a:gs>
              <a:gs pos="50000">
                <a:srgbClr val="C00000"/>
              </a:gs>
              <a:gs pos="51000">
                <a:schemeClr val="accent4"/>
              </a:gs>
              <a:gs pos="100000">
                <a:schemeClr val="accent4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93AE6713-A460-E50F-150D-253B54036E0F}"/>
              </a:ext>
            </a:extLst>
          </p:cNvPr>
          <p:cNvSpPr/>
          <p:nvPr/>
        </p:nvSpPr>
        <p:spPr>
          <a:xfrm>
            <a:off x="4833938" y="5666893"/>
            <a:ext cx="149227" cy="106685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7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810906A4-FABD-285C-9794-09E38F6DA2E1}"/>
              </a:ext>
            </a:extLst>
          </p:cNvPr>
          <p:cNvSpPr txBox="1"/>
          <p:nvPr/>
        </p:nvSpPr>
        <p:spPr>
          <a:xfrm>
            <a:off x="4983164" y="5628345"/>
            <a:ext cx="158248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>
                <a:latin typeface="Arial" panose="020B0604020202020204" pitchFamily="34" charset="0"/>
                <a:cs typeface="Arial" panose="020B0604020202020204" pitchFamily="34" charset="0"/>
              </a:rPr>
              <a:t>Wetgeving en bijbehorend traject</a:t>
            </a:r>
          </a:p>
        </p:txBody>
      </p:sp>
      <p:sp>
        <p:nvSpPr>
          <p:cNvPr id="170" name="Arrow: Chevron 169">
            <a:extLst>
              <a:ext uri="{FF2B5EF4-FFF2-40B4-BE49-F238E27FC236}">
                <a16:creationId xmlns:a16="http://schemas.microsoft.com/office/drawing/2014/main" id="{2AF0E005-4D1E-DC7C-01C0-156EB270B9E0}"/>
              </a:ext>
            </a:extLst>
          </p:cNvPr>
          <p:cNvSpPr/>
          <p:nvPr/>
        </p:nvSpPr>
        <p:spPr>
          <a:xfrm>
            <a:off x="3107334" y="4397843"/>
            <a:ext cx="643136" cy="208806"/>
          </a:xfrm>
          <a:prstGeom prst="chevron">
            <a:avLst/>
          </a:prstGeom>
          <a:gradFill>
            <a:gsLst>
              <a:gs pos="0">
                <a:srgbClr val="DF7F7F"/>
              </a:gs>
              <a:gs pos="50000">
                <a:srgbClr val="DF7F7F"/>
              </a:gs>
              <a:gs pos="51000">
                <a:srgbClr val="FFF2CC"/>
              </a:gs>
              <a:gs pos="100000">
                <a:srgbClr val="FFF2CC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Ontwikkelen</a:t>
            </a:r>
            <a:b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</a:p>
        </p:txBody>
      </p:sp>
      <p:sp>
        <p:nvSpPr>
          <p:cNvPr id="172" name="Arrow: Chevron 171">
            <a:extLst>
              <a:ext uri="{FF2B5EF4-FFF2-40B4-BE49-F238E27FC236}">
                <a16:creationId xmlns:a16="http://schemas.microsoft.com/office/drawing/2014/main" id="{40304A85-3AF3-458A-7565-406C8B19836B}"/>
              </a:ext>
            </a:extLst>
          </p:cNvPr>
          <p:cNvSpPr/>
          <p:nvPr/>
        </p:nvSpPr>
        <p:spPr>
          <a:xfrm>
            <a:off x="3688557" y="4399979"/>
            <a:ext cx="2148731" cy="208806"/>
          </a:xfrm>
          <a:prstGeom prst="chevron">
            <a:avLst/>
          </a:prstGeom>
          <a:gradFill>
            <a:gsLst>
              <a:gs pos="33000">
                <a:srgbClr val="C00000"/>
              </a:gs>
              <a:gs pos="34000">
                <a:schemeClr val="accent4"/>
              </a:gs>
              <a:gs pos="67000">
                <a:srgbClr val="4472C4"/>
              </a:gs>
              <a:gs pos="66000">
                <a:schemeClr val="accent4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Invoeren verbeterde monitoring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669FA3D7-7495-1054-3B34-93466007E62A}"/>
              </a:ext>
            </a:extLst>
          </p:cNvPr>
          <p:cNvSpPr txBox="1"/>
          <p:nvPr/>
        </p:nvSpPr>
        <p:spPr>
          <a:xfrm>
            <a:off x="4772922" y="5045601"/>
            <a:ext cx="235352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750" b="1">
                <a:latin typeface="Arial" panose="020B0604020202020204" pitchFamily="34" charset="0"/>
                <a:cs typeface="Arial" panose="020B0604020202020204" pitchFamily="34" charset="0"/>
              </a:rPr>
              <a:t>Legenda (kleur geeft belangrijkste accent weer)</a:t>
            </a:r>
          </a:p>
        </p:txBody>
      </p:sp>
      <p:sp>
        <p:nvSpPr>
          <p:cNvPr id="175" name="Arrow: Chevron 174">
            <a:extLst>
              <a:ext uri="{FF2B5EF4-FFF2-40B4-BE49-F238E27FC236}">
                <a16:creationId xmlns:a16="http://schemas.microsoft.com/office/drawing/2014/main" id="{92C260ED-8613-842A-5290-0C5835BF1D04}"/>
              </a:ext>
            </a:extLst>
          </p:cNvPr>
          <p:cNvSpPr/>
          <p:nvPr/>
        </p:nvSpPr>
        <p:spPr>
          <a:xfrm>
            <a:off x="3107333" y="4098716"/>
            <a:ext cx="2763248" cy="208806"/>
          </a:xfrm>
          <a:prstGeom prst="chevron">
            <a:avLst/>
          </a:prstGeom>
          <a:gradFill>
            <a:gsLst>
              <a:gs pos="67000">
                <a:srgbClr val="92D050"/>
              </a:gs>
              <a:gs pos="66000">
                <a:srgbClr val="DF7F7F"/>
              </a:gs>
              <a:gs pos="34000">
                <a:srgbClr val="DF7F7F"/>
              </a:gs>
              <a:gs pos="33000">
                <a:srgbClr val="FFF2CC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Uitwerken standaard productcodes, product- dienstomschrijvingen, etc.</a:t>
            </a:r>
          </a:p>
        </p:txBody>
      </p:sp>
      <p:sp>
        <p:nvSpPr>
          <p:cNvPr id="176" name="Arrow: Chevron 175">
            <a:extLst>
              <a:ext uri="{FF2B5EF4-FFF2-40B4-BE49-F238E27FC236}">
                <a16:creationId xmlns:a16="http://schemas.microsoft.com/office/drawing/2014/main" id="{8C77E233-2F92-0D56-E366-555113581E0E}"/>
              </a:ext>
            </a:extLst>
          </p:cNvPr>
          <p:cNvSpPr/>
          <p:nvPr/>
        </p:nvSpPr>
        <p:spPr>
          <a:xfrm>
            <a:off x="3107333" y="2303959"/>
            <a:ext cx="1220449" cy="208806"/>
          </a:xfrm>
          <a:prstGeom prst="chevron">
            <a:avLst/>
          </a:prstGeom>
          <a:solidFill>
            <a:srgbClr val="DF7F7F"/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Maatschappelijk debat</a:t>
            </a:r>
          </a:p>
        </p:txBody>
      </p:sp>
      <p:sp>
        <p:nvSpPr>
          <p:cNvPr id="178" name="Arrow: Chevron 177">
            <a:extLst>
              <a:ext uri="{FF2B5EF4-FFF2-40B4-BE49-F238E27FC236}">
                <a16:creationId xmlns:a16="http://schemas.microsoft.com/office/drawing/2014/main" id="{B010EBF2-F616-9A2F-68E1-3D21BB23FA77}"/>
              </a:ext>
            </a:extLst>
          </p:cNvPr>
          <p:cNvSpPr/>
          <p:nvPr/>
        </p:nvSpPr>
        <p:spPr>
          <a:xfrm>
            <a:off x="3107334" y="2902211"/>
            <a:ext cx="643136" cy="208806"/>
          </a:xfrm>
          <a:prstGeom prst="chevron">
            <a:avLst/>
          </a:prstGeom>
          <a:gradFill>
            <a:gsLst>
              <a:gs pos="50000">
                <a:srgbClr val="00B0F0"/>
              </a:gs>
              <a:gs pos="51000">
                <a:srgbClr val="FFF2CC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Definiëren eisen</a:t>
            </a:r>
            <a:b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lokaal team</a:t>
            </a:r>
          </a:p>
        </p:txBody>
      </p:sp>
      <p:sp>
        <p:nvSpPr>
          <p:cNvPr id="179" name="Arrow: Chevron 178">
            <a:extLst>
              <a:ext uri="{FF2B5EF4-FFF2-40B4-BE49-F238E27FC236}">
                <a16:creationId xmlns:a16="http://schemas.microsoft.com/office/drawing/2014/main" id="{90007F84-E71E-3686-BFB0-F30C1F61289D}"/>
              </a:ext>
            </a:extLst>
          </p:cNvPr>
          <p:cNvSpPr/>
          <p:nvPr/>
        </p:nvSpPr>
        <p:spPr>
          <a:xfrm>
            <a:off x="3107334" y="3201338"/>
            <a:ext cx="2042261" cy="208806"/>
          </a:xfrm>
          <a:prstGeom prst="chevron">
            <a:avLst/>
          </a:prstGeom>
          <a:gradFill>
            <a:gsLst>
              <a:gs pos="50000">
                <a:srgbClr val="4472C4"/>
              </a:gs>
              <a:gs pos="51000">
                <a:srgbClr val="C00000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Implementatie afspraken</a:t>
            </a:r>
          </a:p>
        </p:txBody>
      </p:sp>
      <p:sp>
        <p:nvSpPr>
          <p:cNvPr id="180" name="Arrow: Chevron 179">
            <a:extLst>
              <a:ext uri="{FF2B5EF4-FFF2-40B4-BE49-F238E27FC236}">
                <a16:creationId xmlns:a16="http://schemas.microsoft.com/office/drawing/2014/main" id="{4DE0765A-DC16-4A71-D660-8BB558161494}"/>
              </a:ext>
            </a:extLst>
          </p:cNvPr>
          <p:cNvSpPr/>
          <p:nvPr/>
        </p:nvSpPr>
        <p:spPr>
          <a:xfrm>
            <a:off x="3107333" y="3500464"/>
            <a:ext cx="3547462" cy="208806"/>
          </a:xfrm>
          <a:prstGeom prst="chevron">
            <a:avLst/>
          </a:prstGeom>
          <a:gradFill>
            <a:gsLst>
              <a:gs pos="50000">
                <a:srgbClr val="92D050"/>
              </a:gs>
              <a:gs pos="51000">
                <a:srgbClr val="00B050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Ontwikkelen en invoeren plannen omtrent kwaliteit</a:t>
            </a:r>
          </a:p>
        </p:txBody>
      </p:sp>
      <p:sp>
        <p:nvSpPr>
          <p:cNvPr id="181" name="Arrow: Chevron 180">
            <a:extLst>
              <a:ext uri="{FF2B5EF4-FFF2-40B4-BE49-F238E27FC236}">
                <a16:creationId xmlns:a16="http://schemas.microsoft.com/office/drawing/2014/main" id="{3EF3C84F-66DE-3C60-9E42-8F4A50AF783F}"/>
              </a:ext>
            </a:extLst>
          </p:cNvPr>
          <p:cNvSpPr/>
          <p:nvPr/>
        </p:nvSpPr>
        <p:spPr>
          <a:xfrm>
            <a:off x="3107333" y="3799590"/>
            <a:ext cx="828575" cy="208806"/>
          </a:xfrm>
          <a:prstGeom prst="chevron">
            <a:avLst/>
          </a:prstGeom>
          <a:gradFill>
            <a:gsLst>
              <a:gs pos="50000">
                <a:srgbClr val="00B0F0"/>
              </a:gs>
              <a:gs pos="51000">
                <a:srgbClr val="DF7F7F"/>
              </a:gs>
            </a:gsLst>
            <a:lin ang="5400000" scaled="1"/>
          </a:gra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Toets robuustheid</a:t>
            </a:r>
            <a:b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gesprekken</a:t>
            </a:r>
          </a:p>
        </p:txBody>
      </p:sp>
      <p:sp>
        <p:nvSpPr>
          <p:cNvPr id="183" name="Arrow: Chevron 182">
            <a:extLst>
              <a:ext uri="{FF2B5EF4-FFF2-40B4-BE49-F238E27FC236}">
                <a16:creationId xmlns:a16="http://schemas.microsoft.com/office/drawing/2014/main" id="{541B04D1-BE53-7A02-E1CC-97B49D38E505}"/>
              </a:ext>
            </a:extLst>
          </p:cNvPr>
          <p:cNvSpPr/>
          <p:nvPr/>
        </p:nvSpPr>
        <p:spPr>
          <a:xfrm>
            <a:off x="4264819" y="2303959"/>
            <a:ext cx="1605762" cy="208806"/>
          </a:xfrm>
          <a:prstGeom prst="chevron">
            <a:avLst/>
          </a:prstGeom>
          <a:solidFill>
            <a:srgbClr val="7030A0"/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Wetgeving</a:t>
            </a:r>
          </a:p>
        </p:txBody>
      </p:sp>
      <p:sp>
        <p:nvSpPr>
          <p:cNvPr id="184" name="Arrow: Chevron 183">
            <a:extLst>
              <a:ext uri="{FF2B5EF4-FFF2-40B4-BE49-F238E27FC236}">
                <a16:creationId xmlns:a16="http://schemas.microsoft.com/office/drawing/2014/main" id="{1D030DB5-7802-57AA-4DA1-DA44A855DC9E}"/>
              </a:ext>
            </a:extLst>
          </p:cNvPr>
          <p:cNvSpPr/>
          <p:nvPr/>
        </p:nvSpPr>
        <p:spPr>
          <a:xfrm>
            <a:off x="5795359" y="2303959"/>
            <a:ext cx="1243665" cy="208806"/>
          </a:xfrm>
          <a:prstGeom prst="chevron">
            <a:avLst/>
          </a:prstGeom>
          <a:solidFill>
            <a:srgbClr val="4472C4"/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Implementatie</a:t>
            </a:r>
          </a:p>
        </p:txBody>
      </p:sp>
      <p:sp>
        <p:nvSpPr>
          <p:cNvPr id="185" name="Arrow: Chevron 184">
            <a:extLst>
              <a:ext uri="{FF2B5EF4-FFF2-40B4-BE49-F238E27FC236}">
                <a16:creationId xmlns:a16="http://schemas.microsoft.com/office/drawing/2014/main" id="{DB8D0328-06FA-3526-43EB-FB61F8B619D9}"/>
              </a:ext>
            </a:extLst>
          </p:cNvPr>
          <p:cNvSpPr/>
          <p:nvPr/>
        </p:nvSpPr>
        <p:spPr>
          <a:xfrm>
            <a:off x="3883820" y="3799590"/>
            <a:ext cx="1036643" cy="116962"/>
          </a:xfrm>
          <a:prstGeom prst="chevron">
            <a:avLst/>
          </a:prstGeom>
          <a:solidFill>
            <a:srgbClr val="7030A0"/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Aanwijzen regio’s</a:t>
            </a:r>
          </a:p>
        </p:txBody>
      </p:sp>
      <p:sp>
        <p:nvSpPr>
          <p:cNvPr id="186" name="Arrow: Chevron 185">
            <a:extLst>
              <a:ext uri="{FF2B5EF4-FFF2-40B4-BE49-F238E27FC236}">
                <a16:creationId xmlns:a16="http://schemas.microsoft.com/office/drawing/2014/main" id="{CE50DBC5-CC54-9AA7-A073-9DE34DAB2D52}"/>
              </a:ext>
            </a:extLst>
          </p:cNvPr>
          <p:cNvSpPr/>
          <p:nvPr/>
        </p:nvSpPr>
        <p:spPr>
          <a:xfrm>
            <a:off x="3851673" y="3916552"/>
            <a:ext cx="2208214" cy="91844"/>
          </a:xfrm>
          <a:prstGeom prst="chevron">
            <a:avLst/>
          </a:prstGeom>
          <a:solidFill>
            <a:srgbClr val="4472C4"/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Arrow: Chevron 186">
            <a:extLst>
              <a:ext uri="{FF2B5EF4-FFF2-40B4-BE49-F238E27FC236}">
                <a16:creationId xmlns:a16="http://schemas.microsoft.com/office/drawing/2014/main" id="{2FCC55D6-F9A2-D34E-20A1-78512C7948CE}"/>
              </a:ext>
            </a:extLst>
          </p:cNvPr>
          <p:cNvSpPr/>
          <p:nvPr/>
        </p:nvSpPr>
        <p:spPr>
          <a:xfrm>
            <a:off x="5795401" y="4093763"/>
            <a:ext cx="980446" cy="96894"/>
          </a:xfrm>
          <a:prstGeom prst="chevron">
            <a:avLst/>
          </a:prstGeom>
          <a:solidFill>
            <a:srgbClr val="7030A0"/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Wetgeving</a:t>
            </a:r>
          </a:p>
        </p:txBody>
      </p:sp>
      <p:sp>
        <p:nvSpPr>
          <p:cNvPr id="188" name="Arrow: Chevron 187">
            <a:extLst>
              <a:ext uri="{FF2B5EF4-FFF2-40B4-BE49-F238E27FC236}">
                <a16:creationId xmlns:a16="http://schemas.microsoft.com/office/drawing/2014/main" id="{1FB37963-BE75-42F7-241A-798680933FE0}"/>
              </a:ext>
            </a:extLst>
          </p:cNvPr>
          <p:cNvSpPr/>
          <p:nvPr/>
        </p:nvSpPr>
        <p:spPr>
          <a:xfrm>
            <a:off x="5820139" y="4210628"/>
            <a:ext cx="2632109" cy="96894"/>
          </a:xfrm>
          <a:prstGeom prst="chevron">
            <a:avLst/>
          </a:prstGeom>
          <a:solidFill>
            <a:srgbClr val="4472C4"/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Arrow: Chevron 188">
            <a:extLst>
              <a:ext uri="{FF2B5EF4-FFF2-40B4-BE49-F238E27FC236}">
                <a16:creationId xmlns:a16="http://schemas.microsoft.com/office/drawing/2014/main" id="{CE30D3F0-75F1-C43E-32EA-17CBA50F93D0}"/>
              </a:ext>
            </a:extLst>
          </p:cNvPr>
          <p:cNvSpPr/>
          <p:nvPr/>
        </p:nvSpPr>
        <p:spPr>
          <a:xfrm>
            <a:off x="3702871" y="2902211"/>
            <a:ext cx="1460223" cy="208806"/>
          </a:xfrm>
          <a:prstGeom prst="chevron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Implementatie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5F22CE8-FB83-033C-B4C3-214F371B4514}"/>
              </a:ext>
            </a:extLst>
          </p:cNvPr>
          <p:cNvSpPr txBox="1"/>
          <p:nvPr/>
        </p:nvSpPr>
        <p:spPr>
          <a:xfrm>
            <a:off x="5837289" y="4178284"/>
            <a:ext cx="101341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Vrijwillige implementatie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A4287B3-36FA-61F8-3C4B-36C7C4BCE920}"/>
              </a:ext>
            </a:extLst>
          </p:cNvPr>
          <p:cNvSpPr txBox="1"/>
          <p:nvPr/>
        </p:nvSpPr>
        <p:spPr>
          <a:xfrm>
            <a:off x="6883740" y="4178284"/>
            <a:ext cx="103265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Verplichte implementatie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A9B03048-A3B3-4646-205C-B868863025C2}"/>
              </a:ext>
            </a:extLst>
          </p:cNvPr>
          <p:cNvSpPr/>
          <p:nvPr/>
        </p:nvSpPr>
        <p:spPr>
          <a:xfrm>
            <a:off x="4783284" y="5045470"/>
            <a:ext cx="4053535" cy="905312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35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DDDDBCA-5CF1-FF08-FCCF-53C6AEF6C087}"/>
              </a:ext>
            </a:extLst>
          </p:cNvPr>
          <p:cNvSpPr txBox="1"/>
          <p:nvPr/>
        </p:nvSpPr>
        <p:spPr>
          <a:xfrm>
            <a:off x="3919711" y="3883541"/>
            <a:ext cx="97975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Vrijwillige regiovorming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723D5DB9-B25D-4D6D-3508-82DBC0945A64}"/>
              </a:ext>
            </a:extLst>
          </p:cNvPr>
          <p:cNvSpPr txBox="1"/>
          <p:nvPr/>
        </p:nvSpPr>
        <p:spPr>
          <a:xfrm>
            <a:off x="4966162" y="3883541"/>
            <a:ext cx="99899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Verplichte regiovorming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9008AE62-74EF-F8A6-A7DC-48DED0DEEC84}"/>
              </a:ext>
            </a:extLst>
          </p:cNvPr>
          <p:cNvSpPr txBox="1"/>
          <p:nvPr/>
        </p:nvSpPr>
        <p:spPr>
          <a:xfrm>
            <a:off x="3274219" y="2523742"/>
            <a:ext cx="26481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350" b="1"/>
              <a:t>?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85A9167-E01E-9264-6193-C24BD6EE7C1B}"/>
              </a:ext>
            </a:extLst>
          </p:cNvPr>
          <p:cNvSpPr txBox="1">
            <a:spLocks/>
          </p:cNvSpPr>
          <p:nvPr/>
        </p:nvSpPr>
        <p:spPr bwMode="auto">
          <a:xfrm>
            <a:off x="810000" y="1597819"/>
            <a:ext cx="7524900" cy="60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60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nl-NL" sz="1800"/>
              <a:t>Ter illustratie: 2. Overzicht acties en tijdpad (blauw voor gemeenten)</a:t>
            </a:r>
            <a:br>
              <a:rPr lang="nl-NL" sz="1800"/>
            </a:br>
            <a:endParaRPr lang="nl-NL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E76DFB-215C-4AC0-473F-5E40F3863CBA}"/>
              </a:ext>
            </a:extLst>
          </p:cNvPr>
          <p:cNvSpPr/>
          <p:nvPr/>
        </p:nvSpPr>
        <p:spPr>
          <a:xfrm>
            <a:off x="6518681" y="934019"/>
            <a:ext cx="2539248" cy="2271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Let op: illustratief / eerste concept!</a:t>
            </a:r>
          </a:p>
        </p:txBody>
      </p:sp>
    </p:spTree>
    <p:extLst>
      <p:ext uri="{BB962C8B-B14F-4D97-AF65-F5344CB8AC3E}">
        <p14:creationId xmlns:p14="http://schemas.microsoft.com/office/powerpoint/2010/main" val="3475961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rws_RIS-CoMa_VDEF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775026" y="1354665"/>
            <a:ext cx="76069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/>
              <a:t>Tekst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340"/>
            <a:ext cx="9144000" cy="6858000"/>
          </a:xfrm>
          <a:prstGeom prst="rect">
            <a:avLst/>
          </a:prstGeom>
        </p:spPr>
      </p:pic>
      <p:pic>
        <p:nvPicPr>
          <p:cNvPr id="8" name="Afbeelding 7" descr="Vraagtekens op een regel en één vraagteken wordt verlicht">
            <a:extLst>
              <a:ext uri="{FF2B5EF4-FFF2-40B4-BE49-F238E27FC236}">
                <a16:creationId xmlns:a16="http://schemas.microsoft.com/office/drawing/2014/main" id="{060E8B21-D0DA-F1C7-EE77-2B05A7D962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3340"/>
            <a:ext cx="3429000" cy="2286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357D94E-A4FD-A7A2-50B1-36F222422CDE}"/>
              </a:ext>
            </a:extLst>
          </p:cNvPr>
          <p:cNvSpPr txBox="1"/>
          <p:nvPr/>
        </p:nvSpPr>
        <p:spPr>
          <a:xfrm>
            <a:off x="499494" y="1631664"/>
            <a:ext cx="2929506" cy="4154984"/>
          </a:xfrm>
          <a:custGeom>
            <a:avLst/>
            <a:gdLst>
              <a:gd name="connsiteX0" fmla="*/ 0 w 2929506"/>
              <a:gd name="connsiteY0" fmla="*/ 0 h 4154984"/>
              <a:gd name="connsiteX1" fmla="*/ 2929506 w 2929506"/>
              <a:gd name="connsiteY1" fmla="*/ 0 h 4154984"/>
              <a:gd name="connsiteX2" fmla="*/ 2929506 w 2929506"/>
              <a:gd name="connsiteY2" fmla="*/ 4154984 h 4154984"/>
              <a:gd name="connsiteX3" fmla="*/ 0 w 2929506"/>
              <a:gd name="connsiteY3" fmla="*/ 4154984 h 4154984"/>
              <a:gd name="connsiteX4" fmla="*/ 0 w 2929506"/>
              <a:gd name="connsiteY4" fmla="*/ 0 h 415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9506" h="4154984" fill="none" extrusionOk="0">
                <a:moveTo>
                  <a:pt x="0" y="0"/>
                </a:moveTo>
                <a:cubicBezTo>
                  <a:pt x="1062456" y="-49533"/>
                  <a:pt x="1960236" y="-14809"/>
                  <a:pt x="2929506" y="0"/>
                </a:cubicBezTo>
                <a:cubicBezTo>
                  <a:pt x="3017145" y="1861625"/>
                  <a:pt x="2856827" y="3274180"/>
                  <a:pt x="2929506" y="4154984"/>
                </a:cubicBezTo>
                <a:cubicBezTo>
                  <a:pt x="1681608" y="4106753"/>
                  <a:pt x="1299592" y="4239439"/>
                  <a:pt x="0" y="4154984"/>
                </a:cubicBezTo>
                <a:cubicBezTo>
                  <a:pt x="-38581" y="3108600"/>
                  <a:pt x="63341" y="1697049"/>
                  <a:pt x="0" y="0"/>
                </a:cubicBezTo>
                <a:close/>
              </a:path>
              <a:path w="2929506" h="4154984" stroke="0" extrusionOk="0">
                <a:moveTo>
                  <a:pt x="0" y="0"/>
                </a:moveTo>
                <a:cubicBezTo>
                  <a:pt x="698545" y="118645"/>
                  <a:pt x="1518049" y="116012"/>
                  <a:pt x="2929506" y="0"/>
                </a:cubicBezTo>
                <a:cubicBezTo>
                  <a:pt x="2796624" y="1449667"/>
                  <a:pt x="3014457" y="3601430"/>
                  <a:pt x="2929506" y="4154984"/>
                </a:cubicBezTo>
                <a:cubicBezTo>
                  <a:pt x="2280747" y="4289584"/>
                  <a:pt x="1218782" y="3997788"/>
                  <a:pt x="0" y="4154984"/>
                </a:cubicBezTo>
                <a:cubicBezTo>
                  <a:pt x="-20187" y="2357824"/>
                  <a:pt x="-152480" y="71719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>
                <a:shade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endParaRPr lang="nl-NL" sz="1200"/>
          </a:p>
          <a:p>
            <a:pPr algn="ctr"/>
            <a:endParaRPr lang="nl-NL" sz="1200"/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Reikwijdte jeugdhulp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Jeugdhulp steviger verbinden aan aanpalende domeinen zoals het onderwijs, volwassenen-ggz en bestaanszekerheid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Stevige lokale teams en toegang (waaronder ook POH jeugd)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Terugdringen residentiele jeugdhulp: zo thuis mogelijk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Kwaliteitsverbetering en blijvend leren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Verbeteren van de organisatie en inkoop van specialistische jeugdzorg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Eenvoudigere uitvoering en inkoop, minder administratieve lasten en aanpak negatieve effecten marktwerking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200"/>
              <a:t>Verbeteren inzicht in het functioneren van het jeugdstelsel met data en monitoring</a:t>
            </a:r>
          </a:p>
          <a:p>
            <a:endParaRPr lang="nl-NL" sz="120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EF04F94-C60D-36BD-E312-B92865721DF0}"/>
              </a:ext>
            </a:extLst>
          </p:cNvPr>
          <p:cNvSpPr txBox="1"/>
          <p:nvPr/>
        </p:nvSpPr>
        <p:spPr>
          <a:xfrm>
            <a:off x="3704532" y="1139222"/>
            <a:ext cx="5215948" cy="4647426"/>
          </a:xfrm>
          <a:custGeom>
            <a:avLst/>
            <a:gdLst>
              <a:gd name="connsiteX0" fmla="*/ 0 w 5215948"/>
              <a:gd name="connsiteY0" fmla="*/ 0 h 4647426"/>
              <a:gd name="connsiteX1" fmla="*/ 5215948 w 5215948"/>
              <a:gd name="connsiteY1" fmla="*/ 0 h 4647426"/>
              <a:gd name="connsiteX2" fmla="*/ 5215948 w 5215948"/>
              <a:gd name="connsiteY2" fmla="*/ 4647426 h 4647426"/>
              <a:gd name="connsiteX3" fmla="*/ 0 w 5215948"/>
              <a:gd name="connsiteY3" fmla="*/ 4647426 h 4647426"/>
              <a:gd name="connsiteX4" fmla="*/ 0 w 5215948"/>
              <a:gd name="connsiteY4" fmla="*/ 0 h 4647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5948" h="4647426" fill="none" extrusionOk="0">
                <a:moveTo>
                  <a:pt x="0" y="0"/>
                </a:moveTo>
                <a:cubicBezTo>
                  <a:pt x="1035734" y="-49533"/>
                  <a:pt x="4449065" y="-14809"/>
                  <a:pt x="5215948" y="0"/>
                </a:cubicBezTo>
                <a:cubicBezTo>
                  <a:pt x="5303587" y="1357343"/>
                  <a:pt x="5143269" y="3963815"/>
                  <a:pt x="5215948" y="4647426"/>
                </a:cubicBezTo>
                <a:cubicBezTo>
                  <a:pt x="3623096" y="4599195"/>
                  <a:pt x="984496" y="4731881"/>
                  <a:pt x="0" y="4647426"/>
                </a:cubicBezTo>
                <a:cubicBezTo>
                  <a:pt x="-38581" y="2529829"/>
                  <a:pt x="63341" y="1548860"/>
                  <a:pt x="0" y="0"/>
                </a:cubicBezTo>
                <a:close/>
              </a:path>
              <a:path w="5215948" h="4647426" stroke="0" extrusionOk="0">
                <a:moveTo>
                  <a:pt x="0" y="0"/>
                </a:moveTo>
                <a:cubicBezTo>
                  <a:pt x="1499137" y="118645"/>
                  <a:pt x="4319979" y="116012"/>
                  <a:pt x="5215948" y="0"/>
                </a:cubicBezTo>
                <a:cubicBezTo>
                  <a:pt x="5083066" y="1573262"/>
                  <a:pt x="5300899" y="3897477"/>
                  <a:pt x="5215948" y="4647426"/>
                </a:cubicBezTo>
                <a:cubicBezTo>
                  <a:pt x="3651127" y="4782026"/>
                  <a:pt x="2188138" y="4490230"/>
                  <a:pt x="0" y="4647426"/>
                </a:cubicBezTo>
                <a:cubicBezTo>
                  <a:pt x="-20187" y="3625603"/>
                  <a:pt x="-152480" y="202178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b="1">
                <a:solidFill>
                  <a:schemeClr val="accent1"/>
                </a:solidFill>
              </a:rPr>
              <a:t>Wat loopt bij partners in de regio en welke betrokkenheid is er bij landelijke processen?</a:t>
            </a:r>
          </a:p>
          <a:p>
            <a:pPr algn="ctr"/>
            <a:endParaRPr lang="nl-NL" sz="1600"/>
          </a:p>
          <a:p>
            <a:r>
              <a:rPr lang="nl-NL" sz="1600"/>
              <a:t>Clientvertegenwoordigers in de regio? Leefwereldtoets?</a:t>
            </a:r>
          </a:p>
          <a:p>
            <a:endParaRPr lang="nl-NL" sz="1600"/>
          </a:p>
          <a:p>
            <a:r>
              <a:rPr lang="nl-NL" sz="1600"/>
              <a:t>Jeugdhulpaanbieders en lokale teams in de regio?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Kwaliteitsverbetering en blijvend leren?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Betere samenwerking?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Terugdringen residentieel?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Jeugdhulp voor meest kwetsbare jeugdigen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/>
              <a:t>Ideeën en plannen verbinding volwassen GGZ (verbinding IZA)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err="1"/>
              <a:t>Enz</a:t>
            </a:r>
            <a:r>
              <a:rPr lang="nl-NL" sz="1600"/>
              <a:t>…</a:t>
            </a:r>
          </a:p>
          <a:p>
            <a:endParaRPr lang="nl-NL" sz="1600"/>
          </a:p>
          <a:p>
            <a:endParaRPr lang="nl-NL" sz="1600"/>
          </a:p>
          <a:p>
            <a:endParaRPr lang="nl-NL" sz="1600"/>
          </a:p>
        </p:txBody>
      </p:sp>
    </p:spTree>
    <p:extLst>
      <p:ext uri="{BB962C8B-B14F-4D97-AF65-F5344CB8AC3E}">
        <p14:creationId xmlns:p14="http://schemas.microsoft.com/office/powerpoint/2010/main" val="25541692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qsQr_bEtqWSGd4nmD.4Q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oRZ1iN8g01Nw5uQTAKRg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WHL0cXQQVAyPhkZymWB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gxRX5xLNfrySQB40L7Q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4cWAqBU78nE8yR41aV9K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QvGVA1WsG8947DFp274S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dVazbXoOFauLk4r4nmQW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loxu9em2biTsypjyIw71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bPAcZPor8fYBgke2ivo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4_lRp3StmcEKTacW5uxV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BWdEmJ16scYPhRZleyv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z69wv74Vsypst_5w1.Ap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e5ddp37.fYE9YJrObwvm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s6FmylYQooP8OrlGgT7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w8o5rL8MD7RecYnZtPkm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RSyeYA6GBetg8VnFiZ0U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WY9rIEdjzZc2gZv7UTW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1N0zsNQoak391AhiQd9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uUzDHZlIQsjVNyO6B70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cRc31F.xI8wcUhNoWkA8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H3RUpllvoNlXLW4i_1cK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4o1OQKRvJIG4M55MebBb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fqmHyXLEazOcVqZ2OGEe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NGkXktiV66NWPN0rX6x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BHjC0mEwx2hVRdUe3elQ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mx_p_v_7KDOyA3AitC3p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kua_5NLSuVxW76KGZHLs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qSThyjodZjK1u.jgqxcC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oKhD7YOE95VqObuskyJ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oESBptRYeHMIYDq_p3Px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oNL9WQTIRhiHyxBSfYCV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FwVjNx4DBBN33FsQYK4v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DZHpj8oVHO9_P1nSa9xt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VF8md3E7hVGP4rlVVLXp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H.cc3klo12F0HjAarV02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FvTHvjcw1K9XXfaqDQlC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Ne9oFG6u39zyAmKiIi5Y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PUlGVGdkF4sfhMnZtRV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yfKrX43q3kmPNdVAx.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fh2pBmcWNDLKdVaqfuAW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rjCl7jpp9A21X5P9yPiY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sizLiN0__7vaM0d.TNfk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EHPv72PBKo6XV941CNHw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iyJRscvK_.hW8j95WuHo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7uHVxR40VweujB.AS_wS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f3.ZV2EbVOZT2FQTNCc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wJvyUwjZMEIIz4xDSaOH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6CWoecHcEELXiC4atY5J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eMtA8tcp8l0aa13e8tp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fRKfjl5l9hRIlzwjsKNO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bFO8x5nJCi6527sjF8Jp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RRNvkC82Wr_EGfsheehi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jxiWRzqeoW8XFXCj7nl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NxONg4VvczLpROteLWQY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dSYRIpg.gHoRsJPaKkr5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N0WUlgaqvhkJmn2Fmjk2Q"/>
</p:tagLst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Office-thema</vt:lpstr>
      <vt:lpstr>Kantoorthema</vt:lpstr>
      <vt:lpstr>PowerPoint Presentation</vt:lpstr>
      <vt:lpstr>PowerPoint Presentation</vt:lpstr>
      <vt:lpstr>PowerPoint Presentation</vt:lpstr>
      <vt:lpstr>PowerPoint Presentation</vt:lpstr>
      <vt:lpstr>Sturen op jeugdhulp – cirkel van invloed van gemeenten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Patrick Duivesteijn</dc:creator>
  <cp:revision>1</cp:revision>
  <dcterms:created xsi:type="dcterms:W3CDTF">2014-05-08T14:13:49Z</dcterms:created>
  <dcterms:modified xsi:type="dcterms:W3CDTF">2023-06-23T07:26:06Z</dcterms:modified>
</cp:coreProperties>
</file>