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57" r:id="rId5"/>
    <p:sldId id="260" r:id="rId6"/>
    <p:sldId id="265" r:id="rId7"/>
    <p:sldId id="264" r:id="rId8"/>
    <p:sldId id="263" r:id="rId9"/>
    <p:sldId id="266" r:id="rId10"/>
    <p:sldId id="261" r:id="rId11"/>
    <p:sldId id="276" r:id="rId12"/>
    <p:sldId id="27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80">
          <p15:clr>
            <a:srgbClr val="A4A3A4"/>
          </p15:clr>
        </p15:guide>
        <p15:guide id="2" orient="horz" pos="3270">
          <p15:clr>
            <a:srgbClr val="A4A3A4"/>
          </p15:clr>
        </p15:guide>
        <p15:guide id="3" pos="6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2EF1F7-2A7A-4357-AE29-1F4C53AA0A7F}" v="9" dt="2024-11-12T11:51:42.5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84"/>
  </p:normalViewPr>
  <p:slideViewPr>
    <p:cSldViewPr snapToGrid="0">
      <p:cViewPr varScale="1">
        <p:scale>
          <a:sx n="81" d="100"/>
          <a:sy n="81" d="100"/>
        </p:scale>
        <p:origin x="1440" y="62"/>
      </p:cViewPr>
      <p:guideLst>
        <p:guide orient="horz" pos="1380"/>
        <p:guide orient="horz" pos="3270"/>
        <p:guide pos="6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rnandez, N (Nelly)" userId="676c8e32-d027-49ca-a1ca-aab9750ae568" providerId="ADAL" clId="{493973F6-6790-474E-B3B6-EE1CC149E861}"/>
    <pc:docChg chg="undo custSel addSld modSld">
      <pc:chgData name="Hernandez, N (Nelly)" userId="676c8e32-d027-49ca-a1ca-aab9750ae568" providerId="ADAL" clId="{493973F6-6790-474E-B3B6-EE1CC149E861}" dt="2024-09-16T09:25:55.799" v="902" actId="20577"/>
      <pc:docMkLst>
        <pc:docMk/>
      </pc:docMkLst>
      <pc:sldChg chg="modSp mod">
        <pc:chgData name="Hernandez, N (Nelly)" userId="676c8e32-d027-49ca-a1ca-aab9750ae568" providerId="ADAL" clId="{493973F6-6790-474E-B3B6-EE1CC149E861}" dt="2024-09-16T08:10:04.933" v="71" actId="20577"/>
        <pc:sldMkLst>
          <pc:docMk/>
          <pc:sldMk cId="0" sldId="257"/>
        </pc:sldMkLst>
        <pc:spChg chg="mod">
          <ac:chgData name="Hernandez, N (Nelly)" userId="676c8e32-d027-49ca-a1ca-aab9750ae568" providerId="ADAL" clId="{493973F6-6790-474E-B3B6-EE1CC149E861}" dt="2024-09-16T08:10:04.933" v="71" actId="20577"/>
          <ac:spMkLst>
            <pc:docMk/>
            <pc:sldMk cId="0" sldId="257"/>
            <ac:spMk id="4097" creationId="{23D2F6BB-5A52-7846-998D-56A616B228AF}"/>
          </ac:spMkLst>
        </pc:spChg>
        <pc:spChg chg="mod">
          <ac:chgData name="Hernandez, N (Nelly)" userId="676c8e32-d027-49ca-a1ca-aab9750ae568" providerId="ADAL" clId="{493973F6-6790-474E-B3B6-EE1CC149E861}" dt="2024-09-16T08:09:52.710" v="14" actId="20577"/>
          <ac:spMkLst>
            <pc:docMk/>
            <pc:sldMk cId="0" sldId="257"/>
            <ac:spMk id="4098" creationId="{4B8CB176-F217-3D4A-A672-919A1E49B604}"/>
          </ac:spMkLst>
        </pc:spChg>
      </pc:sldChg>
      <pc:sldChg chg="modSp mod">
        <pc:chgData name="Hernandez, N (Nelly)" userId="676c8e32-d027-49ca-a1ca-aab9750ae568" providerId="ADAL" clId="{493973F6-6790-474E-B3B6-EE1CC149E861}" dt="2024-09-16T09:11:26.436" v="230" actId="20577"/>
        <pc:sldMkLst>
          <pc:docMk/>
          <pc:sldMk cId="0" sldId="260"/>
        </pc:sldMkLst>
        <pc:spChg chg="mod">
          <ac:chgData name="Hernandez, N (Nelly)" userId="676c8e32-d027-49ca-a1ca-aab9750ae568" providerId="ADAL" clId="{493973F6-6790-474E-B3B6-EE1CC149E861}" dt="2024-09-16T09:08:50.708" v="134" actId="1076"/>
          <ac:spMkLst>
            <pc:docMk/>
            <pc:sldMk cId="0" sldId="260"/>
            <ac:spMk id="5121" creationId="{3109ED00-912A-424A-B99C-B917090AEA50}"/>
          </ac:spMkLst>
        </pc:spChg>
        <pc:spChg chg="mod">
          <ac:chgData name="Hernandez, N (Nelly)" userId="676c8e32-d027-49ca-a1ca-aab9750ae568" providerId="ADAL" clId="{493973F6-6790-474E-B3B6-EE1CC149E861}" dt="2024-09-16T09:11:26.436" v="230" actId="20577"/>
          <ac:spMkLst>
            <pc:docMk/>
            <pc:sldMk cId="0" sldId="260"/>
            <ac:spMk id="5122" creationId="{ACB54202-568A-714A-B77B-22BED0BAB145}"/>
          </ac:spMkLst>
        </pc:spChg>
      </pc:sldChg>
      <pc:sldChg chg="modSp mod">
        <pc:chgData name="Hernandez, N (Nelly)" userId="676c8e32-d027-49ca-a1ca-aab9750ae568" providerId="ADAL" clId="{493973F6-6790-474E-B3B6-EE1CC149E861}" dt="2024-09-16T09:17:10.867" v="599" actId="14100"/>
        <pc:sldMkLst>
          <pc:docMk/>
          <pc:sldMk cId="0" sldId="261"/>
        </pc:sldMkLst>
        <pc:spChg chg="mod">
          <ac:chgData name="Hernandez, N (Nelly)" userId="676c8e32-d027-49ca-a1ca-aab9750ae568" providerId="ADAL" clId="{493973F6-6790-474E-B3B6-EE1CC149E861}" dt="2024-09-16T09:17:10.867" v="599" actId="14100"/>
          <ac:spMkLst>
            <pc:docMk/>
            <pc:sldMk cId="0" sldId="261"/>
            <ac:spMk id="6145" creationId="{EE196C77-889D-FA47-8BA3-75EF9B2E6E01}"/>
          </ac:spMkLst>
        </pc:spChg>
        <pc:spChg chg="mod">
          <ac:chgData name="Hernandez, N (Nelly)" userId="676c8e32-d027-49ca-a1ca-aab9750ae568" providerId="ADAL" clId="{493973F6-6790-474E-B3B6-EE1CC149E861}" dt="2024-09-16T09:17:04.732" v="597" actId="14100"/>
          <ac:spMkLst>
            <pc:docMk/>
            <pc:sldMk cId="0" sldId="261"/>
            <ac:spMk id="6146" creationId="{CE7BC624-2DBB-D741-A40F-59A9F93FABB4}"/>
          </ac:spMkLst>
        </pc:spChg>
      </pc:sldChg>
      <pc:sldChg chg="addSp delSp modSp mod modClrScheme chgLayout">
        <pc:chgData name="Hernandez, N (Nelly)" userId="676c8e32-d027-49ca-a1ca-aab9750ae568" providerId="ADAL" clId="{493973F6-6790-474E-B3B6-EE1CC149E861}" dt="2024-09-16T09:25:55.799" v="902" actId="20577"/>
        <pc:sldMkLst>
          <pc:docMk/>
          <pc:sldMk cId="0" sldId="263"/>
        </pc:sldMkLst>
        <pc:spChg chg="add del">
          <ac:chgData name="Hernandez, N (Nelly)" userId="676c8e32-d027-49ca-a1ca-aab9750ae568" providerId="ADAL" clId="{493973F6-6790-474E-B3B6-EE1CC149E861}" dt="2024-09-16T09:20:54.211" v="784" actId="22"/>
          <ac:spMkLst>
            <pc:docMk/>
            <pc:sldMk cId="0" sldId="263"/>
            <ac:spMk id="4" creationId="{1CEA636B-63D5-4369-A79F-7C6ED6C2FD0B}"/>
          </ac:spMkLst>
        </pc:spChg>
        <pc:spChg chg="add mod">
          <ac:chgData name="Hernandez, N (Nelly)" userId="676c8e32-d027-49ca-a1ca-aab9750ae568" providerId="ADAL" clId="{493973F6-6790-474E-B3B6-EE1CC149E861}" dt="2024-09-16T09:23:47.387" v="865" actId="1076"/>
          <ac:spMkLst>
            <pc:docMk/>
            <pc:sldMk cId="0" sldId="263"/>
            <ac:spMk id="5" creationId="{3476820B-CFED-AD6F-59F8-9AEC99874D17}"/>
          </ac:spMkLst>
        </pc:spChg>
        <pc:spChg chg="add mod">
          <ac:chgData name="Hernandez, N (Nelly)" userId="676c8e32-d027-49ca-a1ca-aab9750ae568" providerId="ADAL" clId="{493973F6-6790-474E-B3B6-EE1CC149E861}" dt="2024-09-16T09:25:55.799" v="902" actId="20577"/>
          <ac:spMkLst>
            <pc:docMk/>
            <pc:sldMk cId="0" sldId="263"/>
            <ac:spMk id="6" creationId="{67A0C762-4295-3261-120C-F9AB97BCD78B}"/>
          </ac:spMkLst>
        </pc:spChg>
        <pc:graphicFrameChg chg="del modGraphic">
          <ac:chgData name="Hernandez, N (Nelly)" userId="676c8e32-d027-49ca-a1ca-aab9750ae568" providerId="ADAL" clId="{493973F6-6790-474E-B3B6-EE1CC149E861}" dt="2024-09-16T08:10:27.695" v="77" actId="21"/>
          <ac:graphicFrameMkLst>
            <pc:docMk/>
            <pc:sldMk cId="0" sldId="263"/>
            <ac:graphicFrameMk id="2" creationId="{AABD80A7-A530-FDA9-3648-DFAA7B61F900}"/>
          </ac:graphicFrameMkLst>
        </pc:graphicFrameChg>
      </pc:sldChg>
      <pc:sldChg chg="modSp new mod">
        <pc:chgData name="Hernandez, N (Nelly)" userId="676c8e32-d027-49ca-a1ca-aab9750ae568" providerId="ADAL" clId="{493973F6-6790-474E-B3B6-EE1CC149E861}" dt="2024-09-16T09:19:11.839" v="782" actId="20577"/>
        <pc:sldMkLst>
          <pc:docMk/>
          <pc:sldMk cId="2566405005" sldId="264"/>
        </pc:sldMkLst>
        <pc:spChg chg="mod">
          <ac:chgData name="Hernandez, N (Nelly)" userId="676c8e32-d027-49ca-a1ca-aab9750ae568" providerId="ADAL" clId="{493973F6-6790-474E-B3B6-EE1CC149E861}" dt="2024-09-16T09:16:58.059" v="596" actId="14100"/>
          <ac:spMkLst>
            <pc:docMk/>
            <pc:sldMk cId="2566405005" sldId="264"/>
            <ac:spMk id="2" creationId="{F5CEEB4E-2BC8-A3DA-D6CC-735533A68E59}"/>
          </ac:spMkLst>
        </pc:spChg>
        <pc:spChg chg="mod">
          <ac:chgData name="Hernandez, N (Nelly)" userId="676c8e32-d027-49ca-a1ca-aab9750ae568" providerId="ADAL" clId="{493973F6-6790-474E-B3B6-EE1CC149E861}" dt="2024-09-16T09:19:11.839" v="782" actId="20577"/>
          <ac:spMkLst>
            <pc:docMk/>
            <pc:sldMk cId="2566405005" sldId="264"/>
            <ac:spMk id="3" creationId="{FC93CD7D-0D9B-4564-DD2F-A381988F6F32}"/>
          </ac:spMkLst>
        </pc:spChg>
      </pc:sldChg>
    </pc:docChg>
  </pc:docChgLst>
  <pc:docChgLst>
    <pc:chgData name="Hernandez, N (Nelly)" userId="676c8e32-d027-49ca-a1ca-aab9750ae568" providerId="ADAL" clId="{2C2EF1F7-2A7A-4357-AE29-1F4C53AA0A7F}"/>
    <pc:docChg chg="undo custSel addSld delSld modSld sldOrd">
      <pc:chgData name="Hernandez, N (Nelly)" userId="676c8e32-d027-49ca-a1ca-aab9750ae568" providerId="ADAL" clId="{2C2EF1F7-2A7A-4357-AE29-1F4C53AA0A7F}" dt="2024-11-18T08:28:14.110" v="5711" actId="20577"/>
      <pc:docMkLst>
        <pc:docMk/>
      </pc:docMkLst>
      <pc:sldChg chg="modSp mod">
        <pc:chgData name="Hernandez, N (Nelly)" userId="676c8e32-d027-49ca-a1ca-aab9750ae568" providerId="ADAL" clId="{2C2EF1F7-2A7A-4357-AE29-1F4C53AA0A7F}" dt="2024-11-12T09:16:21.438" v="57" actId="20577"/>
        <pc:sldMkLst>
          <pc:docMk/>
          <pc:sldMk cId="0" sldId="257"/>
        </pc:sldMkLst>
        <pc:spChg chg="mod">
          <ac:chgData name="Hernandez, N (Nelly)" userId="676c8e32-d027-49ca-a1ca-aab9750ae568" providerId="ADAL" clId="{2C2EF1F7-2A7A-4357-AE29-1F4C53AA0A7F}" dt="2024-11-12T09:16:21.438" v="57" actId="20577"/>
          <ac:spMkLst>
            <pc:docMk/>
            <pc:sldMk cId="0" sldId="257"/>
            <ac:spMk id="4097" creationId="{23D2F6BB-5A52-7846-998D-56A616B228AF}"/>
          </ac:spMkLst>
        </pc:spChg>
        <pc:spChg chg="mod">
          <ac:chgData name="Hernandez, N (Nelly)" userId="676c8e32-d027-49ca-a1ca-aab9750ae568" providerId="ADAL" clId="{2C2EF1F7-2A7A-4357-AE29-1F4C53AA0A7F}" dt="2024-11-12T09:15:08.291" v="7" actId="20577"/>
          <ac:spMkLst>
            <pc:docMk/>
            <pc:sldMk cId="0" sldId="257"/>
            <ac:spMk id="4098" creationId="{4B8CB176-F217-3D4A-A672-919A1E49B604}"/>
          </ac:spMkLst>
        </pc:spChg>
      </pc:sldChg>
      <pc:sldChg chg="modSp mod">
        <pc:chgData name="Hernandez, N (Nelly)" userId="676c8e32-d027-49ca-a1ca-aab9750ae568" providerId="ADAL" clId="{2C2EF1F7-2A7A-4357-AE29-1F4C53AA0A7F}" dt="2024-11-18T08:15:26.738" v="5572" actId="20577"/>
        <pc:sldMkLst>
          <pc:docMk/>
          <pc:sldMk cId="0" sldId="260"/>
        </pc:sldMkLst>
        <pc:spChg chg="mod">
          <ac:chgData name="Hernandez, N (Nelly)" userId="676c8e32-d027-49ca-a1ca-aab9750ae568" providerId="ADAL" clId="{2C2EF1F7-2A7A-4357-AE29-1F4C53AA0A7F}" dt="2024-11-12T09:16:54.547" v="90" actId="20577"/>
          <ac:spMkLst>
            <pc:docMk/>
            <pc:sldMk cId="0" sldId="260"/>
            <ac:spMk id="5121" creationId="{3109ED00-912A-424A-B99C-B917090AEA50}"/>
          </ac:spMkLst>
        </pc:spChg>
        <pc:spChg chg="mod">
          <ac:chgData name="Hernandez, N (Nelly)" userId="676c8e32-d027-49ca-a1ca-aab9750ae568" providerId="ADAL" clId="{2C2EF1F7-2A7A-4357-AE29-1F4C53AA0A7F}" dt="2024-11-18T08:15:26.738" v="5572" actId="20577"/>
          <ac:spMkLst>
            <pc:docMk/>
            <pc:sldMk cId="0" sldId="260"/>
            <ac:spMk id="5122" creationId="{ACB54202-568A-714A-B77B-22BED0BAB145}"/>
          </ac:spMkLst>
        </pc:spChg>
      </pc:sldChg>
      <pc:sldChg chg="modSp add del mod">
        <pc:chgData name="Hernandez, N (Nelly)" userId="676c8e32-d027-49ca-a1ca-aab9750ae568" providerId="ADAL" clId="{2C2EF1F7-2A7A-4357-AE29-1F4C53AA0A7F}" dt="2024-11-18T08:22:17.162" v="5592" actId="20577"/>
        <pc:sldMkLst>
          <pc:docMk/>
          <pc:sldMk cId="0" sldId="261"/>
        </pc:sldMkLst>
        <pc:spChg chg="mod">
          <ac:chgData name="Hernandez, N (Nelly)" userId="676c8e32-d027-49ca-a1ca-aab9750ae568" providerId="ADAL" clId="{2C2EF1F7-2A7A-4357-AE29-1F4C53AA0A7F}" dt="2024-11-12T11:42:48.789" v="4534" actId="1076"/>
          <ac:spMkLst>
            <pc:docMk/>
            <pc:sldMk cId="0" sldId="261"/>
            <ac:spMk id="6145" creationId="{EE196C77-889D-FA47-8BA3-75EF9B2E6E01}"/>
          </ac:spMkLst>
        </pc:spChg>
        <pc:spChg chg="mod">
          <ac:chgData name="Hernandez, N (Nelly)" userId="676c8e32-d027-49ca-a1ca-aab9750ae568" providerId="ADAL" clId="{2C2EF1F7-2A7A-4357-AE29-1F4C53AA0A7F}" dt="2024-11-18T08:22:17.162" v="5592" actId="20577"/>
          <ac:spMkLst>
            <pc:docMk/>
            <pc:sldMk cId="0" sldId="261"/>
            <ac:spMk id="6146" creationId="{CE7BC624-2DBB-D741-A40F-59A9F93FABB4}"/>
          </ac:spMkLst>
        </pc:spChg>
      </pc:sldChg>
      <pc:sldChg chg="modSp mod">
        <pc:chgData name="Hernandez, N (Nelly)" userId="676c8e32-d027-49ca-a1ca-aab9750ae568" providerId="ADAL" clId="{2C2EF1F7-2A7A-4357-AE29-1F4C53AA0A7F}" dt="2024-11-12T09:55:11.003" v="2454" actId="20577"/>
        <pc:sldMkLst>
          <pc:docMk/>
          <pc:sldMk cId="0" sldId="263"/>
        </pc:sldMkLst>
        <pc:spChg chg="mod">
          <ac:chgData name="Hernandez, N (Nelly)" userId="676c8e32-d027-49ca-a1ca-aab9750ae568" providerId="ADAL" clId="{2C2EF1F7-2A7A-4357-AE29-1F4C53AA0A7F}" dt="2024-11-12T09:55:11.003" v="2454" actId="20577"/>
          <ac:spMkLst>
            <pc:docMk/>
            <pc:sldMk cId="0" sldId="263"/>
            <ac:spMk id="5" creationId="{3476820B-CFED-AD6F-59F8-9AEC99874D17}"/>
          </ac:spMkLst>
        </pc:spChg>
      </pc:sldChg>
      <pc:sldChg chg="modSp mod">
        <pc:chgData name="Hernandez, N (Nelly)" userId="676c8e32-d027-49ca-a1ca-aab9750ae568" providerId="ADAL" clId="{2C2EF1F7-2A7A-4357-AE29-1F4C53AA0A7F}" dt="2024-11-12T09:53:40.764" v="2304" actId="20577"/>
        <pc:sldMkLst>
          <pc:docMk/>
          <pc:sldMk cId="2566405005" sldId="264"/>
        </pc:sldMkLst>
        <pc:spChg chg="mod">
          <ac:chgData name="Hernandez, N (Nelly)" userId="676c8e32-d027-49ca-a1ca-aab9750ae568" providerId="ADAL" clId="{2C2EF1F7-2A7A-4357-AE29-1F4C53AA0A7F}" dt="2024-11-12T09:50:52.731" v="1865" actId="20577"/>
          <ac:spMkLst>
            <pc:docMk/>
            <pc:sldMk cId="2566405005" sldId="264"/>
            <ac:spMk id="2" creationId="{F5CEEB4E-2BC8-A3DA-D6CC-735533A68E59}"/>
          </ac:spMkLst>
        </pc:spChg>
        <pc:spChg chg="mod">
          <ac:chgData name="Hernandez, N (Nelly)" userId="676c8e32-d027-49ca-a1ca-aab9750ae568" providerId="ADAL" clId="{2C2EF1F7-2A7A-4357-AE29-1F4C53AA0A7F}" dt="2024-11-12T09:53:40.764" v="2304" actId="20577"/>
          <ac:spMkLst>
            <pc:docMk/>
            <pc:sldMk cId="2566405005" sldId="264"/>
            <ac:spMk id="3" creationId="{FC93CD7D-0D9B-4564-DD2F-A381988F6F32}"/>
          </ac:spMkLst>
        </pc:spChg>
      </pc:sldChg>
      <pc:sldChg chg="modSp add mod">
        <pc:chgData name="Hernandez, N (Nelly)" userId="676c8e32-d027-49ca-a1ca-aab9750ae568" providerId="ADAL" clId="{2C2EF1F7-2A7A-4357-AE29-1F4C53AA0A7F}" dt="2024-11-18T08:18:49.843" v="5591" actId="20577"/>
        <pc:sldMkLst>
          <pc:docMk/>
          <pc:sldMk cId="228409818" sldId="265"/>
        </pc:sldMkLst>
        <pc:spChg chg="mod">
          <ac:chgData name="Hernandez, N (Nelly)" userId="676c8e32-d027-49ca-a1ca-aab9750ae568" providerId="ADAL" clId="{2C2EF1F7-2A7A-4357-AE29-1F4C53AA0A7F}" dt="2024-11-12T09:24:19.859" v="1285" actId="20577"/>
          <ac:spMkLst>
            <pc:docMk/>
            <pc:sldMk cId="228409818" sldId="265"/>
            <ac:spMk id="5121" creationId="{3109ED00-912A-424A-B99C-B917090AEA50}"/>
          </ac:spMkLst>
        </pc:spChg>
        <pc:spChg chg="mod">
          <ac:chgData name="Hernandez, N (Nelly)" userId="676c8e32-d027-49ca-a1ca-aab9750ae568" providerId="ADAL" clId="{2C2EF1F7-2A7A-4357-AE29-1F4C53AA0A7F}" dt="2024-11-18T08:18:49.843" v="5591" actId="20577"/>
          <ac:spMkLst>
            <pc:docMk/>
            <pc:sldMk cId="228409818" sldId="265"/>
            <ac:spMk id="5122" creationId="{ACB54202-568A-714A-B77B-22BED0BAB145}"/>
          </ac:spMkLst>
        </pc:spChg>
      </pc:sldChg>
      <pc:sldChg chg="modSp new mod">
        <pc:chgData name="Hernandez, N (Nelly)" userId="676c8e32-d027-49ca-a1ca-aab9750ae568" providerId="ADAL" clId="{2C2EF1F7-2A7A-4357-AE29-1F4C53AA0A7F}" dt="2024-11-12T09:55:01.925" v="2433" actId="6549"/>
        <pc:sldMkLst>
          <pc:docMk/>
          <pc:sldMk cId="1648069062" sldId="266"/>
        </pc:sldMkLst>
        <pc:spChg chg="mod">
          <ac:chgData name="Hernandez, N (Nelly)" userId="676c8e32-d027-49ca-a1ca-aab9750ae568" providerId="ADAL" clId="{2C2EF1F7-2A7A-4357-AE29-1F4C53AA0A7F}" dt="2024-11-12T09:54:25.232" v="2340" actId="255"/>
          <ac:spMkLst>
            <pc:docMk/>
            <pc:sldMk cId="1648069062" sldId="266"/>
            <ac:spMk id="2" creationId="{9D8C116E-B161-2EB1-678E-DE7D8E5A31E5}"/>
          </ac:spMkLst>
        </pc:spChg>
        <pc:spChg chg="mod">
          <ac:chgData name="Hernandez, N (Nelly)" userId="676c8e32-d027-49ca-a1ca-aab9750ae568" providerId="ADAL" clId="{2C2EF1F7-2A7A-4357-AE29-1F4C53AA0A7F}" dt="2024-11-12T09:55:01.925" v="2433" actId="6549"/>
          <ac:spMkLst>
            <pc:docMk/>
            <pc:sldMk cId="1648069062" sldId="266"/>
            <ac:spMk id="3" creationId="{7A548B46-0358-CF63-9B5C-769353D56BBA}"/>
          </ac:spMkLst>
        </pc:spChg>
      </pc:sldChg>
      <pc:sldChg chg="modSp new mod ord">
        <pc:chgData name="Hernandez, N (Nelly)" userId="676c8e32-d027-49ca-a1ca-aab9750ae568" providerId="ADAL" clId="{2C2EF1F7-2A7A-4357-AE29-1F4C53AA0A7F}" dt="2024-11-12T11:15:42.461" v="2953" actId="113"/>
        <pc:sldMkLst>
          <pc:docMk/>
          <pc:sldMk cId="1639415117" sldId="267"/>
        </pc:sldMkLst>
        <pc:spChg chg="mod">
          <ac:chgData name="Hernandez, N (Nelly)" userId="676c8e32-d027-49ca-a1ca-aab9750ae568" providerId="ADAL" clId="{2C2EF1F7-2A7A-4357-AE29-1F4C53AA0A7F}" dt="2024-11-12T11:12:34.108" v="2692" actId="6549"/>
          <ac:spMkLst>
            <pc:docMk/>
            <pc:sldMk cId="1639415117" sldId="267"/>
            <ac:spMk id="2" creationId="{BC24623E-9E3D-D678-66BF-E8DD7226B71B}"/>
          </ac:spMkLst>
        </pc:spChg>
        <pc:spChg chg="mod">
          <ac:chgData name="Hernandez, N (Nelly)" userId="676c8e32-d027-49ca-a1ca-aab9750ae568" providerId="ADAL" clId="{2C2EF1F7-2A7A-4357-AE29-1F4C53AA0A7F}" dt="2024-11-12T11:15:42.461" v="2953" actId="113"/>
          <ac:spMkLst>
            <pc:docMk/>
            <pc:sldMk cId="1639415117" sldId="267"/>
            <ac:spMk id="3" creationId="{415B884C-EAF0-7E4E-524C-5F13F856CAA5}"/>
          </ac:spMkLst>
        </pc:spChg>
      </pc:sldChg>
      <pc:sldChg chg="modSp mod">
        <pc:chgData name="Hernandez, N (Nelly)" userId="676c8e32-d027-49ca-a1ca-aab9750ae568" providerId="ADAL" clId="{2C2EF1F7-2A7A-4357-AE29-1F4C53AA0A7F}" dt="2024-11-12T11:15:08.854" v="2924" actId="20577"/>
        <pc:sldMkLst>
          <pc:docMk/>
          <pc:sldMk cId="875596933" sldId="268"/>
        </pc:sldMkLst>
        <pc:spChg chg="mod">
          <ac:chgData name="Hernandez, N (Nelly)" userId="676c8e32-d027-49ca-a1ca-aab9750ae568" providerId="ADAL" clId="{2C2EF1F7-2A7A-4357-AE29-1F4C53AA0A7F}" dt="2024-11-12T11:14:40.622" v="2872" actId="20577"/>
          <ac:spMkLst>
            <pc:docMk/>
            <pc:sldMk cId="875596933" sldId="268"/>
            <ac:spMk id="5121" creationId="{3109ED00-912A-424A-B99C-B917090AEA50}"/>
          </ac:spMkLst>
        </pc:spChg>
        <pc:spChg chg="mod">
          <ac:chgData name="Hernandez, N (Nelly)" userId="676c8e32-d027-49ca-a1ca-aab9750ae568" providerId="ADAL" clId="{2C2EF1F7-2A7A-4357-AE29-1F4C53AA0A7F}" dt="2024-11-12T11:15:08.854" v="2924" actId="20577"/>
          <ac:spMkLst>
            <pc:docMk/>
            <pc:sldMk cId="875596933" sldId="268"/>
            <ac:spMk id="5122" creationId="{ACB54202-568A-714A-B77B-22BED0BAB145}"/>
          </ac:spMkLst>
        </pc:spChg>
      </pc:sldChg>
      <pc:sldChg chg="modSp mod">
        <pc:chgData name="Hernandez, N (Nelly)" userId="676c8e32-d027-49ca-a1ca-aab9750ae568" providerId="ADAL" clId="{2C2EF1F7-2A7A-4357-AE29-1F4C53AA0A7F}" dt="2024-11-12T11:16:56.860" v="3035" actId="255"/>
        <pc:sldMkLst>
          <pc:docMk/>
          <pc:sldMk cId="1242046505" sldId="269"/>
        </pc:sldMkLst>
        <pc:spChg chg="mod">
          <ac:chgData name="Hernandez, N (Nelly)" userId="676c8e32-d027-49ca-a1ca-aab9750ae568" providerId="ADAL" clId="{2C2EF1F7-2A7A-4357-AE29-1F4C53AA0A7F}" dt="2024-11-12T11:16:56.860" v="3035" actId="255"/>
          <ac:spMkLst>
            <pc:docMk/>
            <pc:sldMk cId="1242046505" sldId="269"/>
            <ac:spMk id="5121" creationId="{3109ED00-912A-424A-B99C-B917090AEA50}"/>
          </ac:spMkLst>
        </pc:spChg>
        <pc:spChg chg="mod">
          <ac:chgData name="Hernandez, N (Nelly)" userId="676c8e32-d027-49ca-a1ca-aab9750ae568" providerId="ADAL" clId="{2C2EF1F7-2A7A-4357-AE29-1F4C53AA0A7F}" dt="2024-11-12T11:16:15.097" v="2973" actId="20577"/>
          <ac:spMkLst>
            <pc:docMk/>
            <pc:sldMk cId="1242046505" sldId="269"/>
            <ac:spMk id="5122" creationId="{ACB54202-568A-714A-B77B-22BED0BAB145}"/>
          </ac:spMkLst>
        </pc:spChg>
      </pc:sldChg>
      <pc:sldChg chg="modSp mod">
        <pc:chgData name="Hernandez, N (Nelly)" userId="676c8e32-d027-49ca-a1ca-aab9750ae568" providerId="ADAL" clId="{2C2EF1F7-2A7A-4357-AE29-1F4C53AA0A7F}" dt="2024-11-12T11:15:32.356" v="2952" actId="255"/>
        <pc:sldMkLst>
          <pc:docMk/>
          <pc:sldMk cId="1756084138" sldId="270"/>
        </pc:sldMkLst>
        <pc:spChg chg="mod">
          <ac:chgData name="Hernandez, N (Nelly)" userId="676c8e32-d027-49ca-a1ca-aab9750ae568" providerId="ADAL" clId="{2C2EF1F7-2A7A-4357-AE29-1F4C53AA0A7F}" dt="2024-11-12T11:15:32.356" v="2952" actId="255"/>
          <ac:spMkLst>
            <pc:docMk/>
            <pc:sldMk cId="1756084138" sldId="270"/>
            <ac:spMk id="5121" creationId="{3109ED00-912A-424A-B99C-B917090AEA50}"/>
          </ac:spMkLst>
        </pc:spChg>
      </pc:sldChg>
      <pc:sldChg chg="modSp mod">
        <pc:chgData name="Hernandez, N (Nelly)" userId="676c8e32-d027-49ca-a1ca-aab9750ae568" providerId="ADAL" clId="{2C2EF1F7-2A7A-4357-AE29-1F4C53AA0A7F}" dt="2024-11-12T11:17:15.722" v="3066" actId="255"/>
        <pc:sldMkLst>
          <pc:docMk/>
          <pc:sldMk cId="2332215154" sldId="271"/>
        </pc:sldMkLst>
        <pc:spChg chg="mod">
          <ac:chgData name="Hernandez, N (Nelly)" userId="676c8e32-d027-49ca-a1ca-aab9750ae568" providerId="ADAL" clId="{2C2EF1F7-2A7A-4357-AE29-1F4C53AA0A7F}" dt="2024-11-12T11:17:15.722" v="3066" actId="255"/>
          <ac:spMkLst>
            <pc:docMk/>
            <pc:sldMk cId="2332215154" sldId="271"/>
            <ac:spMk id="2" creationId="{EA4D6721-7818-1DB7-F5B2-F716133825C0}"/>
          </ac:spMkLst>
        </pc:spChg>
      </pc:sldChg>
      <pc:sldChg chg="modSp mod">
        <pc:chgData name="Hernandez, N (Nelly)" userId="676c8e32-d027-49ca-a1ca-aab9750ae568" providerId="ADAL" clId="{2C2EF1F7-2A7A-4357-AE29-1F4C53AA0A7F}" dt="2024-11-12T11:17:43.321" v="3134" actId="255"/>
        <pc:sldMkLst>
          <pc:docMk/>
          <pc:sldMk cId="1501486934" sldId="272"/>
        </pc:sldMkLst>
        <pc:spChg chg="mod">
          <ac:chgData name="Hernandez, N (Nelly)" userId="676c8e32-d027-49ca-a1ca-aab9750ae568" providerId="ADAL" clId="{2C2EF1F7-2A7A-4357-AE29-1F4C53AA0A7F}" dt="2024-11-12T11:17:43.321" v="3134" actId="255"/>
          <ac:spMkLst>
            <pc:docMk/>
            <pc:sldMk cId="1501486934" sldId="272"/>
            <ac:spMk id="2" creationId="{EA4D6721-7818-1DB7-F5B2-F716133825C0}"/>
          </ac:spMkLst>
        </pc:spChg>
      </pc:sldChg>
      <pc:sldChg chg="modSp new mod">
        <pc:chgData name="Hernandez, N (Nelly)" userId="676c8e32-d027-49ca-a1ca-aab9750ae568" providerId="ADAL" clId="{2C2EF1F7-2A7A-4357-AE29-1F4C53AA0A7F}" dt="2024-11-12T11:20:17.393" v="3618" actId="20577"/>
        <pc:sldMkLst>
          <pc:docMk/>
          <pc:sldMk cId="34734958" sldId="273"/>
        </pc:sldMkLst>
        <pc:spChg chg="mod">
          <ac:chgData name="Hernandez, N (Nelly)" userId="676c8e32-d027-49ca-a1ca-aab9750ae568" providerId="ADAL" clId="{2C2EF1F7-2A7A-4357-AE29-1F4C53AA0A7F}" dt="2024-11-12T11:18:01.001" v="3186" actId="255"/>
          <ac:spMkLst>
            <pc:docMk/>
            <pc:sldMk cId="34734958" sldId="273"/>
            <ac:spMk id="2" creationId="{E89F56BD-A662-78B3-52C5-0A94D755A3CC}"/>
          </ac:spMkLst>
        </pc:spChg>
        <pc:spChg chg="mod">
          <ac:chgData name="Hernandez, N (Nelly)" userId="676c8e32-d027-49ca-a1ca-aab9750ae568" providerId="ADAL" clId="{2C2EF1F7-2A7A-4357-AE29-1F4C53AA0A7F}" dt="2024-11-12T11:20:17.393" v="3618" actId="20577"/>
          <ac:spMkLst>
            <pc:docMk/>
            <pc:sldMk cId="34734958" sldId="273"/>
            <ac:spMk id="3" creationId="{A2641AC2-BED9-AB69-E618-A0EB45EA5C00}"/>
          </ac:spMkLst>
        </pc:spChg>
      </pc:sldChg>
      <pc:sldChg chg="modSp new mod">
        <pc:chgData name="Hernandez, N (Nelly)" userId="676c8e32-d027-49ca-a1ca-aab9750ae568" providerId="ADAL" clId="{2C2EF1F7-2A7A-4357-AE29-1F4C53AA0A7F}" dt="2024-11-12T11:22:09.358" v="3891" actId="20577"/>
        <pc:sldMkLst>
          <pc:docMk/>
          <pc:sldMk cId="3084586445" sldId="274"/>
        </pc:sldMkLst>
        <pc:spChg chg="mod">
          <ac:chgData name="Hernandez, N (Nelly)" userId="676c8e32-d027-49ca-a1ca-aab9750ae568" providerId="ADAL" clId="{2C2EF1F7-2A7A-4357-AE29-1F4C53AA0A7F}" dt="2024-11-12T11:20:26.093" v="3646" actId="20577"/>
          <ac:spMkLst>
            <pc:docMk/>
            <pc:sldMk cId="3084586445" sldId="274"/>
            <ac:spMk id="2" creationId="{C440F864-6648-44AD-C5F3-309C174EA3B9}"/>
          </ac:spMkLst>
        </pc:spChg>
        <pc:spChg chg="mod">
          <ac:chgData name="Hernandez, N (Nelly)" userId="676c8e32-d027-49ca-a1ca-aab9750ae568" providerId="ADAL" clId="{2C2EF1F7-2A7A-4357-AE29-1F4C53AA0A7F}" dt="2024-11-12T11:22:09.358" v="3891" actId="20577"/>
          <ac:spMkLst>
            <pc:docMk/>
            <pc:sldMk cId="3084586445" sldId="274"/>
            <ac:spMk id="3" creationId="{EB6B2B8B-2585-DF38-64C1-B554D96F7B10}"/>
          </ac:spMkLst>
        </pc:spChg>
      </pc:sldChg>
      <pc:sldChg chg="add">
        <pc:chgData name="Hernandez, N (Nelly)" userId="676c8e32-d027-49ca-a1ca-aab9750ae568" providerId="ADAL" clId="{2C2EF1F7-2A7A-4357-AE29-1F4C53AA0A7F}" dt="2024-11-12T11:30:13.071" v="3892" actId="2890"/>
        <pc:sldMkLst>
          <pc:docMk/>
          <pc:sldMk cId="214923612" sldId="275"/>
        </pc:sldMkLst>
      </pc:sldChg>
      <pc:sldChg chg="modSp add mod">
        <pc:chgData name="Hernandez, N (Nelly)" userId="676c8e32-d027-49ca-a1ca-aab9750ae568" providerId="ADAL" clId="{2C2EF1F7-2A7A-4357-AE29-1F4C53AA0A7F}" dt="2024-11-18T08:28:14.110" v="5711" actId="20577"/>
        <pc:sldMkLst>
          <pc:docMk/>
          <pc:sldMk cId="2580121241" sldId="276"/>
        </pc:sldMkLst>
        <pc:spChg chg="mod">
          <ac:chgData name="Hernandez, N (Nelly)" userId="676c8e32-d027-49ca-a1ca-aab9750ae568" providerId="ADAL" clId="{2C2EF1F7-2A7A-4357-AE29-1F4C53AA0A7F}" dt="2024-11-12T11:42:44.525" v="4533" actId="1076"/>
          <ac:spMkLst>
            <pc:docMk/>
            <pc:sldMk cId="2580121241" sldId="276"/>
            <ac:spMk id="6145" creationId="{EE196C77-889D-FA47-8BA3-75EF9B2E6E01}"/>
          </ac:spMkLst>
        </pc:spChg>
        <pc:spChg chg="mod">
          <ac:chgData name="Hernandez, N (Nelly)" userId="676c8e32-d027-49ca-a1ca-aab9750ae568" providerId="ADAL" clId="{2C2EF1F7-2A7A-4357-AE29-1F4C53AA0A7F}" dt="2024-11-18T08:28:14.110" v="5711" actId="20577"/>
          <ac:spMkLst>
            <pc:docMk/>
            <pc:sldMk cId="2580121241" sldId="276"/>
            <ac:spMk id="6146" creationId="{CE7BC624-2DBB-D741-A40F-59A9F93FABB4}"/>
          </ac:spMkLst>
        </pc:spChg>
      </pc:sldChg>
    </pc:docChg>
  </pc:docChgLst>
  <pc:docChgLst>
    <pc:chgData name="Hernandez, N (Nelly)" userId="676c8e32-d027-49ca-a1ca-aab9750ae568" providerId="ADAL" clId="{0F5F0A82-B495-4A41-A795-4D4D9B48010D}"/>
    <pc:docChg chg="undo custSel delSld modSld">
      <pc:chgData name="Hernandez, N (Nelly)" userId="676c8e32-d027-49ca-a1ca-aab9750ae568" providerId="ADAL" clId="{0F5F0A82-B495-4A41-A795-4D4D9B48010D}" dt="2024-08-06T08:08:52.176" v="320" actId="20577"/>
      <pc:docMkLst>
        <pc:docMk/>
      </pc:docMkLst>
      <pc:sldChg chg="modSp mod">
        <pc:chgData name="Hernandez, N (Nelly)" userId="676c8e32-d027-49ca-a1ca-aab9750ae568" providerId="ADAL" clId="{0F5F0A82-B495-4A41-A795-4D4D9B48010D}" dt="2024-08-06T07:02:53.269" v="19" actId="20577"/>
        <pc:sldMkLst>
          <pc:docMk/>
          <pc:sldMk cId="0" sldId="257"/>
        </pc:sldMkLst>
        <pc:spChg chg="mod">
          <ac:chgData name="Hernandez, N (Nelly)" userId="676c8e32-d027-49ca-a1ca-aab9750ae568" providerId="ADAL" clId="{0F5F0A82-B495-4A41-A795-4D4D9B48010D}" dt="2024-08-06T07:02:42.015" v="4" actId="14100"/>
          <ac:spMkLst>
            <pc:docMk/>
            <pc:sldMk cId="0" sldId="257"/>
            <ac:spMk id="4097" creationId="{23D2F6BB-5A52-7846-998D-56A616B228AF}"/>
          </ac:spMkLst>
        </pc:spChg>
        <pc:spChg chg="mod">
          <ac:chgData name="Hernandez, N (Nelly)" userId="676c8e32-d027-49ca-a1ca-aab9750ae568" providerId="ADAL" clId="{0F5F0A82-B495-4A41-A795-4D4D9B48010D}" dt="2024-08-06T07:02:53.269" v="19" actId="20577"/>
          <ac:spMkLst>
            <pc:docMk/>
            <pc:sldMk cId="0" sldId="257"/>
            <ac:spMk id="4098" creationId="{4B8CB176-F217-3D4A-A672-919A1E49B604}"/>
          </ac:spMkLst>
        </pc:spChg>
      </pc:sldChg>
      <pc:sldChg chg="modSp mod">
        <pc:chgData name="Hernandez, N (Nelly)" userId="676c8e32-d027-49ca-a1ca-aab9750ae568" providerId="ADAL" clId="{0F5F0A82-B495-4A41-A795-4D4D9B48010D}" dt="2024-08-06T07:04:07.505" v="221" actId="20577"/>
        <pc:sldMkLst>
          <pc:docMk/>
          <pc:sldMk cId="0" sldId="260"/>
        </pc:sldMkLst>
        <pc:spChg chg="mod">
          <ac:chgData name="Hernandez, N (Nelly)" userId="676c8e32-d027-49ca-a1ca-aab9750ae568" providerId="ADAL" clId="{0F5F0A82-B495-4A41-A795-4D4D9B48010D}" dt="2024-08-06T07:03:19.291" v="51" actId="20577"/>
          <ac:spMkLst>
            <pc:docMk/>
            <pc:sldMk cId="0" sldId="260"/>
            <ac:spMk id="5121" creationId="{3109ED00-912A-424A-B99C-B917090AEA50}"/>
          </ac:spMkLst>
        </pc:spChg>
        <pc:spChg chg="mod">
          <ac:chgData name="Hernandez, N (Nelly)" userId="676c8e32-d027-49ca-a1ca-aab9750ae568" providerId="ADAL" clId="{0F5F0A82-B495-4A41-A795-4D4D9B48010D}" dt="2024-08-06T07:04:07.505" v="221" actId="20577"/>
          <ac:spMkLst>
            <pc:docMk/>
            <pc:sldMk cId="0" sldId="260"/>
            <ac:spMk id="5122" creationId="{ACB54202-568A-714A-B77B-22BED0BAB145}"/>
          </ac:spMkLst>
        </pc:spChg>
      </pc:sldChg>
      <pc:sldChg chg="modSp mod">
        <pc:chgData name="Hernandez, N (Nelly)" userId="676c8e32-d027-49ca-a1ca-aab9750ae568" providerId="ADAL" clId="{0F5F0A82-B495-4A41-A795-4D4D9B48010D}" dt="2024-08-06T07:22:30.618" v="315" actId="14100"/>
        <pc:sldMkLst>
          <pc:docMk/>
          <pc:sldMk cId="0" sldId="261"/>
        </pc:sldMkLst>
        <pc:spChg chg="mod">
          <ac:chgData name="Hernandez, N (Nelly)" userId="676c8e32-d027-49ca-a1ca-aab9750ae568" providerId="ADAL" clId="{0F5F0A82-B495-4A41-A795-4D4D9B48010D}" dt="2024-08-06T07:22:03.984" v="310" actId="1076"/>
          <ac:spMkLst>
            <pc:docMk/>
            <pc:sldMk cId="0" sldId="261"/>
            <ac:spMk id="6145" creationId="{EE196C77-889D-FA47-8BA3-75EF9B2E6E01}"/>
          </ac:spMkLst>
        </pc:spChg>
        <pc:spChg chg="mod">
          <ac:chgData name="Hernandez, N (Nelly)" userId="676c8e32-d027-49ca-a1ca-aab9750ae568" providerId="ADAL" clId="{0F5F0A82-B495-4A41-A795-4D4D9B48010D}" dt="2024-08-06T07:22:30.618" v="315" actId="14100"/>
          <ac:spMkLst>
            <pc:docMk/>
            <pc:sldMk cId="0" sldId="261"/>
            <ac:spMk id="6146" creationId="{CE7BC624-2DBB-D741-A40F-59A9F93FABB4}"/>
          </ac:spMkLst>
        </pc:spChg>
      </pc:sldChg>
      <pc:sldChg chg="addSp delSp modSp mod">
        <pc:chgData name="Hernandez, N (Nelly)" userId="676c8e32-d027-49ca-a1ca-aab9750ae568" providerId="ADAL" clId="{0F5F0A82-B495-4A41-A795-4D4D9B48010D}" dt="2024-08-06T08:08:52.176" v="320" actId="20577"/>
        <pc:sldMkLst>
          <pc:docMk/>
          <pc:sldMk cId="0" sldId="263"/>
        </pc:sldMkLst>
        <pc:graphicFrameChg chg="add mod modGraphic">
          <ac:chgData name="Hernandez, N (Nelly)" userId="676c8e32-d027-49ca-a1ca-aab9750ae568" providerId="ADAL" clId="{0F5F0A82-B495-4A41-A795-4D4D9B48010D}" dt="2024-08-06T08:08:52.176" v="320" actId="20577"/>
          <ac:graphicFrameMkLst>
            <pc:docMk/>
            <pc:sldMk cId="0" sldId="263"/>
            <ac:graphicFrameMk id="2" creationId="{AABD80A7-A530-FDA9-3648-DFAA7B61F900}"/>
          </ac:graphicFrameMkLst>
        </pc:graphicFrameChg>
        <pc:picChg chg="del">
          <ac:chgData name="Hernandez, N (Nelly)" userId="676c8e32-d027-49ca-a1ca-aab9750ae568" providerId="ADAL" clId="{0F5F0A82-B495-4A41-A795-4D4D9B48010D}" dt="2024-08-06T07:04:33.420" v="271" actId="478"/>
          <ac:picMkLst>
            <pc:docMk/>
            <pc:sldMk cId="0" sldId="263"/>
            <ac:picMk id="5" creationId="{A4E4BF02-00D9-C340-A372-9788AE6A0C08}"/>
          </ac:picMkLst>
        </pc:picChg>
      </pc:sldChg>
      <pc:sldChg chg="del">
        <pc:chgData name="Hernandez, N (Nelly)" userId="676c8e32-d027-49ca-a1ca-aab9750ae568" providerId="ADAL" clId="{0F5F0A82-B495-4A41-A795-4D4D9B48010D}" dt="2024-08-06T07:06:36.091" v="300" actId="2696"/>
        <pc:sldMkLst>
          <pc:docMk/>
          <pc:sldMk cId="14153549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B749C47A-78ED-374C-A037-B3F205E66AA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22F216E8-C713-5946-968A-A830D969B71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F37582CA-7ACD-C149-A767-5B0FB5C7CE1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D7EEAE8B-7D7A-1440-B70A-18B108C0099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Klik om de opmaakprofielen van de modeltekst te bewerken</a:t>
            </a:r>
          </a:p>
          <a:p>
            <a:pPr lvl="1"/>
            <a:r>
              <a:rPr lang="en-US" altLang="nl-NL" noProof="0"/>
              <a:t>Tweede niveau</a:t>
            </a:r>
          </a:p>
          <a:p>
            <a:pPr lvl="2"/>
            <a:r>
              <a:rPr lang="en-US" altLang="nl-NL" noProof="0"/>
              <a:t>Derde niveau</a:t>
            </a:r>
          </a:p>
          <a:p>
            <a:pPr lvl="3"/>
            <a:r>
              <a:rPr lang="en-US" altLang="nl-NL" noProof="0"/>
              <a:t>Vierde niveau</a:t>
            </a:r>
          </a:p>
          <a:p>
            <a:pPr lvl="4"/>
            <a:r>
              <a:rPr lang="en-US" altLang="nl-NL" noProof="0"/>
              <a:t>Vijfde niveau</a:t>
            </a:r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2391FCD3-DEF0-DB41-9F97-EC5997A5F10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2775" name="Rectangle 7">
            <a:extLst>
              <a:ext uri="{FF2B5EF4-FFF2-40B4-BE49-F238E27FC236}">
                <a16:creationId xmlns:a16="http://schemas.microsoft.com/office/drawing/2014/main" id="{0AEE5B2A-895D-0642-B81B-3BE91BA29C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32084BF-1101-B94E-9395-FB880ED3A75E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EB5A2EE-D50D-554A-9A8B-19EC889C5EAC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23875" y="1204403"/>
            <a:ext cx="5495262" cy="2117725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nl-NL" noProof="0" dirty="0" err="1"/>
              <a:t>Klik</a:t>
            </a:r>
            <a:r>
              <a:rPr lang="en-US" altLang="nl-NL" noProof="0" dirty="0"/>
              <a:t> om het </a:t>
            </a:r>
            <a:r>
              <a:rPr lang="en-US" altLang="nl-NL" noProof="0" dirty="0" err="1"/>
              <a:t>opmaakprofiel</a:t>
            </a:r>
            <a:r>
              <a:rPr lang="en-US" altLang="nl-NL" noProof="0" dirty="0"/>
              <a:t> </a:t>
            </a:r>
            <a:br>
              <a:rPr lang="en-US" altLang="nl-NL" noProof="0" dirty="0"/>
            </a:br>
            <a:r>
              <a:rPr lang="en-US" altLang="nl-NL" noProof="0" dirty="0" err="1"/>
              <a:t>te</a:t>
            </a:r>
            <a:r>
              <a:rPr lang="en-US" altLang="nl-NL" noProof="0" dirty="0"/>
              <a:t> </a:t>
            </a:r>
            <a:r>
              <a:rPr lang="en-US" altLang="nl-NL" noProof="0" dirty="0" err="1"/>
              <a:t>bewerken</a:t>
            </a:r>
            <a:endParaRPr lang="en-US" altLang="nl-NL" noProof="0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508FF4B2-D65D-D348-905B-FC7FB8DFFE20}"/>
              </a:ext>
            </a:extLst>
          </p:cNvPr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523875" y="3390391"/>
            <a:ext cx="7558088" cy="426235"/>
          </a:xfrm>
        </p:spPr>
        <p:txBody>
          <a:bodyPr lIns="18000" tIns="0" rIns="0" bIns="0"/>
          <a:lstStyle>
            <a:lvl1pPr marL="0" indent="0" algn="l">
              <a:buFontTx/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altLang="nl-NL" noProof="0" dirty="0" err="1"/>
              <a:t>Klik</a:t>
            </a:r>
            <a:r>
              <a:rPr lang="en-US" altLang="nl-NL" noProof="0" dirty="0"/>
              <a:t> om het </a:t>
            </a:r>
            <a:r>
              <a:rPr lang="en-US" altLang="nl-NL" noProof="0" dirty="0" err="1"/>
              <a:t>opmaakprofiel</a:t>
            </a:r>
            <a:r>
              <a:rPr lang="en-US" altLang="nl-NL" noProof="0" dirty="0"/>
              <a:t> van de </a:t>
            </a:r>
            <a:r>
              <a:rPr lang="en-US" altLang="nl-NL" noProof="0" dirty="0" err="1"/>
              <a:t>modelondertitel</a:t>
            </a:r>
            <a:endParaRPr lang="en-US" altLang="nl-NL" noProof="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017810-9DD8-404B-815B-8119ECACBB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523875" y="3896655"/>
            <a:ext cx="7558088" cy="230075"/>
          </a:xfrm>
        </p:spPr>
        <p:txBody>
          <a:bodyPr lIns="3600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nl-NL" dirty="0"/>
          </a:p>
        </p:txBody>
      </p:sp>
    </p:spTree>
    <p:extLst>
      <p:ext uri="{BB962C8B-B14F-4D97-AF65-F5344CB8AC3E}">
        <p14:creationId xmlns:p14="http://schemas.microsoft.com/office/powerpoint/2010/main" val="389310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8B534C-6FC8-7D4E-9259-C97164585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711" y="1256308"/>
            <a:ext cx="8452237" cy="94039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F45F50-5DE1-474C-9F55-D4B17B6CA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534F1D-92AE-844B-AE9C-1E05A112FB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FC4AE1-7847-074F-A6C9-83E5C285C8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B49105-6B44-3A4E-AEC5-E70FCD14B1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87185-910D-6148-AFA1-0F53F4903DCB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41945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60188-1A68-3F4E-A5CB-51C17E324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431236"/>
            <a:ext cx="7886700" cy="2075289"/>
          </a:xfrm>
        </p:spPr>
        <p:txBody>
          <a:bodyPr/>
          <a:lstStyle>
            <a:lvl1pPr>
              <a:defRPr sz="50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B5DAAC-57F1-534D-8760-9279AF0CB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641698"/>
            <a:ext cx="7886700" cy="2043486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A10B75E-BE2E-1D46-A786-AA464B025A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317A71-C0BE-B345-970C-9B43DF0801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4796F7-4593-074E-BA97-5B0864E41E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C247C-6E4E-4245-8B18-0C03C5E16D2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034368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CBE0F7-6DFD-8649-93DF-CF8207C4B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168841"/>
            <a:ext cx="7886700" cy="117679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A0945A-BEFD-114B-8609-8FF14276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21986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A296559-73EA-6E4F-942E-2D4175C06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21986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508A428-6535-3044-BDD6-2063A6CB64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02E51A-9525-4E49-9DCC-05EAB6A0BA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CF3C315-FEB0-0048-B901-F98F49D730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66865-D197-964B-B43F-732EA954D80A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99884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CF045A-1474-6F4A-8471-880A32724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5D3FF6E-280E-1848-903C-465799ACE6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BCB1545-CC08-814F-B2BB-46B1A3A5EC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EF0505-0872-E14E-A5D3-26790208AF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DCD79-F6AB-9F47-AEDE-75C6E4B79A8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30010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0E91DA3-9CB3-F240-AE04-2068F6386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358BF9E-ABA6-7A42-8B6D-BAD2205691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CE492DD-B686-AB4F-9677-5BF34C1380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02379-7477-354E-A23A-E832962E3588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271602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6CC2CB-7B1E-B44D-816E-822473AD0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65151"/>
            <a:ext cx="2949575" cy="1600200"/>
          </a:xfrm>
        </p:spPr>
        <p:txBody>
          <a:bodyPr/>
          <a:lstStyle>
            <a:lvl1pPr>
              <a:defRPr sz="26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E3C2B6B-44FF-9044-9FFA-A47F443DD2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1288112"/>
            <a:ext cx="4779134" cy="43732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86BD776-FBAC-0A45-92D0-6BB9406A0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226364"/>
            <a:ext cx="2949575" cy="343496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C43F1E-40AF-B442-AAC7-5285A3F07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60E143-2FFF-664D-87F9-67EDD0CC0C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1DBAE3-0FBB-BB4A-96B3-DB3FBE4172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1E82A-5EB5-8741-AEF1-468755802B8F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03575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AB9D36A-46C6-6346-9461-ADE28BC513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73711" y="1256308"/>
            <a:ext cx="8452237" cy="940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dirty="0" err="1"/>
              <a:t>Klik</a:t>
            </a:r>
            <a:r>
              <a:rPr lang="en-US" altLang="nl-NL" dirty="0"/>
              <a:t> om het </a:t>
            </a:r>
            <a:r>
              <a:rPr lang="en-US" altLang="nl-NL" dirty="0" err="1"/>
              <a:t>opmaakprofiel</a:t>
            </a:r>
            <a:r>
              <a:rPr lang="en-US" altLang="nl-NL" dirty="0"/>
              <a:t> </a:t>
            </a:r>
            <a:r>
              <a:rPr lang="en-US" altLang="nl-NL" dirty="0" err="1"/>
              <a:t>te</a:t>
            </a:r>
            <a:r>
              <a:rPr lang="en-US" altLang="nl-NL" dirty="0"/>
              <a:t> </a:t>
            </a:r>
            <a:r>
              <a:rPr lang="en-US" altLang="nl-NL" dirty="0" err="1"/>
              <a:t>bewerken</a:t>
            </a:r>
            <a:endParaRPr lang="en-US" altLang="nl-NL" dirty="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245888A-E386-1841-86B2-6A9B3A5385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73711" y="2425148"/>
            <a:ext cx="8452237" cy="345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dirty="0" err="1"/>
              <a:t>Klik</a:t>
            </a:r>
            <a:r>
              <a:rPr lang="en-US" altLang="nl-NL" dirty="0"/>
              <a:t> om de </a:t>
            </a:r>
            <a:r>
              <a:rPr lang="en-US" altLang="nl-NL" dirty="0" err="1"/>
              <a:t>opmaakprofielen</a:t>
            </a:r>
            <a:r>
              <a:rPr lang="en-US" altLang="nl-NL" dirty="0"/>
              <a:t> van de </a:t>
            </a:r>
            <a:r>
              <a:rPr lang="en-US" altLang="nl-NL" dirty="0" err="1"/>
              <a:t>modeltekst</a:t>
            </a:r>
            <a:r>
              <a:rPr lang="en-US" altLang="nl-NL" dirty="0"/>
              <a:t> </a:t>
            </a:r>
            <a:r>
              <a:rPr lang="en-US" altLang="nl-NL" dirty="0" err="1"/>
              <a:t>te</a:t>
            </a:r>
            <a:r>
              <a:rPr lang="en-US" altLang="nl-NL" dirty="0"/>
              <a:t> </a:t>
            </a:r>
            <a:r>
              <a:rPr lang="en-US" altLang="nl-NL" dirty="0" err="1"/>
              <a:t>bewerken</a:t>
            </a:r>
            <a:endParaRPr lang="en-US" altLang="nl-NL" dirty="0"/>
          </a:p>
          <a:p>
            <a:pPr lvl="1"/>
            <a:r>
              <a:rPr lang="en-US" altLang="nl-NL" dirty="0" err="1"/>
              <a:t>Tweede</a:t>
            </a:r>
            <a:r>
              <a:rPr lang="en-US" altLang="nl-NL" dirty="0"/>
              <a:t> </a:t>
            </a:r>
            <a:r>
              <a:rPr lang="en-US" altLang="nl-NL" dirty="0" err="1"/>
              <a:t>niveau</a:t>
            </a:r>
            <a:endParaRPr lang="en-US" altLang="nl-NL" dirty="0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7DCD927-3BEA-7643-9BBE-2A8094FE5F4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6300" y="6202819"/>
            <a:ext cx="115128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/>
            </a:lvl1pPr>
          </a:lstStyle>
          <a:p>
            <a:pPr>
              <a:defRPr/>
            </a:pPr>
            <a:endParaRPr lang="en-US" altLang="nl-NL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09A1F94-D6E0-C245-8512-7F2F5DA53CE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75208" y="6202819"/>
            <a:ext cx="1105314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/>
            </a:lvl1pPr>
          </a:lstStyle>
          <a:p>
            <a:pPr>
              <a:defRPr/>
            </a:pPr>
            <a:endParaRPr lang="en-US" altLang="nl-NL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673EA96-AF42-4441-BA1B-288E7D48B9E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6700" y="6202819"/>
            <a:ext cx="5619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 b="1" smtClean="0"/>
            </a:lvl1pPr>
          </a:lstStyle>
          <a:p>
            <a:pPr>
              <a:defRPr/>
            </a:pPr>
            <a:fld id="{1025B759-16CF-764C-AB21-2D2BD5E8B674}" type="slidenum">
              <a:rPr lang="en-US" altLang="nl-NL" smtClean="0"/>
              <a:pPr>
                <a:defRPr/>
              </a:pPr>
              <a:t>‹nr.›</a:t>
            </a:fld>
            <a:endParaRPr lang="en-US" alt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4" r:id="rId4"/>
    <p:sldLayoutId id="2147483665" r:id="rId5"/>
    <p:sldLayoutId id="2147483666" r:id="rId6"/>
    <p:sldLayoutId id="2147483668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9pPr>
    </p:titleStyle>
    <p:bodyStyle>
      <a:lvl1pPr marL="266700" indent="-2667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2000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827088" indent="-28575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2000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35075" indent="-228600" algn="l" rtl="0" eaLnBrk="1" fontAlgn="base" hangingPunct="1">
        <a:spcBef>
          <a:spcPct val="0"/>
        </a:spcBef>
        <a:spcAft>
          <a:spcPct val="0"/>
        </a:spcAft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28600" algn="l" rtl="0" eaLnBrk="1" fontAlgn="base" hangingPunct="1">
        <a:spcBef>
          <a:spcPct val="0"/>
        </a:spcBef>
        <a:spcAft>
          <a:spcPct val="0"/>
        </a:spcAft>
        <a:buChar char="–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0"/>
        </a:spcBef>
        <a:spcAft>
          <a:spcPct val="0"/>
        </a:spcAft>
        <a:buChar char="»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contact@jeugdzhz.n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5">
            <a:extLst>
              <a:ext uri="{FF2B5EF4-FFF2-40B4-BE49-F238E27FC236}">
                <a16:creationId xmlns:a16="http://schemas.microsoft.com/office/drawing/2014/main" id="{23D2F6BB-5A52-7846-998D-56A616B228A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23876" y="1195777"/>
            <a:ext cx="7558087" cy="2117725"/>
          </a:xfrm>
        </p:spPr>
        <p:txBody>
          <a:bodyPr/>
          <a:lstStyle/>
          <a:p>
            <a:pPr eaLnBrk="1" hangingPunct="1"/>
            <a:r>
              <a:rPr lang="en-US" altLang="nl-NL" dirty="0" err="1"/>
              <a:t>Ontwikkelingen</a:t>
            </a:r>
            <a:r>
              <a:rPr lang="en-US" altLang="nl-NL" dirty="0"/>
              <a:t> </a:t>
            </a:r>
            <a:r>
              <a:rPr lang="en-US" altLang="nl-NL" dirty="0" err="1"/>
              <a:t>inkoop</a:t>
            </a:r>
            <a:r>
              <a:rPr lang="en-US" altLang="nl-NL" dirty="0"/>
              <a:t> &amp; </a:t>
            </a:r>
            <a:r>
              <a:rPr lang="en-US" altLang="nl-NL" dirty="0" err="1"/>
              <a:t>normenkader</a:t>
            </a:r>
            <a:endParaRPr lang="en-US" altLang="nl-NL" dirty="0"/>
          </a:p>
        </p:txBody>
      </p:sp>
      <p:sp>
        <p:nvSpPr>
          <p:cNvPr id="4098" name="Rectangle 6">
            <a:extLst>
              <a:ext uri="{FF2B5EF4-FFF2-40B4-BE49-F238E27FC236}">
                <a16:creationId xmlns:a16="http://schemas.microsoft.com/office/drawing/2014/main" id="{4B8CB176-F217-3D4A-A672-919A1E49B60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nl-NL" altLang="nl-NL" dirty="0"/>
              <a:t>18 november 2024</a:t>
            </a:r>
            <a:endParaRPr lang="en-US" altLang="nl-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24623E-9E3D-D678-66BF-E8DD7226B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Ontwikkelingen normenkader</a:t>
            </a:r>
            <a:br>
              <a:rPr lang="nl-NL" dirty="0"/>
            </a:br>
            <a:r>
              <a:rPr lang="nl-NL" sz="2400" dirty="0"/>
              <a:t>huidige ervaringen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5B884C-EAF0-7E4E-524C-5F13F856C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Geen</a:t>
            </a:r>
            <a:r>
              <a:rPr lang="en-US" altLang="nl-NL" dirty="0"/>
              <a:t> </a:t>
            </a:r>
            <a:r>
              <a:rPr lang="en-US" altLang="nl-NL" dirty="0" err="1"/>
              <a:t>eenduidig</a:t>
            </a:r>
            <a:r>
              <a:rPr lang="en-US" altLang="nl-NL" dirty="0"/>
              <a:t> process</a:t>
            </a:r>
          </a:p>
          <a:p>
            <a:pPr eaLnBrk="1" hangingPunct="1"/>
            <a:r>
              <a:rPr lang="en-US" altLang="nl-NL" dirty="0" err="1"/>
              <a:t>Voornamelijk</a:t>
            </a:r>
            <a:r>
              <a:rPr lang="en-US" altLang="nl-NL" dirty="0"/>
              <a:t> </a:t>
            </a:r>
            <a:r>
              <a:rPr lang="en-US" altLang="nl-NL" dirty="0" err="1"/>
              <a:t>een</a:t>
            </a:r>
            <a:r>
              <a:rPr lang="en-US" altLang="nl-NL" dirty="0"/>
              <a:t> </a:t>
            </a:r>
            <a:r>
              <a:rPr lang="en-US" altLang="nl-NL" dirty="0" err="1"/>
              <a:t>administratief</a:t>
            </a:r>
            <a:r>
              <a:rPr lang="en-US" altLang="nl-NL" dirty="0"/>
              <a:t> process</a:t>
            </a:r>
          </a:p>
          <a:p>
            <a:pPr eaLnBrk="1" hangingPunct="1"/>
            <a:r>
              <a:rPr lang="en-US" altLang="nl-NL" dirty="0" err="1"/>
              <a:t>Registratie</a:t>
            </a:r>
            <a:r>
              <a:rPr lang="en-US" altLang="nl-NL" dirty="0"/>
              <a:t> van het </a:t>
            </a:r>
            <a:r>
              <a:rPr lang="en-US" altLang="nl-NL" dirty="0" err="1"/>
              <a:t>proces</a:t>
            </a:r>
            <a:r>
              <a:rPr lang="en-US" altLang="nl-NL" dirty="0"/>
              <a:t> is </a:t>
            </a:r>
            <a:r>
              <a:rPr lang="en-US" altLang="nl-NL" dirty="0" err="1"/>
              <a:t>niet</a:t>
            </a:r>
            <a:r>
              <a:rPr lang="en-US" altLang="nl-NL" dirty="0"/>
              <a:t> </a:t>
            </a:r>
            <a:r>
              <a:rPr lang="en-US" altLang="nl-NL" dirty="0" err="1"/>
              <a:t>te</a:t>
            </a:r>
            <a:r>
              <a:rPr lang="en-US" altLang="nl-NL" dirty="0"/>
              <a:t> </a:t>
            </a:r>
            <a:r>
              <a:rPr lang="en-US" altLang="nl-NL" dirty="0" err="1"/>
              <a:t>handhaven</a:t>
            </a:r>
            <a:endParaRPr lang="en-US" altLang="nl-NL" dirty="0"/>
          </a:p>
          <a:p>
            <a:pPr eaLnBrk="1" hangingPunct="1"/>
            <a:r>
              <a:rPr lang="en-US" altLang="nl-NL" dirty="0" err="1"/>
              <a:t>Geen</a:t>
            </a:r>
            <a:r>
              <a:rPr lang="en-US" altLang="nl-NL" dirty="0"/>
              <a:t> </a:t>
            </a:r>
            <a:r>
              <a:rPr lang="en-US" altLang="nl-NL" dirty="0" err="1"/>
              <a:t>duidelijke</a:t>
            </a:r>
            <a:r>
              <a:rPr lang="en-US" altLang="nl-NL" dirty="0"/>
              <a:t> </a:t>
            </a:r>
            <a:r>
              <a:rPr lang="en-US" altLang="nl-NL" dirty="0" err="1"/>
              <a:t>rol</a:t>
            </a:r>
            <a:r>
              <a:rPr lang="en-US" altLang="nl-NL" dirty="0"/>
              <a:t>- </a:t>
            </a:r>
            <a:r>
              <a:rPr lang="en-US" altLang="nl-NL" dirty="0" err="1"/>
              <a:t>en</a:t>
            </a:r>
            <a:r>
              <a:rPr lang="en-US" altLang="nl-NL" dirty="0"/>
              <a:t> </a:t>
            </a:r>
            <a:r>
              <a:rPr lang="en-US" altLang="nl-NL" dirty="0" err="1"/>
              <a:t>taakverdeling</a:t>
            </a:r>
            <a:endParaRPr lang="en-US" alt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9415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3109ED00-912A-424A-B99C-B917090AEA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3711" y="920748"/>
            <a:ext cx="8452237" cy="940395"/>
          </a:xfrm>
        </p:spPr>
        <p:txBody>
          <a:bodyPr/>
          <a:lstStyle/>
          <a:p>
            <a:pPr eaLnBrk="1" hangingPunct="1"/>
            <a:r>
              <a:rPr lang="en-US" altLang="nl-NL" dirty="0" err="1"/>
              <a:t>Ontwikkelingen</a:t>
            </a:r>
            <a:r>
              <a:rPr lang="en-US" altLang="nl-NL" dirty="0"/>
              <a:t> </a:t>
            </a:r>
            <a:r>
              <a:rPr lang="en-US" altLang="nl-NL" dirty="0" err="1"/>
              <a:t>normenkader</a:t>
            </a:r>
            <a:br>
              <a:rPr lang="en-US" altLang="nl-NL" dirty="0"/>
            </a:br>
            <a:r>
              <a:rPr lang="en-US" altLang="nl-NL" sz="2400" dirty="0" err="1"/>
              <a:t>huidig</a:t>
            </a:r>
            <a:r>
              <a:rPr lang="en-US" altLang="nl-NL" sz="2400" dirty="0"/>
              <a:t> </a:t>
            </a:r>
            <a:r>
              <a:rPr lang="en-US" altLang="nl-NL" sz="2400" dirty="0" err="1"/>
              <a:t>administratief</a:t>
            </a:r>
            <a:r>
              <a:rPr lang="en-US" altLang="nl-NL" sz="2400" dirty="0"/>
              <a:t> </a:t>
            </a:r>
            <a:r>
              <a:rPr lang="en-US" altLang="nl-NL" sz="2400" dirty="0" err="1"/>
              <a:t>proces</a:t>
            </a:r>
            <a:endParaRPr lang="en-US" altLang="nl-NL" dirty="0"/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ACB54202-568A-714A-B77B-22BED0BAB1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3711" y="1955365"/>
            <a:ext cx="8452237" cy="345166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nl-NL" dirty="0" err="1"/>
              <a:t>Huidige</a:t>
            </a:r>
            <a:r>
              <a:rPr lang="en-US" altLang="nl-NL" dirty="0"/>
              <a:t> </a:t>
            </a:r>
            <a:r>
              <a:rPr lang="en-US" altLang="nl-NL" dirty="0" err="1"/>
              <a:t>situatie</a:t>
            </a:r>
            <a:r>
              <a:rPr lang="en-US" altLang="nl-NL" dirty="0"/>
              <a:t> voor de </a:t>
            </a:r>
            <a:r>
              <a:rPr lang="en-US" altLang="nl-NL" dirty="0" err="1"/>
              <a:t>inzet</a:t>
            </a:r>
            <a:r>
              <a:rPr lang="en-US" altLang="nl-NL" dirty="0"/>
              <a:t> van </a:t>
            </a:r>
            <a:r>
              <a:rPr lang="en-US" altLang="nl-NL" dirty="0" err="1"/>
              <a:t>ambulante</a:t>
            </a:r>
            <a:r>
              <a:rPr lang="en-US" altLang="nl-NL" dirty="0"/>
              <a:t> zorg</a:t>
            </a:r>
          </a:p>
          <a:p>
            <a:pPr eaLnBrk="1" hangingPunct="1"/>
            <a:r>
              <a:rPr lang="en-US" altLang="nl-NL" dirty="0"/>
              <a:t>A-</a:t>
            </a:r>
            <a:r>
              <a:rPr lang="en-US" altLang="nl-NL" dirty="0" err="1"/>
              <a:t>specifieke</a:t>
            </a:r>
            <a:r>
              <a:rPr lang="en-US" altLang="nl-NL" dirty="0"/>
              <a:t> </a:t>
            </a:r>
            <a:r>
              <a:rPr lang="en-US" altLang="nl-NL" dirty="0" err="1"/>
              <a:t>werkwijze</a:t>
            </a:r>
            <a:endParaRPr lang="en-US" altLang="nl-NL" dirty="0"/>
          </a:p>
          <a:p>
            <a:pPr lvl="1"/>
            <a:r>
              <a:rPr lang="en-US" altLang="nl-NL" dirty="0" err="1"/>
              <a:t>Toelichting</a:t>
            </a:r>
            <a:r>
              <a:rPr lang="en-US" altLang="nl-NL" dirty="0"/>
              <a:t> </a:t>
            </a:r>
            <a:r>
              <a:rPr lang="en-US" altLang="nl-NL" dirty="0" err="1"/>
              <a:t>keuze</a:t>
            </a:r>
            <a:r>
              <a:rPr lang="en-US" altLang="nl-NL" dirty="0"/>
              <a:t> a-</a:t>
            </a:r>
            <a:r>
              <a:rPr lang="en-US" altLang="nl-NL" dirty="0" err="1"/>
              <a:t>specifiek</a:t>
            </a:r>
            <a:r>
              <a:rPr lang="en-US" altLang="nl-NL" dirty="0"/>
              <a:t>: </a:t>
            </a:r>
            <a:r>
              <a:rPr lang="en-US" altLang="nl-NL" dirty="0" err="1"/>
              <a:t>historisch</a:t>
            </a:r>
            <a:endParaRPr lang="en-US" altLang="nl-NL" dirty="0"/>
          </a:p>
          <a:p>
            <a:pPr lvl="1"/>
            <a:r>
              <a:rPr lang="en-US" altLang="nl-NL" dirty="0" err="1"/>
              <a:t>Toewijzing</a:t>
            </a:r>
            <a:r>
              <a:rPr lang="en-US" altLang="nl-NL" dirty="0"/>
              <a:t> </a:t>
            </a:r>
            <a:r>
              <a:rPr lang="en-US" altLang="nl-NL" dirty="0" err="1"/>
              <a:t>niet</a:t>
            </a:r>
            <a:r>
              <a:rPr lang="en-US" altLang="nl-NL" dirty="0"/>
              <a:t> </a:t>
            </a:r>
            <a:r>
              <a:rPr lang="en-US" altLang="nl-NL" dirty="0" err="1"/>
              <a:t>gelijk</a:t>
            </a:r>
            <a:r>
              <a:rPr lang="en-US" altLang="nl-NL" dirty="0"/>
              <a:t> aan wat er </a:t>
            </a:r>
            <a:r>
              <a:rPr lang="en-US" altLang="nl-NL" dirty="0" err="1"/>
              <a:t>afgesproken</a:t>
            </a:r>
            <a:r>
              <a:rPr lang="en-US" altLang="nl-NL" dirty="0"/>
              <a:t> is</a:t>
            </a:r>
          </a:p>
          <a:p>
            <a:pPr lvl="1"/>
            <a:r>
              <a:rPr lang="en-US" altLang="nl-NL" dirty="0" err="1"/>
              <a:t>Geeft</a:t>
            </a:r>
            <a:r>
              <a:rPr lang="en-US" altLang="nl-NL" dirty="0"/>
              <a:t> </a:t>
            </a:r>
            <a:r>
              <a:rPr lang="en-US" altLang="nl-NL" dirty="0" err="1"/>
              <a:t>wel</a:t>
            </a:r>
            <a:r>
              <a:rPr lang="en-US" altLang="nl-NL" dirty="0"/>
              <a:t> </a:t>
            </a:r>
            <a:r>
              <a:rPr lang="en-US" altLang="nl-NL" dirty="0" err="1"/>
              <a:t>flexibiliteit</a:t>
            </a:r>
            <a:r>
              <a:rPr lang="en-US" altLang="nl-NL" dirty="0"/>
              <a:t> voor het </a:t>
            </a:r>
            <a:r>
              <a:rPr lang="en-US" altLang="nl-NL" dirty="0" err="1"/>
              <a:t>afschalen</a:t>
            </a:r>
            <a:r>
              <a:rPr lang="en-US" altLang="nl-NL" dirty="0"/>
              <a:t> in </a:t>
            </a:r>
            <a:r>
              <a:rPr lang="en-US" altLang="nl-NL" dirty="0" err="1"/>
              <a:t>intensiteit</a:t>
            </a:r>
            <a:r>
              <a:rPr lang="en-US" altLang="nl-NL" dirty="0"/>
              <a:t>, maar we </a:t>
            </a:r>
            <a:r>
              <a:rPr lang="en-US" altLang="nl-NL" dirty="0" err="1"/>
              <a:t>zien</a:t>
            </a:r>
            <a:r>
              <a:rPr lang="en-US" altLang="nl-NL" dirty="0"/>
              <a:t> </a:t>
            </a:r>
            <a:r>
              <a:rPr lang="en-US" altLang="nl-NL" dirty="0" err="1"/>
              <a:t>dat</a:t>
            </a:r>
            <a:r>
              <a:rPr lang="en-US" altLang="nl-NL" dirty="0"/>
              <a:t> </a:t>
            </a:r>
            <a:r>
              <a:rPr lang="en-US" altLang="nl-NL" dirty="0" err="1"/>
              <a:t>niet</a:t>
            </a:r>
            <a:r>
              <a:rPr lang="en-US" altLang="nl-NL" dirty="0"/>
              <a:t> </a:t>
            </a:r>
            <a:r>
              <a:rPr lang="en-US" altLang="nl-NL" dirty="0" err="1"/>
              <a:t>terug</a:t>
            </a:r>
            <a:endParaRPr lang="en-US" altLang="nl-NL" dirty="0"/>
          </a:p>
          <a:p>
            <a:pPr lvl="1"/>
            <a:r>
              <a:rPr lang="en-US" altLang="nl-NL" dirty="0" err="1"/>
              <a:t>Geen</a:t>
            </a:r>
            <a:r>
              <a:rPr lang="en-US" altLang="nl-NL" dirty="0"/>
              <a:t> </a:t>
            </a:r>
            <a:r>
              <a:rPr lang="en-US" altLang="nl-NL" dirty="0" err="1"/>
              <a:t>overzicht</a:t>
            </a:r>
            <a:r>
              <a:rPr lang="en-US" altLang="nl-NL" dirty="0"/>
              <a:t> voor </a:t>
            </a:r>
            <a:r>
              <a:rPr lang="en-US" altLang="nl-NL" dirty="0" err="1"/>
              <a:t>aanbieder</a:t>
            </a:r>
            <a:r>
              <a:rPr lang="en-US" altLang="nl-NL" dirty="0"/>
              <a:t> wat nu exact </a:t>
            </a:r>
            <a:r>
              <a:rPr lang="en-US" altLang="nl-NL" dirty="0" err="1"/>
              <a:t>toegewezen</a:t>
            </a:r>
            <a:r>
              <a:rPr lang="en-US" altLang="nl-NL" dirty="0"/>
              <a:t> is</a:t>
            </a:r>
          </a:p>
          <a:p>
            <a:pPr eaLnBrk="1" hangingPunct="1"/>
            <a:endParaRPr lang="en-US" altLang="nl-NL" dirty="0"/>
          </a:p>
          <a:p>
            <a:pPr eaLnBrk="1" hangingPunct="1"/>
            <a:endParaRPr lang="en-US" altLang="nl-NL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1A03841-F1B1-5558-F8B0-CCA5C429EAD2}"/>
              </a:ext>
            </a:extLst>
          </p:cNvPr>
          <p:cNvSpPr txBox="1"/>
          <p:nvPr/>
        </p:nvSpPr>
        <p:spPr>
          <a:xfrm>
            <a:off x="7641977" y="5501255"/>
            <a:ext cx="899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hlinkClick r:id="rId2" action="ppaction://hlinksldjump"/>
              </a:rPr>
              <a:t>Terug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75596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3109ED00-912A-424A-B99C-B917090AEA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Ontwikkelingen</a:t>
            </a:r>
            <a:r>
              <a:rPr lang="en-US" altLang="nl-NL" dirty="0"/>
              <a:t> </a:t>
            </a:r>
            <a:r>
              <a:rPr lang="en-US" altLang="nl-NL" dirty="0" err="1"/>
              <a:t>normenkader</a:t>
            </a:r>
            <a:br>
              <a:rPr lang="en-US" altLang="nl-NL" dirty="0"/>
            </a:br>
            <a:r>
              <a:rPr lang="en-US" altLang="nl-NL" sz="1800" dirty="0" err="1"/>
              <a:t>huidige</a:t>
            </a:r>
            <a:r>
              <a:rPr lang="en-US" altLang="nl-NL" sz="1800" dirty="0"/>
              <a:t> </a:t>
            </a:r>
            <a:r>
              <a:rPr lang="en-US" altLang="nl-NL" sz="1800" dirty="0" err="1"/>
              <a:t>situatie</a:t>
            </a:r>
            <a:r>
              <a:rPr lang="en-US" altLang="nl-NL" sz="1800" dirty="0"/>
              <a:t> </a:t>
            </a:r>
            <a:r>
              <a:rPr lang="en-US" altLang="nl-NL" sz="1800" dirty="0" err="1"/>
              <a:t>registratie</a:t>
            </a:r>
            <a:endParaRPr lang="en-US" altLang="nl-NL" sz="1800" dirty="0"/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ACB54202-568A-714A-B77B-22BED0BAB1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Geen</a:t>
            </a:r>
            <a:r>
              <a:rPr lang="en-US" altLang="nl-NL" dirty="0"/>
              <a:t> </a:t>
            </a:r>
            <a:r>
              <a:rPr lang="en-US" altLang="nl-NL" dirty="0" err="1"/>
              <a:t>overzicht</a:t>
            </a:r>
            <a:r>
              <a:rPr lang="en-US" altLang="nl-NL" dirty="0"/>
              <a:t> aan de </a:t>
            </a:r>
            <a:r>
              <a:rPr lang="en-US" altLang="nl-NL" dirty="0" err="1"/>
              <a:t>voorkant</a:t>
            </a:r>
            <a:r>
              <a:rPr lang="en-US" altLang="nl-NL" dirty="0"/>
              <a:t> wat </a:t>
            </a:r>
            <a:r>
              <a:rPr lang="en-US" altLang="nl-NL" dirty="0" err="1"/>
              <a:t>toegewezen</a:t>
            </a:r>
            <a:r>
              <a:rPr lang="en-US" altLang="nl-NL" dirty="0"/>
              <a:t> is</a:t>
            </a:r>
          </a:p>
          <a:p>
            <a:pPr eaLnBrk="1" hangingPunct="1"/>
            <a:r>
              <a:rPr lang="en-US" altLang="nl-NL" dirty="0" err="1"/>
              <a:t>Afhankelijk</a:t>
            </a:r>
            <a:r>
              <a:rPr lang="en-US" altLang="nl-NL" dirty="0"/>
              <a:t> van de </a:t>
            </a:r>
            <a:r>
              <a:rPr lang="en-US" altLang="nl-NL" dirty="0" err="1"/>
              <a:t>declaraties</a:t>
            </a:r>
            <a:r>
              <a:rPr lang="en-US" altLang="nl-NL" dirty="0"/>
              <a:t> van </a:t>
            </a:r>
            <a:r>
              <a:rPr lang="en-US" altLang="nl-NL" dirty="0" err="1"/>
              <a:t>aanbieders</a:t>
            </a:r>
            <a:endParaRPr lang="en-US" altLang="nl-NL" dirty="0"/>
          </a:p>
          <a:p>
            <a:pPr eaLnBrk="1" hangingPunct="1"/>
            <a:r>
              <a:rPr lang="en-US" altLang="nl-NL" dirty="0" err="1"/>
              <a:t>Akkoord</a:t>
            </a:r>
            <a:r>
              <a:rPr lang="en-US" altLang="nl-NL" dirty="0"/>
              <a:t> </a:t>
            </a:r>
            <a:r>
              <a:rPr lang="en-US" altLang="nl-NL" dirty="0" err="1"/>
              <a:t>ophoging</a:t>
            </a:r>
            <a:r>
              <a:rPr lang="en-US" altLang="nl-NL" dirty="0"/>
              <a:t> </a:t>
            </a:r>
            <a:r>
              <a:rPr lang="en-US" altLang="nl-NL" dirty="0" err="1"/>
              <a:t>normenkader</a:t>
            </a:r>
            <a:r>
              <a:rPr lang="en-US" altLang="nl-NL" dirty="0"/>
              <a:t> </a:t>
            </a:r>
            <a:r>
              <a:rPr lang="en-US" altLang="nl-NL" dirty="0" err="1"/>
              <a:t>niet</a:t>
            </a:r>
            <a:r>
              <a:rPr lang="en-US" altLang="nl-NL" dirty="0"/>
              <a:t> </a:t>
            </a:r>
            <a:r>
              <a:rPr lang="en-US" altLang="nl-NL" dirty="0" err="1"/>
              <a:t>terug</a:t>
            </a:r>
            <a:r>
              <a:rPr lang="en-US" altLang="nl-NL" dirty="0"/>
              <a:t> </a:t>
            </a:r>
            <a:r>
              <a:rPr lang="en-US" altLang="nl-NL" dirty="0" err="1"/>
              <a:t>te</a:t>
            </a:r>
            <a:r>
              <a:rPr lang="en-US" altLang="nl-NL" dirty="0"/>
              <a:t> </a:t>
            </a:r>
            <a:r>
              <a:rPr lang="en-US" altLang="nl-NL" dirty="0" err="1"/>
              <a:t>vinden</a:t>
            </a:r>
            <a:r>
              <a:rPr lang="en-US" altLang="nl-NL" dirty="0"/>
              <a:t> in de </a:t>
            </a:r>
            <a:r>
              <a:rPr lang="en-US" altLang="nl-NL" dirty="0" err="1"/>
              <a:t>toewijzing</a:t>
            </a:r>
            <a:endParaRPr lang="en-US" altLang="nl-NL" dirty="0"/>
          </a:p>
          <a:p>
            <a:pPr eaLnBrk="1" hangingPunct="1"/>
            <a:r>
              <a:rPr lang="en-US" altLang="nl-NL" dirty="0" err="1"/>
              <a:t>Verplicht</a:t>
            </a:r>
            <a:r>
              <a:rPr lang="en-US" altLang="nl-NL" dirty="0"/>
              <a:t> om </a:t>
            </a:r>
            <a:r>
              <a:rPr lang="en-US" altLang="nl-NL" dirty="0" err="1"/>
              <a:t>telkens</a:t>
            </a:r>
            <a:r>
              <a:rPr lang="en-US" altLang="nl-NL" dirty="0"/>
              <a:t> </a:t>
            </a:r>
            <a:r>
              <a:rPr lang="en-US" altLang="nl-NL" dirty="0" err="1"/>
              <a:t>een</a:t>
            </a:r>
            <a:r>
              <a:rPr lang="en-US" altLang="nl-NL" dirty="0"/>
              <a:t> </a:t>
            </a:r>
            <a:r>
              <a:rPr lang="en-US" altLang="nl-NL" dirty="0" err="1"/>
              <a:t>jaar</a:t>
            </a:r>
            <a:r>
              <a:rPr lang="en-US" altLang="nl-NL" dirty="0"/>
              <a:t> </a:t>
            </a:r>
            <a:r>
              <a:rPr lang="en-US" altLang="nl-NL" dirty="0" err="1"/>
              <a:t>af</a:t>
            </a:r>
            <a:r>
              <a:rPr lang="en-US" altLang="nl-NL" dirty="0"/>
              <a:t> </a:t>
            </a:r>
            <a:r>
              <a:rPr lang="en-US" altLang="nl-NL" dirty="0" err="1"/>
              <a:t>te</a:t>
            </a:r>
            <a:r>
              <a:rPr lang="en-US" altLang="nl-NL" dirty="0"/>
              <a:t> </a:t>
            </a:r>
            <a:r>
              <a:rPr lang="en-US" altLang="nl-NL" dirty="0" err="1"/>
              <a:t>geven</a:t>
            </a:r>
            <a:r>
              <a:rPr lang="en-US" altLang="nl-NL" dirty="0"/>
              <a:t> </a:t>
            </a:r>
            <a:r>
              <a:rPr lang="en-US" altLang="nl-NL" dirty="0" err="1"/>
              <a:t>wegens</a:t>
            </a:r>
            <a:r>
              <a:rPr lang="en-US" altLang="nl-NL" dirty="0"/>
              <a:t> de </a:t>
            </a:r>
            <a:r>
              <a:rPr lang="en-US" altLang="nl-NL" dirty="0" err="1"/>
              <a:t>vastgestelde</a:t>
            </a:r>
            <a:r>
              <a:rPr lang="en-US" altLang="nl-NL" dirty="0"/>
              <a:t> </a:t>
            </a:r>
            <a:r>
              <a:rPr lang="en-US" altLang="nl-NL" dirty="0" err="1"/>
              <a:t>jaarbudgetten</a:t>
            </a:r>
            <a:endParaRPr lang="en-US" altLang="nl-NL" dirty="0"/>
          </a:p>
          <a:p>
            <a:pPr eaLnBrk="1" hangingPunct="1"/>
            <a:endParaRPr lang="en-US" altLang="nl-NL" dirty="0"/>
          </a:p>
          <a:p>
            <a:pPr marL="0" indent="0" eaLnBrk="1" hangingPunct="1">
              <a:buNone/>
            </a:pPr>
            <a:endParaRPr lang="en-US" altLang="nl-NL" dirty="0"/>
          </a:p>
          <a:p>
            <a:pPr eaLnBrk="1" hangingPunct="1"/>
            <a:endParaRPr lang="en-US" altLang="nl-NL" dirty="0"/>
          </a:p>
        </p:txBody>
      </p:sp>
      <p:pic>
        <p:nvPicPr>
          <p:cNvPr id="2" name="Afbeelding 1">
            <a:hlinkClick r:id="rId2" action="ppaction://hlinksldjump"/>
            <a:extLst>
              <a:ext uri="{FF2B5EF4-FFF2-40B4-BE49-F238E27FC236}">
                <a16:creationId xmlns:a16="http://schemas.microsoft.com/office/drawing/2014/main" id="{A53817B7-1E6A-A21A-3CAA-7003EC5C3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962" y="5432301"/>
            <a:ext cx="95105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46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3109ED00-912A-424A-B99C-B917090AEA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Ontwikkelingen</a:t>
            </a:r>
            <a:r>
              <a:rPr lang="en-US" altLang="nl-NL" dirty="0"/>
              <a:t> </a:t>
            </a:r>
            <a:r>
              <a:rPr lang="en-US" altLang="nl-NL" dirty="0" err="1"/>
              <a:t>normenkader</a:t>
            </a:r>
            <a:br>
              <a:rPr lang="en-US" altLang="nl-NL" dirty="0"/>
            </a:br>
            <a:r>
              <a:rPr lang="en-US" altLang="nl-NL" sz="1800" dirty="0" err="1"/>
              <a:t>Wijzigen</a:t>
            </a:r>
            <a:r>
              <a:rPr lang="en-US" altLang="nl-NL" sz="1800" dirty="0"/>
              <a:t> van </a:t>
            </a:r>
            <a:r>
              <a:rPr lang="en-US" altLang="nl-NL" sz="1800" dirty="0" err="1"/>
              <a:t>toewijzingsmethodiek</a:t>
            </a:r>
            <a:endParaRPr lang="en-US" altLang="nl-NL" sz="1800" dirty="0"/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ACB54202-568A-714A-B77B-22BED0BAB1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Specifiek</a:t>
            </a:r>
            <a:r>
              <a:rPr lang="en-US" altLang="nl-NL" dirty="0"/>
              <a:t> </a:t>
            </a:r>
            <a:r>
              <a:rPr lang="en-US" altLang="nl-NL" dirty="0" err="1"/>
              <a:t>beschikken</a:t>
            </a:r>
            <a:r>
              <a:rPr lang="en-US" altLang="nl-NL" dirty="0"/>
              <a:t>: </a:t>
            </a:r>
            <a:r>
              <a:rPr lang="en-US" altLang="nl-NL" dirty="0" err="1"/>
              <a:t>voordelen</a:t>
            </a:r>
            <a:endParaRPr lang="en-US" altLang="nl-NL" dirty="0"/>
          </a:p>
          <a:p>
            <a:pPr lvl="1"/>
            <a:r>
              <a:rPr lang="en-US" altLang="nl-NL" dirty="0" err="1"/>
              <a:t>Waarom</a:t>
            </a:r>
            <a:r>
              <a:rPr lang="en-US" altLang="nl-NL" dirty="0"/>
              <a:t> nu </a:t>
            </a:r>
            <a:r>
              <a:rPr lang="en-US" altLang="nl-NL" dirty="0" err="1"/>
              <a:t>wel</a:t>
            </a:r>
            <a:r>
              <a:rPr lang="en-US" altLang="nl-NL" dirty="0"/>
              <a:t> en </a:t>
            </a:r>
            <a:r>
              <a:rPr lang="en-US" altLang="nl-NL" dirty="0" err="1"/>
              <a:t>toen</a:t>
            </a:r>
            <a:r>
              <a:rPr lang="en-US" altLang="nl-NL" dirty="0"/>
              <a:t> </a:t>
            </a:r>
            <a:r>
              <a:rPr lang="en-US" altLang="nl-NL" dirty="0" err="1"/>
              <a:t>niet</a:t>
            </a:r>
            <a:r>
              <a:rPr lang="en-US" altLang="nl-NL" dirty="0"/>
              <a:t>?</a:t>
            </a:r>
          </a:p>
          <a:p>
            <a:pPr lvl="1"/>
            <a:r>
              <a:rPr lang="en-US" altLang="nl-NL" dirty="0" err="1"/>
              <a:t>Mogelijk</a:t>
            </a:r>
            <a:r>
              <a:rPr lang="en-US" altLang="nl-NL" dirty="0"/>
              <a:t> om </a:t>
            </a:r>
            <a:r>
              <a:rPr lang="en-US" altLang="nl-NL" dirty="0" err="1"/>
              <a:t>afspraken</a:t>
            </a:r>
            <a:r>
              <a:rPr lang="en-US" altLang="nl-NL" dirty="0"/>
              <a:t> van </a:t>
            </a:r>
            <a:r>
              <a:rPr lang="en-US" altLang="nl-NL" dirty="0" err="1"/>
              <a:t>diensten</a:t>
            </a:r>
            <a:r>
              <a:rPr lang="en-US" altLang="nl-NL" dirty="0"/>
              <a:t> vast </a:t>
            </a:r>
            <a:r>
              <a:rPr lang="en-US" altLang="nl-NL" dirty="0" err="1"/>
              <a:t>te</a:t>
            </a:r>
            <a:r>
              <a:rPr lang="en-US" altLang="nl-NL" dirty="0"/>
              <a:t> </a:t>
            </a:r>
            <a:r>
              <a:rPr lang="en-US" altLang="nl-NL" dirty="0" err="1"/>
              <a:t>leggen</a:t>
            </a:r>
            <a:endParaRPr lang="en-US" altLang="nl-NL" dirty="0"/>
          </a:p>
          <a:p>
            <a:pPr lvl="1"/>
            <a:r>
              <a:rPr lang="en-US" altLang="nl-NL" dirty="0" err="1"/>
              <a:t>Gesprek</a:t>
            </a:r>
            <a:r>
              <a:rPr lang="en-US" altLang="nl-NL" dirty="0"/>
              <a:t> </a:t>
            </a:r>
            <a:r>
              <a:rPr lang="en-US" altLang="nl-NL" dirty="0" err="1"/>
              <a:t>tussen</a:t>
            </a:r>
            <a:r>
              <a:rPr lang="en-US" altLang="nl-NL" dirty="0"/>
              <a:t> </a:t>
            </a:r>
            <a:r>
              <a:rPr lang="en-US" altLang="nl-NL" dirty="0" err="1"/>
              <a:t>verwijzer</a:t>
            </a:r>
            <a:r>
              <a:rPr lang="en-US" altLang="nl-NL" dirty="0"/>
              <a:t> en </a:t>
            </a:r>
            <a:r>
              <a:rPr lang="en-US" altLang="nl-NL" dirty="0" err="1"/>
              <a:t>aanbieder</a:t>
            </a:r>
            <a:r>
              <a:rPr lang="en-US" altLang="nl-NL" dirty="0"/>
              <a:t> </a:t>
            </a:r>
            <a:r>
              <a:rPr lang="en-US" altLang="nl-NL" dirty="0" err="1"/>
              <a:t>gaat</a:t>
            </a:r>
            <a:r>
              <a:rPr lang="en-US" altLang="nl-NL" dirty="0"/>
              <a:t> om volume en </a:t>
            </a:r>
            <a:r>
              <a:rPr lang="en-US" altLang="nl-NL" dirty="0" err="1"/>
              <a:t>niet</a:t>
            </a:r>
            <a:r>
              <a:rPr lang="en-US" altLang="nl-NL" dirty="0"/>
              <a:t> budget</a:t>
            </a:r>
          </a:p>
          <a:p>
            <a:pPr lvl="1"/>
            <a:r>
              <a:rPr lang="en-US" altLang="nl-NL" dirty="0" err="1"/>
              <a:t>Aanbieder</a:t>
            </a:r>
            <a:r>
              <a:rPr lang="en-US" altLang="nl-NL" dirty="0"/>
              <a:t> </a:t>
            </a:r>
            <a:r>
              <a:rPr lang="en-US" altLang="nl-NL" dirty="0" err="1"/>
              <a:t>kan</a:t>
            </a:r>
            <a:r>
              <a:rPr lang="en-US" altLang="nl-NL" dirty="0"/>
              <a:t> </a:t>
            </a:r>
            <a:r>
              <a:rPr lang="en-US" altLang="nl-NL" dirty="0" err="1"/>
              <a:t>niet</a:t>
            </a:r>
            <a:r>
              <a:rPr lang="en-US" altLang="nl-NL" dirty="0"/>
              <a:t> </a:t>
            </a:r>
            <a:r>
              <a:rPr lang="en-US" altLang="nl-NL" dirty="0" err="1"/>
              <a:t>meer</a:t>
            </a:r>
            <a:r>
              <a:rPr lang="en-US" altLang="nl-NL" dirty="0"/>
              <a:t> </a:t>
            </a:r>
            <a:r>
              <a:rPr lang="en-US" altLang="nl-NL" dirty="0" err="1"/>
              <a:t>declareren</a:t>
            </a:r>
            <a:r>
              <a:rPr lang="en-US" altLang="nl-NL" dirty="0"/>
              <a:t> dan </a:t>
            </a:r>
            <a:r>
              <a:rPr lang="en-US" altLang="nl-NL" dirty="0" err="1"/>
              <a:t>afgesproken</a:t>
            </a:r>
            <a:endParaRPr lang="en-US" altLang="nl-NL" dirty="0"/>
          </a:p>
          <a:p>
            <a:pPr lvl="1"/>
            <a:r>
              <a:rPr lang="en-US" altLang="nl-NL" dirty="0" err="1"/>
              <a:t>Bij</a:t>
            </a:r>
            <a:r>
              <a:rPr lang="en-US" altLang="nl-NL" dirty="0"/>
              <a:t> </a:t>
            </a:r>
            <a:r>
              <a:rPr lang="en-US" altLang="nl-NL" dirty="0" err="1"/>
              <a:t>overschrijding</a:t>
            </a:r>
            <a:r>
              <a:rPr lang="en-US" altLang="nl-NL" dirty="0"/>
              <a:t> van </a:t>
            </a:r>
            <a:r>
              <a:rPr lang="en-US" altLang="nl-NL" dirty="0" err="1"/>
              <a:t>normen</a:t>
            </a:r>
            <a:r>
              <a:rPr lang="en-US" altLang="nl-NL" dirty="0"/>
              <a:t>: </a:t>
            </a:r>
            <a:r>
              <a:rPr lang="en-US" altLang="nl-NL" dirty="0" err="1"/>
              <a:t>indienen</a:t>
            </a:r>
            <a:r>
              <a:rPr lang="en-US" altLang="nl-NL" dirty="0"/>
              <a:t> </a:t>
            </a:r>
            <a:r>
              <a:rPr lang="en-US" altLang="nl-NL" dirty="0" err="1"/>
              <a:t>wijzigingsverzoek</a:t>
            </a:r>
            <a:endParaRPr lang="en-US" altLang="nl-NL" dirty="0"/>
          </a:p>
          <a:p>
            <a:pPr lvl="1"/>
            <a:r>
              <a:rPr lang="en-US" altLang="nl-NL" dirty="0"/>
              <a:t>Data </a:t>
            </a:r>
            <a:r>
              <a:rPr lang="en-US" altLang="nl-NL" dirty="0" err="1"/>
              <a:t>kan</a:t>
            </a:r>
            <a:r>
              <a:rPr lang="en-US" altLang="nl-NL" dirty="0"/>
              <a:t> </a:t>
            </a:r>
            <a:r>
              <a:rPr lang="en-US" altLang="nl-NL" dirty="0" err="1"/>
              <a:t>vanuit</a:t>
            </a:r>
            <a:r>
              <a:rPr lang="en-US" altLang="nl-NL" dirty="0"/>
              <a:t> de </a:t>
            </a:r>
            <a:r>
              <a:rPr lang="en-US" altLang="nl-NL" dirty="0" err="1"/>
              <a:t>voorkant</a:t>
            </a:r>
            <a:r>
              <a:rPr lang="en-US" altLang="nl-NL" dirty="0"/>
              <a:t> </a:t>
            </a:r>
            <a:r>
              <a:rPr lang="en-US" altLang="nl-NL" dirty="0" err="1"/>
              <a:t>meer</a:t>
            </a:r>
            <a:r>
              <a:rPr lang="en-US" altLang="nl-NL" dirty="0"/>
              <a:t> </a:t>
            </a:r>
            <a:r>
              <a:rPr lang="en-US" altLang="nl-NL" dirty="0" err="1"/>
              <a:t>gestuurd</a:t>
            </a:r>
            <a:r>
              <a:rPr lang="en-US" altLang="nl-NL" dirty="0"/>
              <a:t> </a:t>
            </a:r>
            <a:r>
              <a:rPr lang="en-US" altLang="nl-NL" dirty="0" err="1"/>
              <a:t>worden</a:t>
            </a:r>
            <a:endParaRPr lang="en-US" altLang="nl-NL" dirty="0"/>
          </a:p>
          <a:p>
            <a:pPr lvl="1"/>
            <a:endParaRPr lang="en-US" altLang="nl-NL" dirty="0"/>
          </a:p>
          <a:p>
            <a:pPr eaLnBrk="1" hangingPunct="1"/>
            <a:endParaRPr lang="en-US" altLang="nl-NL" dirty="0"/>
          </a:p>
          <a:p>
            <a:pPr marL="0" indent="0" eaLnBrk="1" hangingPunct="1">
              <a:buNone/>
            </a:pPr>
            <a:endParaRPr lang="en-US" altLang="nl-NL" dirty="0"/>
          </a:p>
          <a:p>
            <a:pPr eaLnBrk="1" hangingPunct="1"/>
            <a:endParaRPr lang="en-US" altLang="nl-NL" dirty="0"/>
          </a:p>
        </p:txBody>
      </p:sp>
    </p:spTree>
    <p:extLst>
      <p:ext uri="{BB962C8B-B14F-4D97-AF65-F5344CB8AC3E}">
        <p14:creationId xmlns:p14="http://schemas.microsoft.com/office/powerpoint/2010/main" val="1756084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4D6721-7818-1DB7-F5B2-F71613382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Ontwikkelingen normenkader</a:t>
            </a:r>
            <a:br>
              <a:rPr lang="nl-NL" dirty="0"/>
            </a:br>
            <a:r>
              <a:rPr lang="nl-NL" sz="1800" dirty="0"/>
              <a:t>Nadelen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566D0E-4113-6959-23CC-095A077DA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Minder flexibiliteit binnen de categorie</a:t>
            </a:r>
          </a:p>
          <a:p>
            <a:r>
              <a:rPr lang="nl-NL" dirty="0"/>
              <a:t>Eventueel meer toewijzingen per jongere</a:t>
            </a:r>
          </a:p>
          <a:p>
            <a:r>
              <a:rPr lang="nl-NL" dirty="0"/>
              <a:t>Nieuwe werkwijze niet toe te passen op huisartsenroute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2215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4D6721-7818-1DB7-F5B2-F71613382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Ontwikkelingen normenkader</a:t>
            </a:r>
            <a:br>
              <a:rPr lang="nl-NL" dirty="0"/>
            </a:br>
            <a:r>
              <a:rPr lang="nl-NL" sz="1800" dirty="0"/>
              <a:t>voorbeeld nieuwe situatie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566D0E-4113-6959-23CC-095A077DA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Vaststellen: 2 uur begeleiding per week nodig voor 9 maanden</a:t>
            </a:r>
          </a:p>
          <a:p>
            <a:r>
              <a:rPr lang="nl-NL" dirty="0"/>
              <a:t>Huidige situatie: categorie 45 wordt aangevraagd voor een jaar met een budget van 19 000 euro</a:t>
            </a:r>
          </a:p>
          <a:p>
            <a:r>
              <a:rPr lang="nl-NL" dirty="0"/>
              <a:t>Nieuwe situatie: </a:t>
            </a:r>
          </a:p>
          <a:p>
            <a:pPr marL="0" indent="0">
              <a:buNone/>
            </a:pPr>
            <a:r>
              <a:rPr lang="nl-NL" dirty="0"/>
              <a:t>	- begeleiding regulier wordt aangevraagd voor 9 maanden en een volume totaal van 80 uur (2u * 40 weken)</a:t>
            </a:r>
          </a:p>
          <a:p>
            <a:pPr marL="0" indent="0">
              <a:buNone/>
            </a:pPr>
            <a:r>
              <a:rPr lang="nl-NL" dirty="0"/>
              <a:t>	- begeleiding regulier wordt aangevraagd voor 11 maanden en een volume van 80 uur (aanbieder heeft 2 maanden wachttijd)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1486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9F56BD-A662-78B3-52C5-0A94D755A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Ontwikkelingen Normenkader</a:t>
            </a:r>
            <a:br>
              <a:rPr lang="nl-NL" dirty="0"/>
            </a:br>
            <a:r>
              <a:rPr lang="nl-NL" sz="1800" dirty="0"/>
              <a:t>huidige stand van zaken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641AC2-BED9-AB69-E618-A0EB45EA5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5/11 uitvoeringstoets met medewerkers lokale teams</a:t>
            </a:r>
          </a:p>
          <a:p>
            <a:r>
              <a:rPr lang="nl-NL" dirty="0"/>
              <a:t>Op gebied van techniek is snelle implementatie mogelijk</a:t>
            </a:r>
          </a:p>
          <a:p>
            <a:r>
              <a:rPr lang="nl-NL" dirty="0"/>
              <a:t>Zoeken naar haalbare start datum en passende ingroei termijn:</a:t>
            </a:r>
          </a:p>
          <a:p>
            <a:pPr marL="0" indent="0">
              <a:buNone/>
            </a:pPr>
            <a:r>
              <a:rPr lang="nl-NL" dirty="0"/>
              <a:t>	Optie:  start 1 maart en periode van 1/1,5 jaar om tot optimale 	implementatie te komen.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34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40F864-6648-44AD-C5F3-309C174EA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Ontwikkelingen normenkader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6B2B8B-2585-DF38-64C1-B554D96F7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Welke aandachtspunten vanuit aanbieders voor goede implementatie?</a:t>
            </a:r>
          </a:p>
          <a:p>
            <a:endParaRPr lang="nl-NL" dirty="0"/>
          </a:p>
          <a:p>
            <a:r>
              <a:rPr lang="nl-NL" dirty="0"/>
              <a:t>Schriftelijke input welkom via </a:t>
            </a:r>
            <a:r>
              <a:rPr lang="nl-NL" dirty="0">
                <a:hlinkClick r:id="rId2"/>
              </a:rPr>
              <a:t>contact@jeugdzhz.nl</a:t>
            </a:r>
            <a:r>
              <a:rPr lang="nl-NL" dirty="0"/>
              <a:t> ovv implementatie nieuwe wijze beschikken (deadline 1 december)</a:t>
            </a:r>
          </a:p>
        </p:txBody>
      </p:sp>
    </p:spTree>
    <p:extLst>
      <p:ext uri="{BB962C8B-B14F-4D97-AF65-F5344CB8AC3E}">
        <p14:creationId xmlns:p14="http://schemas.microsoft.com/office/powerpoint/2010/main" val="3084586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3109ED00-912A-424A-B99C-B917090AEA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3711" y="510986"/>
            <a:ext cx="8452237" cy="940395"/>
          </a:xfrm>
        </p:spPr>
        <p:txBody>
          <a:bodyPr/>
          <a:lstStyle/>
          <a:p>
            <a:pPr eaLnBrk="1" hangingPunct="1"/>
            <a:r>
              <a:rPr lang="en-US" altLang="nl-NL" dirty="0" err="1"/>
              <a:t>Ontwikkelingen</a:t>
            </a:r>
            <a:r>
              <a:rPr lang="en-US" altLang="nl-NL" dirty="0"/>
              <a:t> </a:t>
            </a:r>
            <a:r>
              <a:rPr lang="en-US" altLang="nl-NL" dirty="0" err="1"/>
              <a:t>inkoop</a:t>
            </a:r>
            <a:r>
              <a:rPr lang="en-US" altLang="nl-NL" dirty="0"/>
              <a:t> 2026</a:t>
            </a: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ACB54202-568A-714A-B77B-22BED0BAB1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6464" y="1618324"/>
            <a:ext cx="8452237" cy="345166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NL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juni 2024 2 daagse evaluatie inkoop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 juli koers bepaald: </a:t>
            </a:r>
            <a:b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nadere analyse nodig op samenvoegen segment 1&amp;5, afslanken en/of lokale keuzes in segment 4, aanscherping van alle overige segmenten. Wens dit te realiseren met aanpassen van huidige overeenkomsten.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NL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Zomer 2024 nadere analyse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September 2024:</a:t>
            </a:r>
            <a:b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segment 1&amp;5 samenvoegen in nieuw segment middels open house met hoge toegangseisen</a:t>
            </a:r>
            <a:b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uitwerken van verbeterprogramma beschikbare en betaalbare jeugdhulp</a:t>
            </a:r>
            <a:b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scherpere keuzes in zorgvormen die beschikbaar zijn in segment 4</a:t>
            </a:r>
            <a:b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doelen verder concretiseren tot gerichte opgaven die opgenomen zullen worden in de overeenkomst per segment. 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br>
              <a:rPr lang="nl-NL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nl-NL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nl-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3109ED00-912A-424A-B99C-B917090AEA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3711" y="510986"/>
            <a:ext cx="8452237" cy="940395"/>
          </a:xfrm>
        </p:spPr>
        <p:txBody>
          <a:bodyPr/>
          <a:lstStyle/>
          <a:p>
            <a:pPr eaLnBrk="1" hangingPunct="1"/>
            <a:r>
              <a:rPr lang="en-US" altLang="nl-NL" dirty="0" err="1"/>
              <a:t>Ontwikkelingen</a:t>
            </a:r>
            <a:r>
              <a:rPr lang="en-US" altLang="nl-NL" dirty="0"/>
              <a:t> </a:t>
            </a:r>
            <a:r>
              <a:rPr lang="en-US" altLang="nl-NL" dirty="0" err="1"/>
              <a:t>inkoop</a:t>
            </a:r>
            <a:r>
              <a:rPr lang="en-US" altLang="nl-NL" dirty="0"/>
              <a:t> 2026</a:t>
            </a: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ACB54202-568A-714A-B77B-22BED0BAB1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6464" y="1618324"/>
            <a:ext cx="8452237" cy="3451668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Gemeenten en SOJ werken samen aan uitwerking van het brede verbeterprogramma, inkoop is hiervan een onderdeel.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Concept programmalijnen: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Toegang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Aanpassing segmenten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Regelgeving(verordening, nadere regels, bezwaar &amp; beroep)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Monitoring en sturing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Handhaving &amp; fraudeaanpak</a:t>
            </a:r>
            <a:br>
              <a:rPr lang="nl-NL" sz="1400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l-NL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nl-NL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nl-NL" dirty="0"/>
          </a:p>
        </p:txBody>
      </p:sp>
    </p:spTree>
    <p:extLst>
      <p:ext uri="{BB962C8B-B14F-4D97-AF65-F5344CB8AC3E}">
        <p14:creationId xmlns:p14="http://schemas.microsoft.com/office/powerpoint/2010/main" val="228409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EEB4E-2BC8-A3DA-D6CC-735533A68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711" y="981184"/>
            <a:ext cx="8452237" cy="596604"/>
          </a:xfrm>
        </p:spPr>
        <p:txBody>
          <a:bodyPr/>
          <a:lstStyle/>
          <a:p>
            <a:r>
              <a:rPr lang="nl-NL" dirty="0"/>
              <a:t>Ontwikkelingen inkoop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93CD7D-0D9B-4564-DD2F-A381988F6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711" y="1869336"/>
            <a:ext cx="8452237" cy="345166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Informatievoorziening:</a:t>
            </a:r>
          </a:p>
          <a:p>
            <a:pPr marL="0" indent="0">
              <a:buNone/>
            </a:pPr>
            <a:r>
              <a:rPr lang="nl-NL" dirty="0"/>
              <a:t>Updates tijdens overlegtafels</a:t>
            </a:r>
          </a:p>
          <a:p>
            <a:pPr marL="0" indent="0">
              <a:buNone/>
            </a:pPr>
            <a:r>
              <a:rPr lang="nl-NL" dirty="0"/>
              <a:t>Specifieke overlegtafels voor nieuw segment -&gt; geïnteresseerde partijen kunnen zich aanmelden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Tijdpad: </a:t>
            </a:r>
            <a:br>
              <a:rPr lang="nl-NL" dirty="0"/>
            </a:br>
            <a:r>
              <a:rPr lang="nl-NL" dirty="0"/>
              <a:t>december 2024 besluitvorming verbeterprogramma, uitvoering 2025</a:t>
            </a:r>
            <a:br>
              <a:rPr lang="nl-NL" dirty="0"/>
            </a:br>
            <a:r>
              <a:rPr lang="nl-NL" dirty="0"/>
              <a:t>uiterlijk 1 april 2025 publicatie stukken nieuw segment</a:t>
            </a:r>
          </a:p>
          <a:p>
            <a:pPr marL="0" indent="0">
              <a:buNone/>
            </a:pPr>
            <a:r>
              <a:rPr lang="nl-NL" dirty="0"/>
              <a:t>uiterlijk 1 juli 2025 aankondiging wijzigingen overige segmenten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6405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476820B-CFED-AD6F-59F8-9AEC99874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81" y="981184"/>
            <a:ext cx="8452237" cy="608351"/>
          </a:xfrm>
        </p:spPr>
        <p:txBody>
          <a:bodyPr/>
          <a:lstStyle/>
          <a:p>
            <a:r>
              <a:rPr lang="nl-NL" dirty="0"/>
              <a:t>Ontwikkelingen inkoop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7A0C762-4295-3261-120C-F9AB97BCD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711" y="1766047"/>
            <a:ext cx="8452237" cy="4110769"/>
          </a:xfrm>
        </p:spPr>
        <p:txBody>
          <a:bodyPr/>
          <a:lstStyle/>
          <a:p>
            <a:pPr marL="0" indent="0" algn="l">
              <a:buNone/>
            </a:pPr>
            <a: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nl-N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erbeteren toegang</a:t>
            </a:r>
            <a:b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nieuw segment hoog specialistische en crisishulp (segment 1&amp;5) </a:t>
            </a:r>
            <a:b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doorontwikkeling veel voorkomende specialistische hulp (segment 4) </a:t>
            </a:r>
            <a:b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aanscherping overige segmenten(2,3,6,7) </a:t>
            </a:r>
            <a:b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verankering van de inkoop </a:t>
            </a:r>
            <a:b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monitoring en sturing </a:t>
            </a:r>
            <a:br>
              <a:rPr lang="nl-NL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nl-N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8C116E-B161-2EB1-678E-DE7D8E5A31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874" y="1204403"/>
            <a:ext cx="7558087" cy="2117725"/>
          </a:xfrm>
        </p:spPr>
        <p:txBody>
          <a:bodyPr/>
          <a:lstStyle/>
          <a:p>
            <a:r>
              <a:rPr lang="nl-NL" sz="3200" dirty="0"/>
              <a:t>Ontwikkelingen Normenkader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A548B46-0358-CF63-9B5C-769353D56B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Evaluatie normen &amp; nieuwe wijze van beschikken</a:t>
            </a:r>
          </a:p>
        </p:txBody>
      </p:sp>
    </p:spTree>
    <p:extLst>
      <p:ext uri="{BB962C8B-B14F-4D97-AF65-F5344CB8AC3E}">
        <p14:creationId xmlns:p14="http://schemas.microsoft.com/office/powerpoint/2010/main" val="1648069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5">
            <a:extLst>
              <a:ext uri="{FF2B5EF4-FFF2-40B4-BE49-F238E27FC236}">
                <a16:creationId xmlns:a16="http://schemas.microsoft.com/office/drawing/2014/main" id="{EE196C77-889D-FA47-8BA3-75EF9B2E6E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602" y="833614"/>
            <a:ext cx="8452237" cy="940395"/>
          </a:xfrm>
        </p:spPr>
        <p:txBody>
          <a:bodyPr/>
          <a:lstStyle/>
          <a:p>
            <a:pPr eaLnBrk="1" hangingPunct="1"/>
            <a:r>
              <a:rPr lang="en-US" altLang="nl-NL" sz="2400" dirty="0" err="1"/>
              <a:t>Ontwikkelingen</a:t>
            </a:r>
            <a:r>
              <a:rPr lang="en-US" altLang="nl-NL" sz="2400" dirty="0"/>
              <a:t> </a:t>
            </a:r>
            <a:r>
              <a:rPr lang="en-US" altLang="nl-NL" sz="2400" dirty="0" err="1"/>
              <a:t>normenkader</a:t>
            </a:r>
            <a:br>
              <a:rPr lang="en-US" altLang="nl-NL" sz="1800" dirty="0"/>
            </a:br>
            <a:r>
              <a:rPr lang="en-US" altLang="nl-NL" sz="1800" dirty="0" err="1"/>
              <a:t>uitvraag</a:t>
            </a:r>
            <a:r>
              <a:rPr lang="en-US" altLang="nl-NL" sz="1800" dirty="0"/>
              <a:t> </a:t>
            </a:r>
            <a:r>
              <a:rPr lang="en-US" altLang="nl-NL" sz="1800" dirty="0" err="1"/>
              <a:t>normen</a:t>
            </a:r>
            <a:endParaRPr lang="en-US" altLang="nl-NL" sz="1800" dirty="0"/>
          </a:p>
        </p:txBody>
      </p:sp>
      <p:sp>
        <p:nvSpPr>
          <p:cNvPr id="6146" name="Rectangle 6">
            <a:extLst>
              <a:ext uri="{FF2B5EF4-FFF2-40B4-BE49-F238E27FC236}">
                <a16:creationId xmlns:a16="http://schemas.microsoft.com/office/drawing/2014/main" id="{CE7BC624-2DBB-D741-A40F-59A9F93FAB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 eaLnBrk="1" hangingPunct="1">
              <a:lnSpc>
                <a:spcPts val="2000"/>
              </a:lnSpc>
              <a:spcBef>
                <a:spcPts val="2000"/>
              </a:spcBef>
              <a:buFontTx/>
              <a:buNone/>
            </a:pPr>
            <a:r>
              <a:rPr lang="en-US" altLang="nl-NL" dirty="0" err="1"/>
              <a:t>Uitvraag</a:t>
            </a:r>
            <a:r>
              <a:rPr lang="en-US" altLang="nl-NL" dirty="0"/>
              <a:t> </a:t>
            </a:r>
            <a:r>
              <a:rPr lang="en-US" altLang="nl-NL" dirty="0" err="1"/>
              <a:t>gedaan</a:t>
            </a:r>
            <a:r>
              <a:rPr lang="en-US" altLang="nl-NL" dirty="0"/>
              <a:t> </a:t>
            </a:r>
            <a:r>
              <a:rPr lang="en-US" altLang="nl-NL" dirty="0" err="1"/>
              <a:t>bij</a:t>
            </a:r>
            <a:r>
              <a:rPr lang="en-US" altLang="nl-NL" dirty="0"/>
              <a:t> </a:t>
            </a:r>
            <a:r>
              <a:rPr lang="en-US" altLang="nl-NL" dirty="0" err="1"/>
              <a:t>aanbieders</a:t>
            </a:r>
            <a:r>
              <a:rPr lang="en-US" altLang="nl-NL" dirty="0"/>
              <a:t> (32 </a:t>
            </a:r>
            <a:r>
              <a:rPr lang="en-US" altLang="nl-NL" dirty="0" err="1"/>
              <a:t>reacties</a:t>
            </a:r>
            <a:r>
              <a:rPr lang="en-US" altLang="nl-NL" dirty="0"/>
              <a:t>) </a:t>
            </a:r>
            <a:r>
              <a:rPr lang="en-US" altLang="nl-NL" dirty="0" err="1"/>
              <a:t>en</a:t>
            </a:r>
            <a:r>
              <a:rPr lang="en-US" altLang="nl-NL" dirty="0"/>
              <a:t> </a:t>
            </a:r>
            <a:r>
              <a:rPr lang="en-US" altLang="nl-NL" dirty="0" err="1"/>
              <a:t>lokale</a:t>
            </a:r>
            <a:r>
              <a:rPr lang="en-US" altLang="nl-NL" dirty="0"/>
              <a:t> teams</a:t>
            </a:r>
            <a:br>
              <a:rPr lang="en-US" altLang="nl-NL" dirty="0"/>
            </a:br>
            <a:br>
              <a:rPr lang="en-US" altLang="nl-NL" dirty="0"/>
            </a:br>
            <a:r>
              <a:rPr lang="en-US" altLang="nl-NL" dirty="0" err="1"/>
              <a:t>Opvallend</a:t>
            </a:r>
            <a:r>
              <a:rPr lang="en-US" altLang="nl-NL" dirty="0"/>
              <a:t>: </a:t>
            </a:r>
            <a:r>
              <a:rPr lang="en-US" altLang="nl-NL" dirty="0" err="1"/>
              <a:t>niet</a:t>
            </a:r>
            <a:r>
              <a:rPr lang="en-US" altLang="nl-NL" dirty="0"/>
              <a:t> </a:t>
            </a:r>
            <a:r>
              <a:rPr lang="en-US" altLang="nl-NL" dirty="0" err="1"/>
              <a:t>altijd</a:t>
            </a:r>
            <a:r>
              <a:rPr lang="en-US" altLang="nl-NL" dirty="0"/>
              <a:t> </a:t>
            </a:r>
            <a:r>
              <a:rPr lang="en-US" altLang="nl-NL" dirty="0" err="1"/>
              <a:t>een</a:t>
            </a:r>
            <a:r>
              <a:rPr lang="en-US" altLang="nl-NL" dirty="0"/>
              <a:t> </a:t>
            </a:r>
            <a:r>
              <a:rPr lang="en-US" altLang="nl-NL" dirty="0" err="1"/>
              <a:t>inhoudelijke</a:t>
            </a:r>
            <a:r>
              <a:rPr lang="en-US" altLang="nl-NL" dirty="0"/>
              <a:t> </a:t>
            </a:r>
            <a:r>
              <a:rPr lang="en-US" altLang="nl-NL" dirty="0" err="1"/>
              <a:t>onderbouwing</a:t>
            </a:r>
            <a:r>
              <a:rPr lang="en-US" altLang="nl-NL" dirty="0"/>
              <a:t> </a:t>
            </a:r>
            <a:r>
              <a:rPr lang="en-US" altLang="nl-NL" dirty="0" err="1"/>
              <a:t>bijgevoegd</a:t>
            </a:r>
            <a:r>
              <a:rPr lang="en-US" altLang="nl-NL" dirty="0"/>
              <a:t> </a:t>
            </a:r>
            <a:r>
              <a:rPr lang="en-US" altLang="nl-NL" dirty="0" err="1"/>
              <a:t>voor</a:t>
            </a:r>
            <a:r>
              <a:rPr lang="en-US" altLang="nl-NL" dirty="0"/>
              <a:t> </a:t>
            </a:r>
            <a:r>
              <a:rPr lang="en-US" altLang="nl-NL" dirty="0" err="1"/>
              <a:t>geopperde</a:t>
            </a:r>
            <a:r>
              <a:rPr lang="en-US" altLang="nl-NL" dirty="0"/>
              <a:t> </a:t>
            </a:r>
            <a:r>
              <a:rPr lang="en-US" altLang="nl-NL" dirty="0" err="1"/>
              <a:t>wijzigingen</a:t>
            </a:r>
            <a:endParaRPr lang="en-US" altLang="nl-NL" dirty="0"/>
          </a:p>
          <a:p>
            <a:pPr marL="0" indent="0" eaLnBrk="1" hangingPunct="1">
              <a:lnSpc>
                <a:spcPts val="2000"/>
              </a:lnSpc>
              <a:spcBef>
                <a:spcPts val="2000"/>
              </a:spcBef>
              <a:buFontTx/>
              <a:buNone/>
            </a:pPr>
            <a:r>
              <a:rPr lang="en-US" altLang="nl-NL" dirty="0"/>
              <a:t>Input </a:t>
            </a:r>
            <a:r>
              <a:rPr lang="en-US" altLang="nl-NL" dirty="0" err="1"/>
              <a:t>getoetst</a:t>
            </a:r>
            <a:r>
              <a:rPr lang="en-US" altLang="nl-NL" dirty="0"/>
              <a:t> door </a:t>
            </a:r>
            <a:r>
              <a:rPr lang="en-US" altLang="nl-NL" dirty="0" err="1"/>
              <a:t>contractmanagement</a:t>
            </a:r>
            <a:r>
              <a:rPr lang="en-US" altLang="nl-NL" dirty="0"/>
              <a:t> team </a:t>
            </a:r>
            <a:r>
              <a:rPr lang="en-US" altLang="nl-NL" dirty="0" err="1"/>
              <a:t>mbv</a:t>
            </a:r>
            <a:r>
              <a:rPr lang="en-US" altLang="nl-NL" dirty="0"/>
              <a:t> data, </a:t>
            </a:r>
            <a:r>
              <a:rPr lang="en-US" altLang="nl-NL" dirty="0" err="1"/>
              <a:t>beleid</a:t>
            </a:r>
            <a:r>
              <a:rPr lang="en-US" altLang="nl-NL" dirty="0"/>
              <a:t> &amp; </a:t>
            </a:r>
            <a:r>
              <a:rPr lang="en-US" altLang="nl-NL" dirty="0" err="1"/>
              <a:t>visie</a:t>
            </a:r>
            <a:r>
              <a:rPr lang="en-US" altLang="nl-NL" dirty="0"/>
              <a:t> </a:t>
            </a:r>
            <a:r>
              <a:rPr lang="en-US" altLang="nl-NL" dirty="0" err="1"/>
              <a:t>stukken</a:t>
            </a:r>
            <a:r>
              <a:rPr lang="en-US" altLang="nl-NL" dirty="0"/>
              <a:t> </a:t>
            </a:r>
            <a:r>
              <a:rPr lang="en-US" altLang="nl-NL" dirty="0" err="1"/>
              <a:t>en</a:t>
            </a:r>
            <a:r>
              <a:rPr lang="en-US" altLang="nl-NL" dirty="0"/>
              <a:t> </a:t>
            </a:r>
            <a:r>
              <a:rPr lang="en-US" altLang="nl-NL" dirty="0" err="1"/>
              <a:t>evt</a:t>
            </a:r>
            <a:r>
              <a:rPr lang="en-US" altLang="nl-NL" dirty="0"/>
              <a:t> </a:t>
            </a:r>
            <a:r>
              <a:rPr lang="en-US" altLang="nl-NL" dirty="0" err="1"/>
              <a:t>ter</a:t>
            </a:r>
            <a:r>
              <a:rPr lang="en-US" altLang="nl-NL" dirty="0"/>
              <a:t> </a:t>
            </a:r>
            <a:r>
              <a:rPr lang="en-US" altLang="nl-NL" dirty="0" err="1"/>
              <a:t>consultatie</a:t>
            </a:r>
            <a:r>
              <a:rPr lang="en-US" altLang="nl-NL" dirty="0"/>
              <a:t> </a:t>
            </a:r>
            <a:r>
              <a:rPr lang="en-US" altLang="nl-NL" dirty="0" err="1"/>
              <a:t>besproken</a:t>
            </a:r>
            <a:r>
              <a:rPr lang="en-US" altLang="nl-NL" dirty="0"/>
              <a:t> in </a:t>
            </a:r>
            <a:r>
              <a:rPr lang="en-US" altLang="nl-NL" dirty="0" err="1"/>
              <a:t>brancheteam</a:t>
            </a:r>
            <a:endParaRPr lang="en-US" altLang="nl-NL" dirty="0"/>
          </a:p>
          <a:p>
            <a:pPr marL="0" indent="0" eaLnBrk="1" hangingPunct="1">
              <a:lnSpc>
                <a:spcPct val="100000"/>
              </a:lnSpc>
              <a:spcBef>
                <a:spcPts val="2000"/>
              </a:spcBef>
              <a:buFontTx/>
              <a:buNone/>
            </a:pPr>
            <a:r>
              <a:rPr lang="en-US" altLang="nl-NL" dirty="0" err="1"/>
              <a:t>Conclusie</a:t>
            </a:r>
            <a:r>
              <a:rPr lang="en-US" altLang="nl-NL" dirty="0"/>
              <a:t>: </a:t>
            </a:r>
            <a:r>
              <a:rPr lang="en-US" altLang="nl-NL" dirty="0" err="1"/>
              <a:t>groot</a:t>
            </a:r>
            <a:r>
              <a:rPr lang="en-US" altLang="nl-NL" dirty="0"/>
              <a:t> </a:t>
            </a:r>
            <a:r>
              <a:rPr lang="en-US" altLang="nl-NL" dirty="0" err="1"/>
              <a:t>deel</a:t>
            </a:r>
            <a:r>
              <a:rPr lang="en-US" altLang="nl-NL" dirty="0"/>
              <a:t> </a:t>
            </a:r>
            <a:r>
              <a:rPr lang="en-US" altLang="nl-NL" dirty="0" err="1"/>
              <a:t>aanpassingsverzoeken</a:t>
            </a:r>
            <a:r>
              <a:rPr lang="en-US" altLang="nl-NL" dirty="0"/>
              <a:t> had </a:t>
            </a:r>
            <a:r>
              <a:rPr lang="en-US" altLang="nl-NL" dirty="0" err="1"/>
              <a:t>betrekking</a:t>
            </a:r>
            <a:r>
              <a:rPr lang="en-US" altLang="nl-NL" dirty="0"/>
              <a:t> op </a:t>
            </a:r>
            <a:r>
              <a:rPr lang="en-US" altLang="nl-NL" dirty="0" err="1"/>
              <a:t>een</a:t>
            </a:r>
            <a:r>
              <a:rPr lang="en-US" altLang="nl-NL" dirty="0"/>
              <a:t> (</a:t>
            </a:r>
            <a:r>
              <a:rPr lang="en-US" altLang="nl-NL" dirty="0" err="1"/>
              <a:t>zeer</a:t>
            </a:r>
            <a:r>
              <a:rPr lang="en-US" altLang="nl-NL" dirty="0"/>
              <a:t>) </a:t>
            </a:r>
            <a:r>
              <a:rPr lang="en-US" altLang="nl-NL" dirty="0" err="1"/>
              <a:t>beperkt</a:t>
            </a:r>
            <a:r>
              <a:rPr lang="en-US" altLang="nl-NL" dirty="0"/>
              <a:t> </a:t>
            </a:r>
            <a:r>
              <a:rPr lang="en-US" altLang="nl-NL" dirty="0" err="1"/>
              <a:t>deel</a:t>
            </a:r>
            <a:r>
              <a:rPr lang="en-US" altLang="nl-NL" dirty="0"/>
              <a:t> van de </a:t>
            </a:r>
            <a:r>
              <a:rPr lang="en-US" altLang="nl-NL" dirty="0" err="1"/>
              <a:t>gehele</a:t>
            </a:r>
            <a:r>
              <a:rPr lang="en-US" altLang="nl-NL" dirty="0"/>
              <a:t> </a:t>
            </a:r>
            <a:r>
              <a:rPr lang="en-US" altLang="nl-NL" dirty="0" err="1"/>
              <a:t>doelgroep</a:t>
            </a:r>
            <a:r>
              <a:rPr lang="en-US" altLang="nl-NL" dirty="0"/>
              <a:t> die </a:t>
            </a:r>
            <a:r>
              <a:rPr lang="en-US" altLang="nl-NL" dirty="0" err="1"/>
              <a:t>gebruik</a:t>
            </a:r>
            <a:r>
              <a:rPr lang="en-US" altLang="nl-NL" dirty="0"/>
              <a:t> </a:t>
            </a:r>
            <a:r>
              <a:rPr lang="en-US" altLang="nl-NL" dirty="0" err="1"/>
              <a:t>maakt</a:t>
            </a:r>
            <a:r>
              <a:rPr lang="en-US" altLang="nl-NL" dirty="0"/>
              <a:t> van de </a:t>
            </a:r>
            <a:r>
              <a:rPr lang="en-US" altLang="nl-NL" dirty="0" err="1"/>
              <a:t>genoemde</a:t>
            </a:r>
            <a:r>
              <a:rPr lang="en-US" altLang="nl-NL" dirty="0"/>
              <a:t> </a:t>
            </a:r>
            <a:r>
              <a:rPr lang="en-US" altLang="nl-NL" dirty="0" err="1"/>
              <a:t>diensten</a:t>
            </a:r>
            <a:r>
              <a:rPr lang="en-US" altLang="nl-NL" dirty="0"/>
              <a:t>. De </a:t>
            </a:r>
            <a:r>
              <a:rPr lang="en-US" altLang="nl-NL" dirty="0" err="1"/>
              <a:t>nieuwe</a:t>
            </a:r>
            <a:r>
              <a:rPr lang="en-US" altLang="nl-NL" dirty="0"/>
              <a:t> </a:t>
            </a:r>
            <a:r>
              <a:rPr lang="en-US" altLang="nl-NL" dirty="0" err="1"/>
              <a:t>wijze</a:t>
            </a:r>
            <a:r>
              <a:rPr lang="en-US" altLang="nl-NL" dirty="0"/>
              <a:t> van </a:t>
            </a:r>
            <a:r>
              <a:rPr lang="en-US" altLang="nl-NL" dirty="0" err="1"/>
              <a:t>beschikken</a:t>
            </a:r>
            <a:r>
              <a:rPr lang="en-US" altLang="nl-NL" dirty="0"/>
              <a:t> </a:t>
            </a:r>
            <a:r>
              <a:rPr lang="en-US" altLang="nl-NL" dirty="0" err="1"/>
              <a:t>zal</a:t>
            </a:r>
            <a:r>
              <a:rPr lang="en-US" altLang="nl-NL" dirty="0"/>
              <a:t> </a:t>
            </a:r>
            <a:r>
              <a:rPr lang="en-US" altLang="nl-NL" dirty="0" err="1"/>
              <a:t>deze</a:t>
            </a:r>
            <a:r>
              <a:rPr lang="en-US" altLang="nl-NL" dirty="0"/>
              <a:t> </a:t>
            </a:r>
            <a:r>
              <a:rPr lang="en-US" altLang="nl-NL" dirty="0" err="1"/>
              <a:t>problemen</a:t>
            </a:r>
            <a:r>
              <a:rPr lang="en-US" altLang="nl-NL" dirty="0"/>
              <a:t> </a:t>
            </a:r>
            <a:r>
              <a:rPr lang="en-US" altLang="nl-NL" dirty="0" err="1"/>
              <a:t>tackelen</a:t>
            </a:r>
            <a:r>
              <a:rPr lang="en-US" altLang="nl-NL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5">
            <a:extLst>
              <a:ext uri="{FF2B5EF4-FFF2-40B4-BE49-F238E27FC236}">
                <a16:creationId xmlns:a16="http://schemas.microsoft.com/office/drawing/2014/main" id="{EE196C77-889D-FA47-8BA3-75EF9B2E6E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3711" y="981184"/>
            <a:ext cx="8452237" cy="940395"/>
          </a:xfrm>
        </p:spPr>
        <p:txBody>
          <a:bodyPr/>
          <a:lstStyle/>
          <a:p>
            <a:pPr eaLnBrk="1" hangingPunct="1"/>
            <a:r>
              <a:rPr lang="en-US" altLang="nl-NL" sz="2400" dirty="0" err="1"/>
              <a:t>Ontwikkelingen</a:t>
            </a:r>
            <a:r>
              <a:rPr lang="en-US" altLang="nl-NL" sz="2400" dirty="0"/>
              <a:t> </a:t>
            </a:r>
            <a:r>
              <a:rPr lang="en-US" altLang="nl-NL" sz="2400" dirty="0" err="1"/>
              <a:t>normenkader</a:t>
            </a:r>
            <a:br>
              <a:rPr lang="en-US" altLang="nl-NL" sz="1800" dirty="0"/>
            </a:br>
            <a:r>
              <a:rPr lang="en-US" altLang="nl-NL" sz="1800" dirty="0" err="1"/>
              <a:t>uitvraag</a:t>
            </a:r>
            <a:r>
              <a:rPr lang="en-US" altLang="nl-NL" sz="1800" dirty="0"/>
              <a:t> </a:t>
            </a:r>
            <a:r>
              <a:rPr lang="en-US" altLang="nl-NL" sz="1800" dirty="0" err="1"/>
              <a:t>normen</a:t>
            </a:r>
            <a:endParaRPr lang="en-US" altLang="nl-NL" sz="1800" dirty="0"/>
          </a:p>
        </p:txBody>
      </p:sp>
      <p:sp>
        <p:nvSpPr>
          <p:cNvPr id="6146" name="Rectangle 6">
            <a:extLst>
              <a:ext uri="{FF2B5EF4-FFF2-40B4-BE49-F238E27FC236}">
                <a16:creationId xmlns:a16="http://schemas.microsoft.com/office/drawing/2014/main" id="{CE7BC624-2DBB-D741-A40F-59A9F93FAB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1349" y="2029458"/>
            <a:ext cx="8452237" cy="3451668"/>
          </a:xfrm>
          <a:noFill/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ts val="2000"/>
              </a:spcBef>
              <a:buFontTx/>
              <a:buNone/>
            </a:pPr>
            <a:br>
              <a:rPr lang="en-US" altLang="nl-NL" dirty="0"/>
            </a:br>
            <a:r>
              <a:rPr lang="en-US" altLang="nl-NL" dirty="0"/>
              <a:t>2 </a:t>
            </a:r>
            <a:r>
              <a:rPr lang="en-US" altLang="nl-NL" dirty="0" err="1"/>
              <a:t>normen</a:t>
            </a:r>
            <a:r>
              <a:rPr lang="en-US" altLang="nl-NL" dirty="0"/>
              <a:t> </a:t>
            </a:r>
            <a:r>
              <a:rPr lang="en-US" altLang="nl-NL" dirty="0" err="1"/>
              <a:t>worden</a:t>
            </a:r>
            <a:r>
              <a:rPr lang="en-US" altLang="nl-NL" dirty="0"/>
              <a:t> </a:t>
            </a:r>
            <a:r>
              <a:rPr lang="en-US" altLang="nl-NL" dirty="0" err="1"/>
              <a:t>aangepast</a:t>
            </a:r>
            <a:r>
              <a:rPr lang="en-US" altLang="nl-NL" dirty="0"/>
              <a:t>:</a:t>
            </a:r>
            <a:br>
              <a:rPr lang="en-US" altLang="nl-NL" dirty="0"/>
            </a:br>
            <a:endParaRPr lang="en-US" altLang="nl-NL" dirty="0"/>
          </a:p>
          <a:p>
            <a:pPr marL="0" indent="0" eaLnBrk="1" hangingPunct="1">
              <a:lnSpc>
                <a:spcPct val="100000"/>
              </a:lnSpc>
              <a:spcBef>
                <a:spcPts val="2000"/>
              </a:spcBef>
              <a:buFontTx/>
              <a:buNone/>
            </a:pPr>
            <a:r>
              <a:rPr lang="nl-NL" altLang="nl-NL" dirty="0"/>
              <a:t>53A01 Curatieve Zorg </a:t>
            </a:r>
            <a:br>
              <a:rPr lang="nl-NL" altLang="nl-NL" dirty="0"/>
            </a:br>
            <a:r>
              <a:rPr lang="nl-NL" altLang="nl-NL" dirty="0"/>
              <a:t>maximale duur: ophoging van1 jaar naar 1,5 jaar </a:t>
            </a:r>
            <a:br>
              <a:rPr lang="nl-NL" altLang="nl-NL" dirty="0"/>
            </a:br>
            <a:r>
              <a:rPr lang="nl-NL" altLang="nl-NL" dirty="0"/>
              <a:t>maximale intensiteit: ophoging van 200 minuten naar 300 min </a:t>
            </a:r>
          </a:p>
          <a:p>
            <a:pPr marL="0" indent="0" eaLnBrk="1" hangingPunct="1">
              <a:lnSpc>
                <a:spcPct val="100000"/>
              </a:lnSpc>
              <a:spcBef>
                <a:spcPts val="2000"/>
              </a:spcBef>
              <a:buFontTx/>
              <a:buNone/>
            </a:pPr>
            <a:r>
              <a:rPr lang="nl-NL" altLang="nl-NL" dirty="0"/>
              <a:t>MDFT</a:t>
            </a:r>
            <a:br>
              <a:rPr lang="nl-NL" altLang="nl-NL" dirty="0"/>
            </a:br>
            <a:r>
              <a:rPr lang="nl-NL" altLang="nl-NL" dirty="0"/>
              <a:t>duur van gemiddeld naar maximaal </a:t>
            </a:r>
            <a:r>
              <a:rPr lang="nl-NL" altLang="nl-NL"/>
              <a:t>9 maanden</a:t>
            </a:r>
            <a:br>
              <a:rPr lang="en-US" altLang="nl-NL" dirty="0"/>
            </a:br>
            <a:endParaRPr lang="en-US" altLang="nl-NL" dirty="0"/>
          </a:p>
        </p:txBody>
      </p:sp>
    </p:spTree>
    <p:extLst>
      <p:ext uri="{BB962C8B-B14F-4D97-AF65-F5344CB8AC3E}">
        <p14:creationId xmlns:p14="http://schemas.microsoft.com/office/powerpoint/2010/main" val="2580121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5">
            <a:extLst>
              <a:ext uri="{FF2B5EF4-FFF2-40B4-BE49-F238E27FC236}">
                <a16:creationId xmlns:a16="http://schemas.microsoft.com/office/drawing/2014/main" id="{EE196C77-889D-FA47-8BA3-75EF9B2E6E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 sz="2400" dirty="0" err="1"/>
              <a:t>Ontwikkelingen</a:t>
            </a:r>
            <a:r>
              <a:rPr lang="en-US" altLang="nl-NL" sz="2400" dirty="0"/>
              <a:t> </a:t>
            </a:r>
            <a:r>
              <a:rPr lang="en-US" altLang="nl-NL" sz="2400" dirty="0" err="1"/>
              <a:t>normenkader</a:t>
            </a:r>
            <a:br>
              <a:rPr lang="en-US" altLang="nl-NL" sz="1800" dirty="0"/>
            </a:br>
            <a:br>
              <a:rPr lang="en-US" altLang="nl-NL" sz="1800" dirty="0"/>
            </a:br>
            <a:r>
              <a:rPr lang="en-US" altLang="nl-NL" sz="1800" dirty="0"/>
              <a:t>Doel van het </a:t>
            </a:r>
            <a:r>
              <a:rPr lang="en-US" altLang="nl-NL" sz="1800" dirty="0" err="1"/>
              <a:t>normenkader</a:t>
            </a:r>
            <a:endParaRPr lang="en-US" altLang="nl-NL" sz="1800" dirty="0"/>
          </a:p>
        </p:txBody>
      </p:sp>
      <p:sp>
        <p:nvSpPr>
          <p:cNvPr id="6146" name="Rectangle 6">
            <a:extLst>
              <a:ext uri="{FF2B5EF4-FFF2-40B4-BE49-F238E27FC236}">
                <a16:creationId xmlns:a16="http://schemas.microsoft.com/office/drawing/2014/main" id="{CE7BC624-2DBB-D741-A40F-59A9F93FAB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 eaLnBrk="1" hangingPunct="1">
              <a:lnSpc>
                <a:spcPts val="2000"/>
              </a:lnSpc>
              <a:spcBef>
                <a:spcPts val="2000"/>
              </a:spcBef>
              <a:buFontTx/>
              <a:buNone/>
            </a:pPr>
            <a:r>
              <a:rPr lang="en-US" altLang="nl-NL" dirty="0"/>
              <a:t>Het </a:t>
            </a:r>
            <a:r>
              <a:rPr lang="en-US" altLang="nl-NL" dirty="0" err="1"/>
              <a:t>goede</a:t>
            </a:r>
            <a:r>
              <a:rPr lang="en-US" altLang="nl-NL" dirty="0"/>
              <a:t> </a:t>
            </a:r>
            <a:r>
              <a:rPr lang="en-US" altLang="nl-NL" dirty="0" err="1"/>
              <a:t>gesprek</a:t>
            </a:r>
            <a:r>
              <a:rPr lang="en-US" altLang="nl-NL" dirty="0"/>
              <a:t> </a:t>
            </a:r>
            <a:r>
              <a:rPr lang="en-US" altLang="nl-NL" dirty="0" err="1"/>
              <a:t>voeren</a:t>
            </a:r>
            <a:r>
              <a:rPr lang="en-US" altLang="nl-NL" dirty="0"/>
              <a:t> over </a:t>
            </a:r>
            <a:r>
              <a:rPr lang="en-US" altLang="nl-NL" dirty="0" err="1"/>
              <a:t>jeugdhulp</a:t>
            </a:r>
            <a:r>
              <a:rPr lang="en-US" altLang="nl-NL" dirty="0"/>
              <a:t> </a:t>
            </a:r>
            <a:r>
              <a:rPr lang="en-US" altLang="nl-NL" dirty="0" err="1"/>
              <a:t>zodat</a:t>
            </a:r>
            <a:r>
              <a:rPr lang="en-US" altLang="nl-NL" dirty="0"/>
              <a:t>:</a:t>
            </a:r>
          </a:p>
          <a:p>
            <a:pPr eaLnBrk="1" hangingPunct="1">
              <a:lnSpc>
                <a:spcPct val="100000"/>
              </a:lnSpc>
              <a:spcBef>
                <a:spcPts val="2000"/>
              </a:spcBef>
              <a:buFontTx/>
              <a:buChar char="-"/>
            </a:pPr>
            <a:r>
              <a:rPr lang="en-US" altLang="nl-NL" dirty="0" err="1"/>
              <a:t>Hulp</a:t>
            </a:r>
            <a:r>
              <a:rPr lang="en-US" altLang="nl-NL" dirty="0"/>
              <a:t> </a:t>
            </a:r>
            <a:r>
              <a:rPr lang="en-US" altLang="nl-NL" dirty="0" err="1"/>
              <a:t>gericht</a:t>
            </a:r>
            <a:r>
              <a:rPr lang="en-US" altLang="nl-NL" dirty="0"/>
              <a:t> </a:t>
            </a:r>
            <a:r>
              <a:rPr lang="en-US" altLang="nl-NL" dirty="0" err="1"/>
              <a:t>wordt</a:t>
            </a:r>
            <a:r>
              <a:rPr lang="en-US" altLang="nl-NL" dirty="0"/>
              <a:t> </a:t>
            </a:r>
            <a:r>
              <a:rPr lang="en-US" altLang="nl-NL" dirty="0" err="1"/>
              <a:t>ingezet</a:t>
            </a:r>
            <a:endParaRPr lang="en-US" altLang="nl-NL" dirty="0"/>
          </a:p>
          <a:p>
            <a:pPr eaLnBrk="1" hangingPunct="1">
              <a:lnSpc>
                <a:spcPct val="100000"/>
              </a:lnSpc>
              <a:spcBef>
                <a:spcPts val="2000"/>
              </a:spcBef>
              <a:buFontTx/>
              <a:buChar char="-"/>
            </a:pPr>
            <a:r>
              <a:rPr lang="en-US" altLang="nl-NL" dirty="0"/>
              <a:t>De </a:t>
            </a:r>
            <a:r>
              <a:rPr lang="en-US" altLang="nl-NL" dirty="0" err="1"/>
              <a:t>juiste</a:t>
            </a:r>
            <a:r>
              <a:rPr lang="en-US" altLang="nl-NL" dirty="0"/>
              <a:t> </a:t>
            </a:r>
            <a:r>
              <a:rPr lang="en-US" altLang="nl-NL" dirty="0" err="1"/>
              <a:t>mensen</a:t>
            </a:r>
            <a:r>
              <a:rPr lang="en-US" altLang="nl-NL" dirty="0"/>
              <a:t> </a:t>
            </a:r>
            <a:r>
              <a:rPr lang="en-US" altLang="nl-NL" dirty="0" err="1"/>
              <a:t>betrokken</a:t>
            </a:r>
            <a:r>
              <a:rPr lang="en-US" altLang="nl-NL" dirty="0"/>
              <a:t> </a:t>
            </a:r>
            <a:r>
              <a:rPr lang="en-US" altLang="nl-NL" dirty="0" err="1"/>
              <a:t>worden</a:t>
            </a:r>
            <a:r>
              <a:rPr lang="en-US" altLang="nl-NL" dirty="0"/>
              <a:t> </a:t>
            </a:r>
            <a:r>
              <a:rPr lang="en-US" altLang="nl-NL" dirty="0" err="1"/>
              <a:t>en</a:t>
            </a:r>
            <a:r>
              <a:rPr lang="en-US" altLang="nl-NL" dirty="0"/>
              <a:t> </a:t>
            </a:r>
            <a:r>
              <a:rPr lang="en-US" altLang="nl-NL" dirty="0" err="1"/>
              <a:t>blijven</a:t>
            </a:r>
            <a:endParaRPr lang="en-US" altLang="nl-NL" dirty="0"/>
          </a:p>
          <a:p>
            <a:pPr eaLnBrk="1" hangingPunct="1">
              <a:lnSpc>
                <a:spcPct val="100000"/>
              </a:lnSpc>
              <a:spcBef>
                <a:spcPts val="2000"/>
              </a:spcBef>
              <a:buFontTx/>
              <a:buChar char="-"/>
            </a:pPr>
            <a:r>
              <a:rPr lang="en-US" altLang="nl-NL" dirty="0" err="1"/>
              <a:t>Middelen</a:t>
            </a:r>
            <a:r>
              <a:rPr lang="en-US" altLang="nl-NL" dirty="0"/>
              <a:t> </a:t>
            </a:r>
            <a:r>
              <a:rPr lang="en-US" altLang="nl-NL" dirty="0" err="1"/>
              <a:t>gericht</a:t>
            </a:r>
            <a:r>
              <a:rPr lang="en-US" altLang="nl-NL" dirty="0"/>
              <a:t> </a:t>
            </a:r>
            <a:r>
              <a:rPr lang="en-US" altLang="nl-NL" dirty="0" err="1"/>
              <a:t>verdeeld</a:t>
            </a:r>
            <a:r>
              <a:rPr lang="en-US" altLang="nl-NL" dirty="0"/>
              <a:t> </a:t>
            </a:r>
            <a:r>
              <a:rPr lang="en-US" altLang="nl-NL" dirty="0" err="1"/>
              <a:t>worden</a:t>
            </a:r>
            <a:r>
              <a:rPr lang="en-US" altLang="nl-NL" dirty="0"/>
              <a:t> </a:t>
            </a:r>
            <a:r>
              <a:rPr lang="en-US" altLang="nl-NL" dirty="0" err="1"/>
              <a:t>en</a:t>
            </a:r>
            <a:r>
              <a:rPr lang="en-US" altLang="nl-NL" dirty="0"/>
              <a:t> </a:t>
            </a:r>
            <a:r>
              <a:rPr lang="en-US" altLang="nl-NL" dirty="0" err="1"/>
              <a:t>terecht</a:t>
            </a:r>
            <a:r>
              <a:rPr lang="en-US" altLang="nl-NL" dirty="0"/>
              <a:t> </a:t>
            </a:r>
            <a:r>
              <a:rPr lang="en-US" altLang="nl-NL" dirty="0" err="1"/>
              <a:t>komen</a:t>
            </a:r>
            <a:r>
              <a:rPr lang="en-US" altLang="nl-NL" dirty="0"/>
              <a:t> </a:t>
            </a:r>
            <a:r>
              <a:rPr lang="en-US" altLang="nl-NL" dirty="0" err="1"/>
              <a:t>waar</a:t>
            </a:r>
            <a:r>
              <a:rPr lang="en-US" altLang="nl-NL" dirty="0"/>
              <a:t> </a:t>
            </a:r>
            <a:r>
              <a:rPr lang="en-US" altLang="nl-NL" dirty="0" err="1"/>
              <a:t>dat</a:t>
            </a:r>
            <a:r>
              <a:rPr lang="en-US" altLang="nl-NL" dirty="0"/>
              <a:t> </a:t>
            </a:r>
            <a:r>
              <a:rPr lang="en-US" altLang="nl-NL" dirty="0" err="1"/>
              <a:t>echt</a:t>
            </a:r>
            <a:r>
              <a:rPr lang="en-US" altLang="nl-NL" dirty="0"/>
              <a:t> </a:t>
            </a:r>
            <a:r>
              <a:rPr lang="en-US" altLang="nl-NL" dirty="0" err="1"/>
              <a:t>nodig</a:t>
            </a:r>
            <a:r>
              <a:rPr lang="en-US" altLang="nl-NL" dirty="0"/>
              <a:t> is</a:t>
            </a:r>
          </a:p>
        </p:txBody>
      </p:sp>
    </p:spTree>
    <p:extLst>
      <p:ext uri="{BB962C8B-B14F-4D97-AF65-F5344CB8AC3E}">
        <p14:creationId xmlns:p14="http://schemas.microsoft.com/office/powerpoint/2010/main" val="21492361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5A99"/>
      </a:dk1>
      <a:lt1>
        <a:srgbClr val="FFFFFF"/>
      </a:lt1>
      <a:dk2>
        <a:srgbClr val="005A99"/>
      </a:dk2>
      <a:lt2>
        <a:srgbClr val="000000"/>
      </a:lt2>
      <a:accent1>
        <a:srgbClr val="1A6FA6"/>
      </a:accent1>
      <a:accent2>
        <a:srgbClr val="FC7C00"/>
      </a:accent2>
      <a:accent3>
        <a:srgbClr val="FFFFFF"/>
      </a:accent3>
      <a:accent4>
        <a:srgbClr val="004C82"/>
      </a:accent4>
      <a:accent5>
        <a:srgbClr val="ABBBD0"/>
      </a:accent5>
      <a:accent6>
        <a:srgbClr val="E47000"/>
      </a:accent6>
      <a:hlink>
        <a:srgbClr val="7FA5CB"/>
      </a:hlink>
      <a:folHlink>
        <a:srgbClr val="E6ECF4"/>
      </a:folHlink>
    </a:clrScheme>
    <a:fontScheme name="Standaardontwerp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5A99"/>
        </a:dk1>
        <a:lt1>
          <a:srgbClr val="FFFFFF"/>
        </a:lt1>
        <a:dk2>
          <a:srgbClr val="005A99"/>
        </a:dk2>
        <a:lt2>
          <a:srgbClr val="000000"/>
        </a:lt2>
        <a:accent1>
          <a:srgbClr val="1A6FA6"/>
        </a:accent1>
        <a:accent2>
          <a:srgbClr val="FC7C00"/>
        </a:accent2>
        <a:accent3>
          <a:srgbClr val="FFFFFF"/>
        </a:accent3>
        <a:accent4>
          <a:srgbClr val="004C82"/>
        </a:accent4>
        <a:accent5>
          <a:srgbClr val="ABBBD0"/>
        </a:accent5>
        <a:accent6>
          <a:srgbClr val="E47000"/>
        </a:accent6>
        <a:hlink>
          <a:srgbClr val="7FA5CB"/>
        </a:hlink>
        <a:folHlink>
          <a:srgbClr val="E6ECF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G_0044_SOJ" id="{BF1BDFBC-7DBF-D24F-AD1B-2C41D18D7427}" vid="{9ABA388C-F494-014E-A01D-F4BCCD290798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2d453ea-47d0-4b99-90b0-30ee55b7fa1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B3BD4AC454CF41948905D3AB824E86" ma:contentTypeVersion="10" ma:contentTypeDescription="Een nieuw document maken." ma:contentTypeScope="" ma:versionID="c8aee9844a3200268abd123850a7b098">
  <xsd:schema xmlns:xsd="http://www.w3.org/2001/XMLSchema" xmlns:xs="http://www.w3.org/2001/XMLSchema" xmlns:p="http://schemas.microsoft.com/office/2006/metadata/properties" xmlns:ns3="62d453ea-47d0-4b99-90b0-30ee55b7fa1c" targetNamespace="http://schemas.microsoft.com/office/2006/metadata/properties" ma:root="true" ma:fieldsID="ed55ddc63b2dfe891d71b528598963cc" ns3:_="">
    <xsd:import namespace="62d453ea-47d0-4b99-90b0-30ee55b7fa1c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d453ea-47d0-4b99-90b0-30ee55b7fa1c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82FCFD-2BA8-4ACA-A60E-B99DD8F3683D}">
  <ds:schemaRefs>
    <ds:schemaRef ds:uri="http://schemas.openxmlformats.org/package/2006/metadata/core-properties"/>
    <ds:schemaRef ds:uri="62d453ea-47d0-4b99-90b0-30ee55b7fa1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F825495-D1D3-412B-9F75-D91B0FB296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d453ea-47d0-4b99-90b0-30ee55b7fa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5456D5-FD99-4F24-B684-2B0018187F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Format powerpoint SOJ (nieuwe huisstijl)</Template>
  <TotalTime>321</TotalTime>
  <Words>803</Words>
  <Application>Microsoft Office PowerPoint</Application>
  <PresentationFormat>Diavoorstelling (4:3)</PresentationFormat>
  <Paragraphs>88</Paragraphs>
  <Slides>17</Slides>
  <Notes>0</Notes>
  <HiddenSlides>2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3" baseType="lpstr">
      <vt:lpstr>Aptos</vt:lpstr>
      <vt:lpstr>Arial</vt:lpstr>
      <vt:lpstr>Calibri</vt:lpstr>
      <vt:lpstr>Times New Roman</vt:lpstr>
      <vt:lpstr>Verdana</vt:lpstr>
      <vt:lpstr>Standaardontwerp</vt:lpstr>
      <vt:lpstr>Ontwikkelingen inkoop &amp; normenkader</vt:lpstr>
      <vt:lpstr>Ontwikkelingen inkoop 2026</vt:lpstr>
      <vt:lpstr>Ontwikkelingen inkoop 2026</vt:lpstr>
      <vt:lpstr>Ontwikkelingen inkoop</vt:lpstr>
      <vt:lpstr>Ontwikkelingen inkoop</vt:lpstr>
      <vt:lpstr>Ontwikkelingen Normenkader</vt:lpstr>
      <vt:lpstr>Ontwikkelingen normenkader uitvraag normen</vt:lpstr>
      <vt:lpstr>Ontwikkelingen normenkader uitvraag normen</vt:lpstr>
      <vt:lpstr>Ontwikkelingen normenkader  Doel van het normenkader</vt:lpstr>
      <vt:lpstr>Ontwikkelingen normenkader huidige ervaringen</vt:lpstr>
      <vt:lpstr>Ontwikkelingen normenkader huidig administratief proces</vt:lpstr>
      <vt:lpstr>Ontwikkelingen normenkader huidige situatie registratie</vt:lpstr>
      <vt:lpstr>Ontwikkelingen normenkader Wijzigen van toewijzingsmethodiek</vt:lpstr>
      <vt:lpstr>Ontwikkelingen normenkader Nadelen</vt:lpstr>
      <vt:lpstr>Ontwikkelingen normenkader voorbeeld nieuwe situatie</vt:lpstr>
      <vt:lpstr>Ontwikkelingen Normenkader huidige stand van zaken</vt:lpstr>
      <vt:lpstr>Ontwikkelingen normenkader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presentatie </dc:title>
  <dc:creator>Hernandez, N (Nelly)</dc:creator>
  <cp:lastModifiedBy>Hernandez, N (Nelly)</cp:lastModifiedBy>
  <cp:revision>1</cp:revision>
  <dcterms:created xsi:type="dcterms:W3CDTF">2024-08-06T06:56:42Z</dcterms:created>
  <dcterms:modified xsi:type="dcterms:W3CDTF">2024-11-18T08:28:14Z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0x0101003EB3BD4AC454CF41948905D3AB824E86</vt:lpwstr>
  </property>
</Properties>
</file>