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4"/>
    <p:sldMasterId id="2147483648" r:id="rId5"/>
  </p:sldMasterIdLst>
  <p:notesMasterIdLst>
    <p:notesMasterId r:id="rId12"/>
  </p:notesMasterIdLst>
  <p:handoutMasterIdLst>
    <p:handoutMasterId r:id="rId13"/>
  </p:handoutMasterIdLst>
  <p:sldIdLst>
    <p:sldId id="311" r:id="rId6"/>
    <p:sldId id="309" r:id="rId7"/>
    <p:sldId id="312" r:id="rId8"/>
    <p:sldId id="305" r:id="rId9"/>
    <p:sldId id="314" r:id="rId10"/>
    <p:sldId id="300" r:id="rId11"/>
  </p:sldIdLst>
  <p:sldSz cx="12192000" cy="6858000"/>
  <p:notesSz cx="6858000" cy="9144000"/>
  <p:defaultTextStyle>
    <a:defPPr rtl="0">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36B"/>
    <a:srgbClr val="F5FAE8"/>
    <a:srgbClr val="47697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AFBC43-F090-1317-756B-5712193A14AC}" v="4" dt="2024-11-19T08:47:20.353"/>
  </p1510:revLst>
</p1510:revInfo>
</file>

<file path=ppt/tableStyles.xml><?xml version="1.0" encoding="utf-8"?>
<a:tblStyleLst xmlns:a="http://schemas.openxmlformats.org/drawingml/2006/main" def="{9DCAF9ED-07DC-4A11-8D7F-57B35C25682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94" autoAdjust="0"/>
  </p:normalViewPr>
  <p:slideViewPr>
    <p:cSldViewPr snapToGrid="0">
      <p:cViewPr varScale="1">
        <p:scale>
          <a:sx n="82" d="100"/>
          <a:sy n="82" d="100"/>
        </p:scale>
        <p:origin x="720"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2" d="100"/>
          <a:sy n="92" d="100"/>
        </p:scale>
        <p:origin x="364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nl-NL" sz="1200"/>
            </a:lvl1pPr>
          </a:lstStyle>
          <a:p>
            <a:pPr rtl="0"/>
            <a:endParaRPr lang="nl-NL" dirty="0"/>
          </a:p>
        </p:txBody>
      </p:sp>
      <p:sp>
        <p:nvSpPr>
          <p:cNvPr id="3" name="Tijdelijke aanduiding voor datum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nl-NL" sz="1200"/>
            </a:lvl1pPr>
          </a:lstStyle>
          <a:p>
            <a:pPr rtl="0"/>
            <a:fld id="{F0B1A644-5DA5-4C76-BAE5-6C09BF75DE24}" type="datetime1">
              <a:rPr lang="nl-NL" smtClean="0"/>
              <a:t>19-11-2024</a:t>
            </a:fld>
            <a:endParaRPr lang="nl-NL" dirty="0"/>
          </a:p>
        </p:txBody>
      </p:sp>
      <p:sp>
        <p:nvSpPr>
          <p:cNvPr id="4" name="Tijdelijke aanduiding voor voettekst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nl-NL" sz="1200"/>
            </a:lvl1pPr>
          </a:lstStyle>
          <a:p>
            <a:pPr rtl="0"/>
            <a:endParaRPr lang="nl-NL" dirty="0"/>
          </a:p>
        </p:txBody>
      </p:sp>
      <p:sp>
        <p:nvSpPr>
          <p:cNvPr id="5" name="Tijdelijke aanduiding voor dianummer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nl-NL" sz="1200"/>
            </a:lvl1pPr>
          </a:lstStyle>
          <a:p>
            <a:pPr rtl="0"/>
            <a:fld id="{DD56CFAD-C154-4C9C-AD01-665A5055065E}" type="slidenum">
              <a:rPr lang="nl-NL" smtClean="0"/>
              <a:t>‹nr.›</a:t>
            </a:fld>
            <a:endParaRPr lang="nl-NL" dirty="0"/>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nl-NL" sz="1200"/>
            </a:lvl1pPr>
          </a:lstStyle>
          <a:p>
            <a:pPr rtl="0"/>
            <a:endParaRPr lang="nl-NL" noProof="0"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nl-NL" sz="1200"/>
            </a:lvl1pPr>
          </a:lstStyle>
          <a:p>
            <a:pPr rtl="0"/>
            <a:fld id="{F0B1A644-5DA5-4C76-BAE5-6C09BF75DE24}" type="datetime1">
              <a:rPr lang="nl-NL" smtClean="0"/>
              <a:pPr rtl="0"/>
              <a:t>19-11-2024</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nl-NL"/>
            </a:defPPr>
          </a:lstStyle>
          <a:p>
            <a:pPr rt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nl-NL"/>
            </a:defPPr>
          </a:lstStyle>
          <a:p>
            <a:pPr lvl="0" rtl="0"/>
            <a:r>
              <a:rPr lang="nl-NL" noProof="0" dirty="0"/>
              <a:t>Klik om de tekststijlen van het model te bewerken</a:t>
            </a:r>
          </a:p>
          <a:p>
            <a:pPr lvl="1" rtl="0"/>
            <a:r>
              <a:rPr lang="nl-NL" noProof="0" dirty="0"/>
              <a:t>Tweede niveau</a:t>
            </a:r>
          </a:p>
          <a:p>
            <a:pPr lvl="2" rtl="0"/>
            <a:r>
              <a:rPr lang="nl-NL" noProof="0" dirty="0"/>
              <a:t>Derde niveau</a:t>
            </a:r>
          </a:p>
          <a:p>
            <a:pPr lvl="3" rtl="0"/>
            <a:r>
              <a:rPr lang="nl-NL" noProof="0" dirty="0"/>
              <a:t>Vierde niveau</a:t>
            </a:r>
          </a:p>
          <a:p>
            <a:pPr lvl="4" rtl="0"/>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nl-NL" sz="1200"/>
            </a:lvl1pPr>
          </a:lstStyle>
          <a:p>
            <a:pPr rtl="0"/>
            <a:endParaRPr lang="nl-NL" noProof="0"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nl-NL" sz="1200"/>
            </a:lvl1pPr>
          </a:lstStyle>
          <a:p>
            <a:pPr rtl="0"/>
            <a:fld id="{F5B62BC0-7DC4-4569-951D-2BB9475345C6}" type="slidenum">
              <a:rPr lang="nl-NL" noProof="0" smtClean="0"/>
              <a:t>‹nr.›</a:t>
            </a:fld>
            <a:endParaRPr lang="nl-NL" noProof="0" dirty="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notesStyle>
    <a:lvl1pPr marL="0" algn="l" defTabSz="914400" rtl="0" eaLnBrk="1" latinLnBrk="0" hangingPunct="1">
      <a:defRPr lang="nl-NL" sz="1200" kern="1200">
        <a:solidFill>
          <a:schemeClr val="tx1"/>
        </a:solidFill>
        <a:latin typeface="+mn-lt"/>
        <a:ea typeface="+mn-ea"/>
        <a:cs typeface="+mn-cs"/>
      </a:defRPr>
    </a:lvl1pPr>
    <a:lvl2pPr marL="457200" algn="l" defTabSz="914400" rtl="0" eaLnBrk="1" latinLnBrk="0" hangingPunct="1">
      <a:defRPr lang="nl-NL" sz="1200" kern="1200">
        <a:solidFill>
          <a:schemeClr val="tx1"/>
        </a:solidFill>
        <a:latin typeface="+mn-lt"/>
        <a:ea typeface="+mn-ea"/>
        <a:cs typeface="+mn-cs"/>
      </a:defRPr>
    </a:lvl2pPr>
    <a:lvl3pPr marL="914400" algn="l" defTabSz="914400" rtl="0" eaLnBrk="1" latinLnBrk="0" hangingPunct="1">
      <a:defRPr lang="nl-NL" sz="1200" kern="1200">
        <a:solidFill>
          <a:schemeClr val="tx1"/>
        </a:solidFill>
        <a:latin typeface="+mn-lt"/>
        <a:ea typeface="+mn-ea"/>
        <a:cs typeface="+mn-cs"/>
      </a:defRPr>
    </a:lvl3pPr>
    <a:lvl4pPr marL="1371600" algn="l" defTabSz="914400" rtl="0" eaLnBrk="1" latinLnBrk="0" hangingPunct="1">
      <a:defRPr lang="nl-NL" sz="1200" kern="1200">
        <a:solidFill>
          <a:schemeClr val="tx1"/>
        </a:solidFill>
        <a:latin typeface="+mn-lt"/>
        <a:ea typeface="+mn-ea"/>
        <a:cs typeface="+mn-cs"/>
      </a:defRPr>
    </a:lvl4pPr>
    <a:lvl5pPr marL="1828800" algn="l" defTabSz="914400" rtl="0" eaLnBrk="1" latinLnBrk="0" hangingPunct="1">
      <a:defRPr lang="nl-NL" sz="1200" kern="1200">
        <a:solidFill>
          <a:schemeClr val="tx1"/>
        </a:solidFill>
        <a:latin typeface="+mn-lt"/>
        <a:ea typeface="+mn-ea"/>
        <a:cs typeface="+mn-cs"/>
      </a:defRPr>
    </a:lvl5pPr>
    <a:lvl6pPr marL="2286000" algn="l" defTabSz="914400" rtl="0" eaLnBrk="1" latinLnBrk="0" hangingPunct="1">
      <a:defRPr lang="nl-NL" sz="1200" kern="1200">
        <a:solidFill>
          <a:schemeClr val="tx1"/>
        </a:solidFill>
        <a:latin typeface="+mn-lt"/>
        <a:ea typeface="+mn-ea"/>
        <a:cs typeface="+mn-cs"/>
      </a:defRPr>
    </a:lvl6pPr>
    <a:lvl7pPr marL="2743200" algn="l" defTabSz="914400" rtl="0" eaLnBrk="1" latinLnBrk="0" hangingPunct="1">
      <a:defRPr lang="nl-NL" sz="1200" kern="1200">
        <a:solidFill>
          <a:schemeClr val="tx1"/>
        </a:solidFill>
        <a:latin typeface="+mn-lt"/>
        <a:ea typeface="+mn-ea"/>
        <a:cs typeface="+mn-cs"/>
      </a:defRPr>
    </a:lvl7pPr>
    <a:lvl8pPr marL="3200400" algn="l" defTabSz="914400" rtl="0" eaLnBrk="1" latinLnBrk="0" hangingPunct="1">
      <a:defRPr lang="nl-NL" sz="1200" kern="1200">
        <a:solidFill>
          <a:schemeClr val="tx1"/>
        </a:solidFill>
        <a:latin typeface="+mn-lt"/>
        <a:ea typeface="+mn-ea"/>
        <a:cs typeface="+mn-cs"/>
      </a:defRPr>
    </a:lvl8pPr>
    <a:lvl9pPr marL="3657600" algn="l" defTabSz="914400" rtl="0" eaLnBrk="1" latinLnBrk="0" hangingPunct="1">
      <a:defRPr lang="nl-NL"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F5B62BC0-7DC4-4569-951D-2BB9475345C6}" type="slidenum">
              <a:rPr lang="nl-NL" noProof="0" smtClean="0"/>
              <a:t>1</a:t>
            </a:fld>
            <a:endParaRPr lang="nl-NL" noProof="0" dirty="0"/>
          </a:p>
        </p:txBody>
      </p:sp>
    </p:spTree>
    <p:extLst>
      <p:ext uri="{BB962C8B-B14F-4D97-AF65-F5344CB8AC3E}">
        <p14:creationId xmlns:p14="http://schemas.microsoft.com/office/powerpoint/2010/main" val="219974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F5B62BC0-7DC4-4569-951D-2BB9475345C6}" type="slidenum">
              <a:rPr lang="nl-NL" noProof="0" smtClean="0"/>
              <a:t>2</a:t>
            </a:fld>
            <a:endParaRPr lang="nl-NL" noProof="0" dirty="0"/>
          </a:p>
        </p:txBody>
      </p:sp>
    </p:spTree>
    <p:extLst>
      <p:ext uri="{BB962C8B-B14F-4D97-AF65-F5344CB8AC3E}">
        <p14:creationId xmlns:p14="http://schemas.microsoft.com/office/powerpoint/2010/main" val="3261193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F5B62BC0-7DC4-4569-951D-2BB9475345C6}" type="slidenum">
              <a:rPr lang="nl-NL" noProof="0" smtClean="0"/>
              <a:t>3</a:t>
            </a:fld>
            <a:endParaRPr lang="nl-NL" noProof="0" dirty="0"/>
          </a:p>
        </p:txBody>
      </p:sp>
    </p:spTree>
    <p:extLst>
      <p:ext uri="{BB962C8B-B14F-4D97-AF65-F5344CB8AC3E}">
        <p14:creationId xmlns:p14="http://schemas.microsoft.com/office/powerpoint/2010/main" val="3219636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F5B62BC0-7DC4-4569-951D-2BB9475345C6}" type="slidenum">
              <a:rPr lang="nl-NL" noProof="0" smtClean="0"/>
              <a:t>4</a:t>
            </a:fld>
            <a:endParaRPr lang="nl-NL" noProof="0" dirty="0"/>
          </a:p>
        </p:txBody>
      </p:sp>
    </p:spTree>
    <p:extLst>
      <p:ext uri="{BB962C8B-B14F-4D97-AF65-F5344CB8AC3E}">
        <p14:creationId xmlns:p14="http://schemas.microsoft.com/office/powerpoint/2010/main" val="97347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F5B62BC0-7DC4-4569-951D-2BB9475345C6}" type="slidenum">
              <a:rPr lang="nl-NL" noProof="0" smtClean="0"/>
              <a:t>5</a:t>
            </a:fld>
            <a:endParaRPr lang="nl-NL" noProof="0" dirty="0"/>
          </a:p>
        </p:txBody>
      </p:sp>
    </p:spTree>
    <p:extLst>
      <p:ext uri="{BB962C8B-B14F-4D97-AF65-F5344CB8AC3E}">
        <p14:creationId xmlns:p14="http://schemas.microsoft.com/office/powerpoint/2010/main" val="117651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a:lnSpc>
                <a:spcPct val="107000"/>
              </a:lnSpc>
              <a:spcAft>
                <a:spcPts val="800"/>
              </a:spcAft>
            </a:pPr>
            <a:r>
              <a:rPr lang="nl-NL" sz="1200" kern="100" dirty="0">
                <a:effectLst/>
                <a:latin typeface="Calibri" panose="020F0502020204030204" pitchFamily="34" charset="0"/>
                <a:ea typeface="Calibri" panose="020F0502020204030204" pitchFamily="34" charset="0"/>
                <a:cs typeface="Times New Roman" panose="02020603050405020304" pitchFamily="18" charset="0"/>
              </a:rPr>
              <a:t>Hoe verstevigen we de verbinding tussen de verschillende programma's gekoppeld aan 'werken voor de jeugd'/Hervormingsagenda? </a:t>
            </a:r>
          </a:p>
          <a:p>
            <a:pPr>
              <a:lnSpc>
                <a:spcPct val="107000"/>
              </a:lnSpc>
              <a:spcAft>
                <a:spcPts val="800"/>
              </a:spcAft>
            </a:pPr>
            <a:r>
              <a:rPr lang="nl-NL" sz="1200" kern="100" dirty="0">
                <a:effectLst/>
                <a:latin typeface="Calibri" panose="020F0502020204030204" pitchFamily="34" charset="0"/>
                <a:ea typeface="Calibri" panose="020F0502020204030204" pitchFamily="34" charset="0"/>
                <a:cs typeface="Times New Roman" panose="02020603050405020304" pitchFamily="18" charset="0"/>
              </a:rPr>
              <a:t>Welke wensen en mogelijkheden zijn er rondom het inrichten van een regionaal opererend opgaveteam 'Werken voor de jeugd', waarin de expertise van de Expertteams Passende Hulp en de programma's Toekomstscenario Kind &amp; Gezinsbescherming en Passend Jeugdhulplandschap samenkomen? </a:t>
            </a:r>
          </a:p>
          <a:p>
            <a:pPr>
              <a:lnSpc>
                <a:spcPct val="107000"/>
              </a:lnSpc>
              <a:spcAft>
                <a:spcPts val="800"/>
              </a:spcAft>
            </a:pPr>
            <a:r>
              <a:rPr lang="nl-NL" sz="1200" kern="100" dirty="0">
                <a:effectLst/>
                <a:latin typeface="Calibri" panose="020F0502020204030204" pitchFamily="34" charset="0"/>
                <a:ea typeface="Calibri" panose="020F0502020204030204" pitchFamily="34" charset="0"/>
                <a:cs typeface="Times New Roman" panose="02020603050405020304" pitchFamily="18" charset="0"/>
              </a:rPr>
              <a:t>Hoe betrekken we de uitkomsten/opbrengsten van het programma PJHL bij de evaluatie/bijstelling van het inkoopkader, welke procesafspraken maken we?</a:t>
            </a:r>
          </a:p>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F5B62BC0-7DC4-4569-951D-2BB9475345C6}" type="slidenum">
              <a:rPr lang="nl-NL" noProof="0" smtClean="0"/>
              <a:t>6</a:t>
            </a:fld>
            <a:endParaRPr lang="nl-NL" noProof="0" dirty="0"/>
          </a:p>
        </p:txBody>
      </p:sp>
    </p:spTree>
    <p:extLst>
      <p:ext uri="{BB962C8B-B14F-4D97-AF65-F5344CB8AC3E}">
        <p14:creationId xmlns:p14="http://schemas.microsoft.com/office/powerpoint/2010/main" val="3475976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bg>
      <p:bgPr>
        <a:solidFill>
          <a:schemeClr val="accent4">
            <a:lumMod val="50000"/>
          </a:schemeClr>
        </a:solidFill>
        <a:effectLst/>
      </p:bgPr>
    </p:bg>
    <p:spTree>
      <p:nvGrpSpPr>
        <p:cNvPr id="1" name=""/>
        <p:cNvGrpSpPr/>
        <p:nvPr/>
      </p:nvGrpSpPr>
      <p:grpSpPr>
        <a:xfrm>
          <a:off x="0" y="0"/>
          <a:ext cx="0" cy="0"/>
          <a:chOff x="0" y="0"/>
          <a:chExt cx="0" cy="0"/>
        </a:xfrm>
      </p:grpSpPr>
      <p:sp>
        <p:nvSpPr>
          <p:cNvPr id="7" name="Tijdelijke aanduiding voor afbeelding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2"/>
            <a:ext cx="12192000" cy="6858000"/>
          </a:xfrm>
          <a:prstGeom prst="rect">
            <a:avLst/>
          </a:prstGeom>
        </p:spPr>
        <p:txBody>
          <a:bodyPr rtlCol="0"/>
          <a:lstStyle>
            <a:lvl1pPr marL="0" indent="0" algn="ctr">
              <a:buNone/>
              <a:defRPr lang="nl-NL">
                <a:solidFill>
                  <a:schemeClr val="bg1"/>
                </a:solidFill>
              </a:defRPr>
            </a:lvl1pPr>
          </a:lstStyle>
          <a:p>
            <a:pPr rtl="0"/>
            <a:r>
              <a:rPr lang="nl-NL"/>
              <a:t>Klik om foto toe te voegen</a:t>
            </a:r>
          </a:p>
        </p:txBody>
      </p:sp>
      <p:sp>
        <p:nvSpPr>
          <p:cNvPr id="2" name="Titel 1">
            <a:extLst>
              <a:ext uri="{FF2B5EF4-FFF2-40B4-BE49-F238E27FC236}">
                <a16:creationId xmlns:a16="http://schemas.microsoft.com/office/drawing/2014/main" id="{B69D7CAC-EE78-4BAE-94EA-EBE4BB118115}"/>
              </a:ext>
            </a:extLst>
          </p:cNvPr>
          <p:cNvSpPr>
            <a:spLocks noGrp="1"/>
          </p:cNvSpPr>
          <p:nvPr>
            <p:ph type="title" hasCustomPrompt="1"/>
          </p:nvPr>
        </p:nvSpPr>
        <p:spPr>
          <a:xfrm>
            <a:off x="1199909" y="2335192"/>
            <a:ext cx="9792182" cy="2187616"/>
          </a:xfrm>
          <a:prstGeom prst="rect">
            <a:avLst/>
          </a:prstGeom>
          <a:noFill/>
          <a:ln w="38100">
            <a:solidFill>
              <a:schemeClr val="accent1"/>
            </a:solidFill>
          </a:ln>
        </p:spPr>
        <p:txBody>
          <a:bodyPr lIns="914400" tIns="91440" rIns="914400" rtlCol="0" anchor="ctr"/>
          <a:lstStyle>
            <a:lvl1pPr algn="ctr">
              <a:defRPr lang="nl-NL" sz="5400" b="1" cap="all" spc="100" baseline="0">
                <a:solidFill>
                  <a:schemeClr val="accent1"/>
                </a:solidFill>
              </a:defRPr>
            </a:lvl1pPr>
          </a:lstStyle>
          <a:p>
            <a:pPr rtl="0"/>
            <a:r>
              <a:rPr lang="nl-NL"/>
              <a:t>Klik om titel toe te voegen</a:t>
            </a:r>
          </a:p>
        </p:txBody>
      </p:sp>
    </p:spTree>
    <p:extLst>
      <p:ext uri="{BB962C8B-B14F-4D97-AF65-F5344CB8AC3E}">
        <p14:creationId xmlns:p14="http://schemas.microsoft.com/office/powerpoint/2010/main" val="1148328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anciën">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CE5E8994-67B0-7A02-C300-3232691564F0}"/>
              </a:ext>
              <a:ext uri="{C183D7F6-B498-43B3-948B-1728B52AA6E4}">
                <adec:decorative xmlns:adec="http://schemas.microsoft.com/office/drawing/2017/decorative" val="1"/>
              </a:ext>
            </a:extLst>
          </p:cNvPr>
          <p:cNvSpPr/>
          <p:nvPr userDrawn="1"/>
        </p:nvSpPr>
        <p:spPr>
          <a:xfrm>
            <a:off x="4532671" y="0"/>
            <a:ext cx="7659329" cy="6858000"/>
          </a:xfrm>
          <a:prstGeom prst="rect">
            <a:avLst/>
          </a:prstGeom>
          <a:solidFill>
            <a:schemeClr val="accent2">
              <a:lumMod val="40000"/>
              <a:lumOff val="6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2" name="Titel 1">
            <a:extLst>
              <a:ext uri="{FF2B5EF4-FFF2-40B4-BE49-F238E27FC236}">
                <a16:creationId xmlns:a16="http://schemas.microsoft.com/office/drawing/2014/main" id="{7DD96D4A-16D3-4C35-A383-2DF039D54CF4}"/>
              </a:ext>
            </a:extLst>
          </p:cNvPr>
          <p:cNvSpPr>
            <a:spLocks noGrp="1"/>
          </p:cNvSpPr>
          <p:nvPr>
            <p:ph type="title" hasCustomPrompt="1"/>
          </p:nvPr>
        </p:nvSpPr>
        <p:spPr>
          <a:xfrm>
            <a:off x="933791" y="787869"/>
            <a:ext cx="2743200" cy="2142144"/>
          </a:xfrm>
          <a:prstGeom prst="rect">
            <a:avLst/>
          </a:prstGeom>
          <a:ln w="28575">
            <a:solidFill>
              <a:schemeClr val="accent2"/>
            </a:solidFill>
          </a:ln>
        </p:spPr>
        <p:txBody>
          <a:bodyPr rtlCol="0" anchor="ctr"/>
          <a:lstStyle>
            <a:lvl1pPr algn="ctr">
              <a:lnSpc>
                <a:spcPct val="100000"/>
              </a:lnSpc>
              <a:defRPr lang="nl-NL" sz="2400" cap="all" spc="100" baseline="0">
                <a:solidFill>
                  <a:schemeClr val="accent2"/>
                </a:solidFill>
              </a:defRPr>
            </a:lvl1pPr>
          </a:lstStyle>
          <a:p>
            <a:pPr rtl="0"/>
            <a:r>
              <a:rPr lang="nl-NL"/>
              <a:t>Klik om titel toe te voegen</a:t>
            </a:r>
          </a:p>
        </p:txBody>
      </p:sp>
      <p:sp>
        <p:nvSpPr>
          <p:cNvPr id="12" name="Tijdelijke aanduiding voor tekst 11">
            <a:extLst>
              <a:ext uri="{FF2B5EF4-FFF2-40B4-BE49-F238E27FC236}">
                <a16:creationId xmlns:a16="http://schemas.microsoft.com/office/drawing/2014/main" id="{2EA6B5C4-24E3-C021-071B-DFF6C6CC497B}"/>
              </a:ext>
            </a:extLst>
          </p:cNvPr>
          <p:cNvSpPr>
            <a:spLocks noGrp="1"/>
          </p:cNvSpPr>
          <p:nvPr>
            <p:ph type="body" sz="quarter" idx="16" hasCustomPrompt="1"/>
          </p:nvPr>
        </p:nvSpPr>
        <p:spPr>
          <a:xfrm>
            <a:off x="933449" y="3429000"/>
            <a:ext cx="2920796" cy="2927350"/>
          </a:xfrm>
          <a:prstGeom prst="rect">
            <a:avLst/>
          </a:prstGeom>
        </p:spPr>
        <p:txBody>
          <a:bodyPr rtlCol="0"/>
          <a:lstStyle>
            <a:lvl1pPr marL="0" indent="0">
              <a:lnSpc>
                <a:spcPct val="125000"/>
              </a:lnSpc>
              <a:spcBef>
                <a:spcPts val="0"/>
              </a:spcBef>
              <a:spcAft>
                <a:spcPts val="600"/>
              </a:spcAft>
              <a:buNone/>
              <a:defRPr lang="nl-NL" sz="1800" spc="100" baseline="0"/>
            </a:lvl1pPr>
            <a:lvl2pPr marL="457200" indent="0">
              <a:lnSpc>
                <a:spcPct val="125000"/>
              </a:lnSpc>
              <a:spcBef>
                <a:spcPts val="0"/>
              </a:spcBef>
              <a:spcAft>
                <a:spcPts val="600"/>
              </a:spcAft>
              <a:buNone/>
              <a:defRPr lang="nl-NL" sz="1600" spc="100" baseline="0"/>
            </a:lvl2pPr>
            <a:lvl3pPr marL="914400" indent="0">
              <a:lnSpc>
                <a:spcPct val="125000"/>
              </a:lnSpc>
              <a:spcBef>
                <a:spcPts val="0"/>
              </a:spcBef>
              <a:spcAft>
                <a:spcPts val="600"/>
              </a:spcAft>
              <a:buNone/>
              <a:defRPr lang="nl-NL" sz="1400" spc="100" baseline="0"/>
            </a:lvl3pPr>
            <a:lvl4pPr marL="1371600" indent="0">
              <a:lnSpc>
                <a:spcPct val="125000"/>
              </a:lnSpc>
              <a:spcBef>
                <a:spcPts val="0"/>
              </a:spcBef>
              <a:spcAft>
                <a:spcPts val="600"/>
              </a:spcAft>
              <a:buNone/>
              <a:defRPr lang="nl-NL" sz="1200" spc="100" baseline="0"/>
            </a:lvl4pPr>
            <a:lvl5pPr marL="1828800" indent="0">
              <a:lnSpc>
                <a:spcPct val="125000"/>
              </a:lnSpc>
              <a:spcBef>
                <a:spcPts val="0"/>
              </a:spcBef>
              <a:spcAft>
                <a:spcPts val="600"/>
              </a:spcAft>
              <a:buNone/>
              <a:defRPr lang="nl-NL" sz="1200" spc="100" baseline="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10" name="Tijdelijke aanduiding voor inhoud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5220928" y="787869"/>
            <a:ext cx="6292646" cy="5432263"/>
          </a:xfrm>
          <a:prstGeom prst="rect">
            <a:avLst/>
          </a:prstGeom>
        </p:spPr>
        <p:txBody>
          <a:bodyPr rtlCol="0"/>
          <a:lstStyle>
            <a:lvl1pPr marL="0" indent="0" algn="ctr">
              <a:buNone/>
              <a:defRPr lang="nl-NL" sz="1800" cap="all" baseline="0">
                <a:solidFill>
                  <a:schemeClr val="tx1"/>
                </a:solidFill>
              </a:defRPr>
            </a:lvl1pPr>
            <a:lvl2pPr marL="457200" indent="0">
              <a:buNone/>
              <a:defRPr lang="nl-NL" sz="1600" cap="all" baseline="0">
                <a:solidFill>
                  <a:schemeClr val="accent5">
                    <a:lumMod val="50000"/>
                  </a:schemeClr>
                </a:solidFill>
              </a:defRPr>
            </a:lvl2pPr>
            <a:lvl3pPr marL="914400" indent="0">
              <a:buNone/>
              <a:defRPr lang="nl-NL" sz="1400" cap="all" baseline="0">
                <a:solidFill>
                  <a:schemeClr val="accent5">
                    <a:lumMod val="50000"/>
                  </a:schemeClr>
                </a:solidFill>
              </a:defRPr>
            </a:lvl3pPr>
            <a:lvl4pPr marL="1371600" indent="0">
              <a:buNone/>
              <a:defRPr lang="nl-NL" sz="1200" cap="all" baseline="0">
                <a:solidFill>
                  <a:schemeClr val="accent5">
                    <a:lumMod val="50000"/>
                  </a:schemeClr>
                </a:solidFill>
              </a:defRPr>
            </a:lvl4pPr>
            <a:lvl5pPr marL="1828800" indent="0">
              <a:buNone/>
              <a:defRPr lang="nl-NL" sz="1200" cap="all" baseline="0">
                <a:solidFill>
                  <a:schemeClr val="accent5">
                    <a:lumMod val="50000"/>
                  </a:schemeClr>
                </a:solidFill>
              </a:defRPr>
            </a:lvl5pPr>
          </a:lstStyle>
          <a:p>
            <a:pPr lvl="0" rtl="0"/>
            <a:r>
              <a:rPr lang="nl-NL"/>
              <a:t>Klik om inhoud toe te voegen</a:t>
            </a:r>
          </a:p>
        </p:txBody>
      </p:sp>
      <p:sp>
        <p:nvSpPr>
          <p:cNvPr id="3" name="Tijdelijke aanduiding voor datum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rtlCol="0"/>
          <a:lstStyle>
            <a:defPPr>
              <a:defRPr lang="nl-NL"/>
            </a:defPPr>
          </a:lstStyle>
          <a:p>
            <a:pPr rtl="0"/>
            <a:r>
              <a:rPr lang="nl-NL"/>
              <a:t>20XX</a:t>
            </a:r>
          </a:p>
        </p:txBody>
      </p:sp>
      <p:sp>
        <p:nvSpPr>
          <p:cNvPr id="4" name="Tijdelijke aanduiding voor voettekst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rtlCol="0"/>
          <a:lstStyle>
            <a:defPPr>
              <a:defRPr lang="nl-NL"/>
            </a:defPPr>
          </a:lstStyle>
          <a:p>
            <a:pPr rtl="0"/>
            <a:r>
              <a:rPr lang="nl-NL"/>
              <a:t>Verkooppresentatie</a:t>
            </a:r>
          </a:p>
        </p:txBody>
      </p:sp>
      <p:sp>
        <p:nvSpPr>
          <p:cNvPr id="5" name="Tijdelijke aanduiding voor dianummer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rtlCol="0"/>
          <a:lstStyle>
            <a:lvl1pPr>
              <a:defRPr lang="nl-NL">
                <a:solidFill>
                  <a:schemeClr val="bg1"/>
                </a:solidFill>
                <a:effectLst>
                  <a:outerShdw blurRad="38100" dist="38100" dir="2700000" algn="tl">
                    <a:srgbClr val="000000">
                      <a:alpha val="43137"/>
                    </a:srgbClr>
                  </a:outerShdw>
                </a:effectLst>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1378806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ze concurrent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41225E-57F6-4605-A684-F9B30F1F664E}"/>
              </a:ext>
            </a:extLst>
          </p:cNvPr>
          <p:cNvSpPr>
            <a:spLocks noGrp="1"/>
          </p:cNvSpPr>
          <p:nvPr>
            <p:ph type="title" hasCustomPrompt="1"/>
          </p:nvPr>
        </p:nvSpPr>
        <p:spPr>
          <a:xfrm>
            <a:off x="-10559" y="1"/>
            <a:ext cx="4952999" cy="2182482"/>
          </a:xfrm>
          <a:prstGeom prst="rect">
            <a:avLst/>
          </a:prstGeom>
          <a:solidFill>
            <a:schemeClr val="accent2">
              <a:alpha val="92000"/>
            </a:schemeClr>
          </a:solidFill>
        </p:spPr>
        <p:txBody>
          <a:bodyPr lIns="731520" rIns="731520" rtlCol="0" anchor="ctr"/>
          <a:lstStyle>
            <a:lvl1pPr algn="ctr">
              <a:defRPr lang="nl-NL" sz="2400" cap="all" spc="100" baseline="0">
                <a:solidFill>
                  <a:schemeClr val="bg1"/>
                </a:solidFill>
              </a:defRPr>
            </a:lvl1pPr>
          </a:lstStyle>
          <a:p>
            <a:pPr rtl="0"/>
            <a:r>
              <a:rPr lang="nl-NL"/>
              <a:t>Klik om titel toe te voegen</a:t>
            </a:r>
          </a:p>
        </p:txBody>
      </p:sp>
      <p:sp>
        <p:nvSpPr>
          <p:cNvPr id="7" name="Tijdelijke aanduiding voor afbeelding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942932" y="0"/>
            <a:ext cx="7249067" cy="2182483"/>
          </a:xfrm>
          <a:prstGeom prst="rect">
            <a:avLst/>
          </a:prstGeom>
        </p:spPr>
        <p:txBody>
          <a:bodyPr rtlCol="0"/>
          <a:lstStyle>
            <a:lvl1pPr marL="0" indent="0" algn="ctr">
              <a:buNone/>
              <a:defRPr lang="nl-NL"/>
            </a:lvl1pPr>
          </a:lstStyle>
          <a:p>
            <a:pPr rtl="0"/>
            <a:r>
              <a:rPr lang="nl-NL"/>
              <a:t>Klik om foto toe te voegen</a:t>
            </a:r>
          </a:p>
        </p:txBody>
      </p:sp>
      <p:sp>
        <p:nvSpPr>
          <p:cNvPr id="11" name="Tijdelijke aanduiding voor tekst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2924355"/>
            <a:ext cx="3769525" cy="3300645"/>
          </a:xfrm>
          <a:prstGeom prst="rect">
            <a:avLst/>
          </a:prstGeom>
        </p:spPr>
        <p:txBody>
          <a:bodyPr rtlCol="0" anchor="t"/>
          <a:lstStyle>
            <a:lvl1pPr marL="0" indent="0" algn="l">
              <a:lnSpc>
                <a:spcPct val="125000"/>
              </a:lnSpc>
              <a:spcBef>
                <a:spcPts val="0"/>
              </a:spcBef>
              <a:spcAft>
                <a:spcPts val="600"/>
              </a:spcAft>
              <a:buNone/>
              <a:defRPr lang="nl-NL" sz="1800" cap="none" spc="100" baseline="0">
                <a:solidFill>
                  <a:schemeClr val="tx1"/>
                </a:solidFill>
                <a:latin typeface="+mn-lt"/>
              </a:defRPr>
            </a:lvl1pPr>
          </a:lstStyle>
          <a:p>
            <a:pPr lvl="0" rtl="0"/>
            <a:r>
              <a:rPr lang="nl-NL"/>
              <a:t>Klik om tekst toe te voegen</a:t>
            </a:r>
          </a:p>
        </p:txBody>
      </p:sp>
      <p:sp>
        <p:nvSpPr>
          <p:cNvPr id="6" name="Tijdelijke aanduiding voor inhoud 5">
            <a:extLst>
              <a:ext uri="{FF2B5EF4-FFF2-40B4-BE49-F238E27FC236}">
                <a16:creationId xmlns:a16="http://schemas.microsoft.com/office/drawing/2014/main" id="{46E5C19A-AE6A-FEDE-6B3C-9B1701F4C501}"/>
              </a:ext>
            </a:extLst>
          </p:cNvPr>
          <p:cNvSpPr>
            <a:spLocks noGrp="1"/>
          </p:cNvSpPr>
          <p:nvPr>
            <p:ph sz="quarter" idx="13" hasCustomPrompt="1"/>
          </p:nvPr>
        </p:nvSpPr>
        <p:spPr>
          <a:xfrm>
            <a:off x="4933262" y="2932801"/>
            <a:ext cx="6411912" cy="3300851"/>
          </a:xfrm>
          <a:prstGeom prst="rect">
            <a:avLst/>
          </a:prstGeom>
        </p:spPr>
        <p:txBody>
          <a:bodyPr rtlCol="0"/>
          <a:lstStyle>
            <a:lvl1pPr marL="283464" indent="-283464">
              <a:lnSpc>
                <a:spcPct val="125000"/>
              </a:lnSpc>
              <a:spcBef>
                <a:spcPts val="0"/>
              </a:spcBef>
              <a:spcAft>
                <a:spcPts val="0"/>
              </a:spcAft>
              <a:defRPr lang="nl-NL" sz="1800" spc="100" baseline="0"/>
            </a:lvl1pPr>
            <a:lvl2pPr marL="914400" indent="-283464">
              <a:lnSpc>
                <a:spcPct val="125000"/>
              </a:lnSpc>
              <a:spcBef>
                <a:spcPts val="0"/>
              </a:spcBef>
              <a:spcAft>
                <a:spcPts val="0"/>
              </a:spcAft>
              <a:defRPr lang="nl-NL" sz="1800" spc="100" baseline="0"/>
            </a:lvl2pPr>
            <a:lvl3pPr marL="1371600" indent="-283464">
              <a:lnSpc>
                <a:spcPct val="125000"/>
              </a:lnSpc>
              <a:spcBef>
                <a:spcPts val="0"/>
              </a:spcBef>
              <a:spcAft>
                <a:spcPts val="0"/>
              </a:spcAft>
              <a:defRPr lang="nl-NL" sz="1800" spc="100" baseline="0"/>
            </a:lvl3pPr>
            <a:lvl4pPr marL="1828800" indent="-283464">
              <a:lnSpc>
                <a:spcPct val="125000"/>
              </a:lnSpc>
              <a:spcBef>
                <a:spcPts val="0"/>
              </a:spcBef>
              <a:spcAft>
                <a:spcPts val="0"/>
              </a:spcAft>
              <a:defRPr lang="nl-NL" sz="1800" spc="100" baseline="0"/>
            </a:lvl4pPr>
            <a:lvl5pPr marL="2286000" indent="-283464">
              <a:lnSpc>
                <a:spcPct val="125000"/>
              </a:lnSpc>
              <a:spcBef>
                <a:spcPts val="0"/>
              </a:spcBef>
              <a:spcAft>
                <a:spcPts val="0"/>
              </a:spcAft>
              <a:defRPr lang="nl-NL" sz="1800" spc="100" baseline="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8" name="Tijdelijke aanduiding voor datum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nl-NL" sz="1200" spc="100" baseline="0">
                <a:solidFill>
                  <a:schemeClr val="bg2">
                    <a:lumMod val="50000"/>
                  </a:schemeClr>
                </a:solidFill>
              </a:defRPr>
            </a:lvl1pPr>
          </a:lstStyle>
          <a:p>
            <a:pPr rtl="0"/>
            <a:r>
              <a:rPr lang="nl-NL"/>
              <a:t>20XX</a:t>
            </a:r>
          </a:p>
        </p:txBody>
      </p:sp>
      <p:sp>
        <p:nvSpPr>
          <p:cNvPr id="9" name="Tijdelijke aanduiding voor voettekst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nl-NL" sz="1200" b="1" i="0" cap="all" spc="100" baseline="0">
                <a:solidFill>
                  <a:schemeClr val="bg2">
                    <a:lumMod val="50000"/>
                  </a:schemeClr>
                </a:solidFill>
                <a:latin typeface="+mj-lt"/>
              </a:defRPr>
            </a:lvl1pPr>
          </a:lstStyle>
          <a:p>
            <a:pPr rtl="0"/>
            <a:r>
              <a:rPr lang="nl-NL"/>
              <a:t>Verkooppresentatie</a:t>
            </a:r>
          </a:p>
        </p:txBody>
      </p:sp>
      <p:sp>
        <p:nvSpPr>
          <p:cNvPr id="10" name="Tijdelijke aanduiding voor dianummer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nl-NL" sz="1200" spc="100" baseline="0">
                <a:solidFill>
                  <a:schemeClr val="bg2">
                    <a:lumMod val="50000"/>
                  </a:schemeClr>
                </a:solidFill>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A96722F2-1968-8B82-9382-187D808D9CAE}"/>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10" name="Titel 9">
            <a:extLst>
              <a:ext uri="{FF2B5EF4-FFF2-40B4-BE49-F238E27FC236}">
                <a16:creationId xmlns:a16="http://schemas.microsoft.com/office/drawing/2014/main" id="{8F6663C8-5425-48D7-9E9D-F2B794222FA5}"/>
              </a:ext>
            </a:extLst>
          </p:cNvPr>
          <p:cNvSpPr>
            <a:spLocks noGrp="1"/>
          </p:cNvSpPr>
          <p:nvPr>
            <p:ph type="title" hasCustomPrompt="1"/>
          </p:nvPr>
        </p:nvSpPr>
        <p:spPr>
          <a:xfrm>
            <a:off x="838200" y="241541"/>
            <a:ext cx="10515600" cy="1215894"/>
          </a:xfrm>
          <a:prstGeom prst="rect">
            <a:avLst/>
          </a:prstGeom>
        </p:spPr>
        <p:txBody>
          <a:bodyPr rtlCol="0" anchor="b"/>
          <a:lstStyle>
            <a:lvl1pPr algn="ctr">
              <a:defRPr lang="nl-NL" sz="2400" cap="all" spc="100" baseline="0">
                <a:solidFill>
                  <a:schemeClr val="tx2"/>
                </a:solidFill>
              </a:defRPr>
            </a:lvl1pPr>
          </a:lstStyle>
          <a:p>
            <a:pPr rtl="0"/>
            <a:r>
              <a:rPr lang="nl-NL"/>
              <a:t>KLIK OM titel toe te voegen</a:t>
            </a:r>
          </a:p>
        </p:txBody>
      </p:sp>
      <p:sp>
        <p:nvSpPr>
          <p:cNvPr id="30" name="Tijdelijke aanduiding voor inhoud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859468" y="2674190"/>
            <a:ext cx="10494331" cy="3605840"/>
          </a:xfrm>
          <a:prstGeom prst="rect">
            <a:avLst/>
          </a:prstGeom>
        </p:spPr>
        <p:txBody>
          <a:bodyPr rtlCol="0"/>
          <a:lstStyle>
            <a:lvl1pPr marL="0" indent="0">
              <a:buNone/>
              <a:defRPr lang="nl-NL" sz="1400" cap="all" baseline="0"/>
            </a:lvl1pPr>
            <a:lvl2pPr marL="457200" indent="0">
              <a:buNone/>
              <a:defRPr lang="nl-NL"/>
            </a:lvl2pPr>
            <a:lvl3pPr marL="914400" indent="0">
              <a:buNone/>
              <a:defRPr lang="nl-NL"/>
            </a:lvl3pPr>
            <a:lvl4pPr marL="1371600" indent="0">
              <a:buNone/>
              <a:defRPr lang="nl-NL"/>
            </a:lvl4pPr>
            <a:lvl5pPr marL="1828800" indent="0">
              <a:buNone/>
              <a:defRPr lang="nl-NL"/>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3" name="Tijdelijke aanduiding voor datum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rtlCol="0"/>
          <a:lstStyle>
            <a:defPPr>
              <a:defRPr lang="nl-NL"/>
            </a:defPPr>
          </a:lstStyle>
          <a:p>
            <a:pPr rtl="0"/>
            <a:r>
              <a:rPr lang="nl-NL"/>
              <a:t>20XX</a:t>
            </a:r>
          </a:p>
        </p:txBody>
      </p:sp>
      <p:sp>
        <p:nvSpPr>
          <p:cNvPr id="4" name="Tijdelijke aanduiding voor voettekst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rtlCol="0"/>
          <a:lstStyle>
            <a:defPPr>
              <a:defRPr lang="nl-NL"/>
            </a:defPPr>
          </a:lstStyle>
          <a:p>
            <a:pPr rtl="0"/>
            <a:r>
              <a:rPr lang="nl-NL"/>
              <a:t>Verkooppresentatie</a:t>
            </a:r>
          </a:p>
        </p:txBody>
      </p:sp>
      <p:sp>
        <p:nvSpPr>
          <p:cNvPr id="5" name="Tijdelijke aanduiding voor dianummer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rtlCol="0"/>
          <a:lstStyle>
            <a:defPPr>
              <a:defRPr lang="nl-NL"/>
            </a:def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78116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dankt 2">
    <p:bg>
      <p:bgPr>
        <a:solidFill>
          <a:schemeClr val="accent5">
            <a:alpha val="1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06EC1-D867-4113-B1E4-72ADCC4B1586}"/>
              </a:ext>
            </a:extLst>
          </p:cNvPr>
          <p:cNvSpPr>
            <a:spLocks noGrp="1"/>
          </p:cNvSpPr>
          <p:nvPr>
            <p:ph type="title" hasCustomPrompt="1"/>
          </p:nvPr>
        </p:nvSpPr>
        <p:spPr>
          <a:xfrm>
            <a:off x="1130061" y="1541398"/>
            <a:ext cx="4442603" cy="2124827"/>
          </a:xfrm>
          <a:prstGeom prst="rect">
            <a:avLst/>
          </a:prstGeom>
          <a:noFill/>
          <a:ln w="28575">
            <a:solidFill>
              <a:schemeClr val="tx1"/>
            </a:solidFill>
          </a:ln>
        </p:spPr>
        <p:txBody>
          <a:bodyPr rtlCol="0" anchor="ctr"/>
          <a:lstStyle>
            <a:lvl1pPr algn="ctr">
              <a:defRPr lang="nl-NL" sz="2400" cap="all" spc="100" baseline="0">
                <a:solidFill>
                  <a:schemeClr val="tx1"/>
                </a:solidFill>
              </a:defRPr>
            </a:lvl1pPr>
          </a:lstStyle>
          <a:p>
            <a:pPr rtl="0"/>
            <a:r>
              <a:rPr lang="nl-NL"/>
              <a:t>Titel toevoegen</a:t>
            </a:r>
          </a:p>
        </p:txBody>
      </p:sp>
      <p:sp>
        <p:nvSpPr>
          <p:cNvPr id="38" name="Tijdelijke aanduiding voor tekst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1130061" y="3984426"/>
            <a:ext cx="4442603" cy="2424999"/>
          </a:xfrm>
          <a:prstGeom prst="rect">
            <a:avLst/>
          </a:prstGeom>
        </p:spPr>
        <p:txBody>
          <a:bodyPr rtlCol="0" anchor="t"/>
          <a:lstStyle>
            <a:lvl1pPr marL="0" indent="0" algn="ctr">
              <a:lnSpc>
                <a:spcPct val="125000"/>
              </a:lnSpc>
              <a:spcBef>
                <a:spcPts val="0"/>
              </a:spcBef>
              <a:spcAft>
                <a:spcPts val="600"/>
              </a:spcAft>
              <a:buNone/>
              <a:defRPr lang="nl-NL" sz="1800" cap="none" spc="100" baseline="0">
                <a:solidFill>
                  <a:schemeClr val="tx1"/>
                </a:solidFill>
                <a:latin typeface="+mn-lt"/>
              </a:defRPr>
            </a:lvl1pPr>
          </a:lstStyle>
          <a:p>
            <a:pPr lvl="0" rtl="0"/>
            <a:r>
              <a:rPr lang="nl-NL"/>
              <a:t>Klik om tekst toe te voegen</a:t>
            </a:r>
          </a:p>
        </p:txBody>
      </p:sp>
      <p:sp>
        <p:nvSpPr>
          <p:cNvPr id="11" name="Tijdelijke aanduiding voor afbeelding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6771736" y="0"/>
            <a:ext cx="5420263" cy="6858000"/>
          </a:xfrm>
          <a:prstGeom prst="rect">
            <a:avLst/>
          </a:prstGeom>
        </p:spPr>
        <p:txBody>
          <a:bodyPr rtlCol="0"/>
          <a:lstStyle>
            <a:lvl1pPr marL="0" indent="0" algn="ctr">
              <a:buNone/>
              <a:defRPr lang="nl-NL"/>
            </a:lvl1pPr>
          </a:lstStyle>
          <a:p>
            <a:pPr rtl="0"/>
            <a:r>
              <a:rPr lang="nl-NL"/>
              <a:t>Klik om foto toe te voegen</a:t>
            </a:r>
          </a:p>
        </p:txBody>
      </p:sp>
    </p:spTree>
    <p:extLst>
      <p:ext uri="{BB962C8B-B14F-4D97-AF65-F5344CB8AC3E}">
        <p14:creationId xmlns:p14="http://schemas.microsoft.com/office/powerpoint/2010/main" val="4257799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2EE00-54B6-7326-73C5-7A87A2C55E1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95D35B4-6AEB-7D65-DA57-E5ADDB55F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FE0AABE-194B-EFEF-08F9-581383969B89}"/>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5" name="Tijdelijke aanduiding voor voettekst 4">
            <a:extLst>
              <a:ext uri="{FF2B5EF4-FFF2-40B4-BE49-F238E27FC236}">
                <a16:creationId xmlns:a16="http://schemas.microsoft.com/office/drawing/2014/main" id="{FCCDFAC1-AD49-A319-CC4E-1548A087456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69B081B-BE43-0B60-78C3-EB5A30CB9428}"/>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797713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48E525-E30B-D6C3-FCA5-E36397E55AE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3B9BF4-E57C-6D88-8DBE-EE86A12437A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DC35492-2F31-8F6F-FD36-E9454B3D22AD}"/>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5" name="Tijdelijke aanduiding voor voettekst 4">
            <a:extLst>
              <a:ext uri="{FF2B5EF4-FFF2-40B4-BE49-F238E27FC236}">
                <a16:creationId xmlns:a16="http://schemas.microsoft.com/office/drawing/2014/main" id="{C2429E82-1757-022E-A4EE-6EF80B8B3AD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0277A1B-9DB8-598E-9BF2-7A4914842036}"/>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4187452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35230-84CC-5CD0-4872-C9F6A666E40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79CDC17-5FF7-998A-20F2-89AA2CC0AE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877D160-D7C5-AC25-8EB8-0524F71644AB}"/>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5" name="Tijdelijke aanduiding voor voettekst 4">
            <a:extLst>
              <a:ext uri="{FF2B5EF4-FFF2-40B4-BE49-F238E27FC236}">
                <a16:creationId xmlns:a16="http://schemas.microsoft.com/office/drawing/2014/main" id="{546ED3DC-9E48-C23F-0A37-3C48785693A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BDB6718-AD28-8EC4-7674-088AFE977FD3}"/>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1305620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527D8A-BAB5-B956-5E47-ACCAB3B8D8D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B9B56B2-91E3-D3A4-9C46-08550C52EC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54C9E3E-9E0C-BE62-C362-37DCD735B80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3E0485F-752A-D4D7-AE1D-A6A279409CB3}"/>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6" name="Tijdelijke aanduiding voor voettekst 5">
            <a:extLst>
              <a:ext uri="{FF2B5EF4-FFF2-40B4-BE49-F238E27FC236}">
                <a16:creationId xmlns:a16="http://schemas.microsoft.com/office/drawing/2014/main" id="{907499D8-FBAD-ECFB-091D-2DAD136C5CD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7B0D952-97F4-7AC4-98FA-BBB382B7D510}"/>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420211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48E0BF-75E7-D7BE-778B-85290C33A9A3}"/>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73457BB-288E-D335-5507-ACD58A78AB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D3C0998-1717-C9E2-E6C5-F5B8932DAA8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799DE32-B6A2-E27F-29E2-4C0E11B595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BAC9DD5-DD20-AAF6-C666-DE5487FEF397}"/>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724D5BF-735D-C325-A973-2D7A38E61E4D}"/>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8" name="Tijdelijke aanduiding voor voettekst 7">
            <a:extLst>
              <a:ext uri="{FF2B5EF4-FFF2-40B4-BE49-F238E27FC236}">
                <a16:creationId xmlns:a16="http://schemas.microsoft.com/office/drawing/2014/main" id="{CE063A18-22ED-1CFE-8984-5E1767817FC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EEBC60D-FC00-2FCE-9320-4E437ABD5CB5}"/>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263412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2DE6D-1426-A011-4023-48471139971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3FB9520-6151-89A4-4F7B-44251A6628D9}"/>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4" name="Tijdelijke aanduiding voor voettekst 3">
            <a:extLst>
              <a:ext uri="{FF2B5EF4-FFF2-40B4-BE49-F238E27FC236}">
                <a16:creationId xmlns:a16="http://schemas.microsoft.com/office/drawing/2014/main" id="{93C9D52F-BA47-5CE6-11D0-88781C2454A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60FEB46-B008-0935-B12D-39FA69E573B3}"/>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172841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
    <p:bg>
      <p:bgPr>
        <a:solidFill>
          <a:schemeClr val="accent5">
            <a:alpha val="10000"/>
          </a:schemeClr>
        </a:solidFill>
        <a:effectLst/>
      </p:bgPr>
    </p:bg>
    <p:spTree>
      <p:nvGrpSpPr>
        <p:cNvPr id="1" name=""/>
        <p:cNvGrpSpPr/>
        <p:nvPr/>
      </p:nvGrpSpPr>
      <p:grpSpPr>
        <a:xfrm>
          <a:off x="0" y="0"/>
          <a:ext cx="0" cy="0"/>
          <a:chOff x="0" y="0"/>
          <a:chExt cx="0" cy="0"/>
        </a:xfrm>
      </p:grpSpPr>
      <p:sp>
        <p:nvSpPr>
          <p:cNvPr id="11" name="Tijdelijke aanduiding voor afbeelding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0" y="0"/>
            <a:ext cx="6772276" cy="6858000"/>
          </a:xfrm>
          <a:prstGeom prst="rect">
            <a:avLst/>
          </a:prstGeom>
          <a:solidFill>
            <a:schemeClr val="accent4">
              <a:lumMod val="60000"/>
              <a:lumOff val="40000"/>
            </a:schemeClr>
          </a:solidFill>
        </p:spPr>
        <p:txBody>
          <a:bodyPr rtlCol="0"/>
          <a:lstStyle>
            <a:lvl1pPr marL="0" indent="0" algn="ctr">
              <a:buNone/>
              <a:defRPr lang="nl-NL">
                <a:solidFill>
                  <a:schemeClr val="tx1"/>
                </a:solidFill>
              </a:defRPr>
            </a:lvl1pPr>
          </a:lstStyle>
          <a:p>
            <a:pPr rtl="0"/>
            <a:r>
              <a:rPr lang="nl-NL"/>
              <a:t>Klik om foto toe te voegen</a:t>
            </a:r>
          </a:p>
        </p:txBody>
      </p:sp>
      <p:sp>
        <p:nvSpPr>
          <p:cNvPr id="2" name="Titel 1">
            <a:extLst>
              <a:ext uri="{FF2B5EF4-FFF2-40B4-BE49-F238E27FC236}">
                <a16:creationId xmlns:a16="http://schemas.microsoft.com/office/drawing/2014/main" id="{7D906EC1-D867-4113-B1E4-72ADCC4B1586}"/>
              </a:ext>
            </a:extLst>
          </p:cNvPr>
          <p:cNvSpPr>
            <a:spLocks noGrp="1"/>
          </p:cNvSpPr>
          <p:nvPr>
            <p:ph type="title" hasCustomPrompt="1"/>
          </p:nvPr>
        </p:nvSpPr>
        <p:spPr>
          <a:xfrm>
            <a:off x="1224747" y="2365057"/>
            <a:ext cx="4377400" cy="2160644"/>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rtlCol="0" anchor="ctr"/>
          <a:lstStyle>
            <a:lvl1pPr algn="ctr">
              <a:defRPr lang="nl-NL" sz="2400" cap="all" spc="100" baseline="0">
                <a:solidFill>
                  <a:schemeClr val="bg1"/>
                </a:solidFill>
              </a:defRPr>
            </a:lvl1pPr>
          </a:lstStyle>
          <a:p>
            <a:pPr rtl="0"/>
            <a:r>
              <a:rPr lang="nl-NL"/>
              <a:t>Titel toevoegen</a:t>
            </a:r>
          </a:p>
        </p:txBody>
      </p:sp>
      <p:sp>
        <p:nvSpPr>
          <p:cNvPr id="12" name="Tijdelijke aanduiding voor tekst 11">
            <a:extLst>
              <a:ext uri="{FF2B5EF4-FFF2-40B4-BE49-F238E27FC236}">
                <a16:creationId xmlns:a16="http://schemas.microsoft.com/office/drawing/2014/main" id="{FB3EFFF7-FFC6-16DF-B4AB-DD5A1A1DA92A}"/>
              </a:ext>
            </a:extLst>
          </p:cNvPr>
          <p:cNvSpPr>
            <a:spLocks noGrp="1"/>
          </p:cNvSpPr>
          <p:nvPr>
            <p:ph type="body" sz="quarter" idx="12" hasCustomPrompt="1"/>
          </p:nvPr>
        </p:nvSpPr>
        <p:spPr>
          <a:xfrm>
            <a:off x="3427896" y="0"/>
            <a:ext cx="3344379" cy="6858000"/>
          </a:xfrm>
          <a:custGeom>
            <a:avLst/>
            <a:gdLst>
              <a:gd name="connsiteX0" fmla="*/ 0 w 3344379"/>
              <a:gd name="connsiteY0" fmla="*/ 0 h 6858000"/>
              <a:gd name="connsiteX1" fmla="*/ 3344379 w 3344379"/>
              <a:gd name="connsiteY1" fmla="*/ 0 h 6858000"/>
              <a:gd name="connsiteX2" fmla="*/ 3344379 w 3344379"/>
              <a:gd name="connsiteY2" fmla="*/ 6858000 h 6858000"/>
              <a:gd name="connsiteX3" fmla="*/ 0 w 33443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44379" h="6858000">
                <a:moveTo>
                  <a:pt x="0" y="0"/>
                </a:moveTo>
                <a:lnTo>
                  <a:pt x="3344379" y="0"/>
                </a:lnTo>
                <a:lnTo>
                  <a:pt x="3344379" y="6858000"/>
                </a:lnTo>
                <a:lnTo>
                  <a:pt x="0" y="6858000"/>
                </a:lnTo>
                <a:close/>
              </a:path>
            </a:pathLst>
          </a:custGeom>
          <a:solidFill>
            <a:schemeClr val="accent5">
              <a:alpha val="10000"/>
            </a:schemeClr>
          </a:solidFill>
        </p:spPr>
        <p:txBody>
          <a:bodyPr wrap="square" rtlCol="0">
            <a:noAutofit/>
          </a:bodyPr>
          <a:lstStyle>
            <a:lvl1pPr marL="0" indent="0">
              <a:buNone/>
              <a:defRPr lang="nl-NL">
                <a:noFill/>
              </a:defRPr>
            </a:lvl1pPr>
          </a:lstStyle>
          <a:p>
            <a:pPr lvl="0" rtl="0"/>
            <a:r>
              <a:rPr lang="nl-NL"/>
              <a:t>Leeg</a:t>
            </a:r>
          </a:p>
        </p:txBody>
      </p:sp>
      <p:sp>
        <p:nvSpPr>
          <p:cNvPr id="6" name="Tijdelijke aanduiding voor tekst 5">
            <a:extLst>
              <a:ext uri="{FF2B5EF4-FFF2-40B4-BE49-F238E27FC236}">
                <a16:creationId xmlns:a16="http://schemas.microsoft.com/office/drawing/2014/main" id="{DE6E802E-B214-0AE3-69C8-CBCA885C703A}"/>
              </a:ext>
            </a:extLst>
          </p:cNvPr>
          <p:cNvSpPr>
            <a:spLocks noGrp="1"/>
          </p:cNvSpPr>
          <p:nvPr>
            <p:ph type="body" sz="quarter" idx="11" hasCustomPrompt="1"/>
          </p:nvPr>
        </p:nvSpPr>
        <p:spPr>
          <a:xfrm>
            <a:off x="7835900" y="2071688"/>
            <a:ext cx="3773488" cy="2732087"/>
          </a:xfrm>
          <a:prstGeom prst="rect">
            <a:avLst/>
          </a:prstGeom>
        </p:spPr>
        <p:txBody>
          <a:bodyPr rtlCol="0" anchor="ctr"/>
          <a:lstStyle>
            <a:lvl1pPr marL="0" indent="0">
              <a:lnSpc>
                <a:spcPct val="125000"/>
              </a:lnSpc>
              <a:spcBef>
                <a:spcPts val="0"/>
              </a:spcBef>
              <a:spcAft>
                <a:spcPts val="600"/>
              </a:spcAft>
              <a:buNone/>
              <a:defRPr lang="nl-NL" sz="1800" spc="100" baseline="0"/>
            </a:lvl1pPr>
            <a:lvl2pPr marL="457200" indent="0">
              <a:lnSpc>
                <a:spcPct val="125000"/>
              </a:lnSpc>
              <a:spcBef>
                <a:spcPts val="0"/>
              </a:spcBef>
              <a:spcAft>
                <a:spcPts val="600"/>
              </a:spcAft>
              <a:buNone/>
              <a:defRPr lang="nl-NL" sz="1800" spc="100" baseline="0"/>
            </a:lvl2pPr>
            <a:lvl3pPr marL="914400" indent="0">
              <a:lnSpc>
                <a:spcPct val="125000"/>
              </a:lnSpc>
              <a:spcBef>
                <a:spcPts val="0"/>
              </a:spcBef>
              <a:spcAft>
                <a:spcPts val="600"/>
              </a:spcAft>
              <a:buNone/>
              <a:defRPr lang="nl-NL" sz="1800" spc="100" baseline="0"/>
            </a:lvl3pPr>
            <a:lvl4pPr marL="1371600" indent="0">
              <a:lnSpc>
                <a:spcPct val="125000"/>
              </a:lnSpc>
              <a:spcBef>
                <a:spcPts val="0"/>
              </a:spcBef>
              <a:spcAft>
                <a:spcPts val="600"/>
              </a:spcAft>
              <a:buNone/>
              <a:defRPr lang="nl-NL" sz="1800" spc="100" baseline="0"/>
            </a:lvl4pPr>
            <a:lvl5pPr marL="1828800" indent="0">
              <a:lnSpc>
                <a:spcPct val="125000"/>
              </a:lnSpc>
              <a:spcBef>
                <a:spcPts val="0"/>
              </a:spcBef>
              <a:spcAft>
                <a:spcPts val="600"/>
              </a:spcAft>
              <a:buNone/>
              <a:defRPr lang="nl-NL" sz="1800" spc="100" baseline="0"/>
            </a:lvl5pPr>
          </a:lstStyle>
          <a:p>
            <a:pPr lvl="0" rtl="0"/>
            <a:r>
              <a:rPr lang="nl-NL"/>
              <a:t>Klik om tekst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8" name="Tijdelijke aanduiding voor datum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lang="nl-NL" sz="1200" spc="100" baseline="0">
                <a:solidFill>
                  <a:schemeClr val="bg1"/>
                </a:solidFill>
                <a:effectLst>
                  <a:outerShdw blurRad="38100" dist="38100" dir="2700000" algn="tl">
                    <a:srgbClr val="000000">
                      <a:alpha val="43137"/>
                    </a:srgbClr>
                  </a:outerShdw>
                </a:effectLst>
              </a:defRPr>
            </a:lvl1pPr>
          </a:lstStyle>
          <a:p>
            <a:pPr rtl="0"/>
            <a:r>
              <a:rPr lang="nl-NL"/>
              <a:t>20XX</a:t>
            </a:r>
          </a:p>
        </p:txBody>
      </p:sp>
      <p:sp>
        <p:nvSpPr>
          <p:cNvPr id="9" name="Tijdelijke aanduiding voor voettekst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lang="nl-NL" sz="1200" b="1" i="0" cap="all" spc="100" baseline="0">
                <a:solidFill>
                  <a:schemeClr val="bg2">
                    <a:lumMod val="50000"/>
                  </a:schemeClr>
                </a:solidFill>
                <a:effectLst/>
                <a:latin typeface="+mj-lt"/>
              </a:defRPr>
            </a:lvl1pPr>
          </a:lstStyle>
          <a:p>
            <a:pPr rtl="0"/>
            <a:r>
              <a:rPr lang="nl-NL"/>
              <a:t>Verkooppresentatie</a:t>
            </a:r>
          </a:p>
        </p:txBody>
      </p:sp>
      <p:sp>
        <p:nvSpPr>
          <p:cNvPr id="10" name="Tijdelijke aanduiding voor dianummer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lang="nl-NL" sz="1200" spc="100" baseline="0">
                <a:solidFill>
                  <a:schemeClr val="bg2">
                    <a:lumMod val="50000"/>
                  </a:schemeClr>
                </a:solidFill>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20042380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FB8C432-9CC8-84B9-4F8B-A90F225531B1}"/>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3" name="Tijdelijke aanduiding voor voettekst 2">
            <a:extLst>
              <a:ext uri="{FF2B5EF4-FFF2-40B4-BE49-F238E27FC236}">
                <a16:creationId xmlns:a16="http://schemas.microsoft.com/office/drawing/2014/main" id="{A6314A11-2995-A07C-F039-851D048CB5D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B2721BB-FCD5-09F4-E296-6746EA21A08E}"/>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3114388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1A76C6-929C-18A2-FBE9-D4E63376C4B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B3DA0C1-0ACC-048C-5B91-A159D3D4FE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020A9DD-ACF3-1B51-1D5C-1F7A9DE2A6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709C240-3971-E306-8B9E-21265B042E43}"/>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6" name="Tijdelijke aanduiding voor voettekst 5">
            <a:extLst>
              <a:ext uri="{FF2B5EF4-FFF2-40B4-BE49-F238E27FC236}">
                <a16:creationId xmlns:a16="http://schemas.microsoft.com/office/drawing/2014/main" id="{532553AA-EA55-A374-C9DC-8D9277F427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9B34F69-BC49-6459-B513-2F3ADF849C17}"/>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2391120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3D1DA-BECF-8ED1-A0BD-594A42982D6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5ABA4D9-1C63-AAD9-B0B9-23862F6FBC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8B5AEF8-08CD-32B3-CCBE-7E48A7FD6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7B457C6-B8AA-1FBB-1BD9-8D7FD7B254C1}"/>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6" name="Tijdelijke aanduiding voor voettekst 5">
            <a:extLst>
              <a:ext uri="{FF2B5EF4-FFF2-40B4-BE49-F238E27FC236}">
                <a16:creationId xmlns:a16="http://schemas.microsoft.com/office/drawing/2014/main" id="{2B109756-049D-D099-761B-CEC94ECE3EA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84F4D8F-34B8-4EC6-9B74-A2DF63ADA0B1}"/>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115916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A6A2CC-CFFF-8F58-267B-25C5302CF90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269F4A0-E282-5608-B036-ADE9ED82D01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EE92654-6195-517D-4079-E8FDF13264CA}"/>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5" name="Tijdelijke aanduiding voor voettekst 4">
            <a:extLst>
              <a:ext uri="{FF2B5EF4-FFF2-40B4-BE49-F238E27FC236}">
                <a16:creationId xmlns:a16="http://schemas.microsoft.com/office/drawing/2014/main" id="{CBB0EE2D-4ABE-3703-F538-51D50C09C35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86F8EA4-8733-08E6-3217-590AD549EA76}"/>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2950435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F358BB1-75C0-C6A5-7434-EBEF289B342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DE4FEBD-EDD7-01D5-74E3-1C73A61101D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0406219-76C5-0CE2-0E2C-0C9EA1A9ACDF}"/>
              </a:ext>
            </a:extLst>
          </p:cNvPr>
          <p:cNvSpPr>
            <a:spLocks noGrp="1"/>
          </p:cNvSpPr>
          <p:nvPr>
            <p:ph type="dt" sz="half" idx="10"/>
          </p:nvPr>
        </p:nvSpPr>
        <p:spPr/>
        <p:txBody>
          <a:bodyPr/>
          <a:lstStyle/>
          <a:p>
            <a:fld id="{538A20A4-0E8B-48B1-84CF-75BE7C461057}" type="datetimeFigureOut">
              <a:rPr lang="nl-NL" smtClean="0"/>
              <a:t>19-11-2024</a:t>
            </a:fld>
            <a:endParaRPr lang="nl-NL"/>
          </a:p>
        </p:txBody>
      </p:sp>
      <p:sp>
        <p:nvSpPr>
          <p:cNvPr id="5" name="Tijdelijke aanduiding voor voettekst 4">
            <a:extLst>
              <a:ext uri="{FF2B5EF4-FFF2-40B4-BE49-F238E27FC236}">
                <a16:creationId xmlns:a16="http://schemas.microsoft.com/office/drawing/2014/main" id="{78653A71-596D-D1A4-09B1-101E6176030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6B84A8D-AE36-425C-ADB4-5DCAE83D0BC9}"/>
              </a:ext>
            </a:extLst>
          </p:cNvPr>
          <p:cNvSpPr>
            <a:spLocks noGrp="1"/>
          </p:cNvSpPr>
          <p:nvPr>
            <p:ph type="sldNum" sz="quarter" idx="12"/>
          </p:nvPr>
        </p:nvSpPr>
        <p:spPr/>
        <p:txBody>
          <a:bodyPr/>
          <a:lstStyle/>
          <a:p>
            <a:fld id="{6144B04F-E667-42D7-A5E6-A29DD9E52CCF}" type="slidenum">
              <a:rPr lang="nl-NL" smtClean="0"/>
              <a:t>‹nr.›</a:t>
            </a:fld>
            <a:endParaRPr lang="nl-NL"/>
          </a:p>
        </p:txBody>
      </p:sp>
    </p:spTree>
    <p:extLst>
      <p:ext uri="{BB962C8B-B14F-4D97-AF65-F5344CB8AC3E}">
        <p14:creationId xmlns:p14="http://schemas.microsoft.com/office/powerpoint/2010/main" val="383774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delerdia 2">
    <p:bg>
      <p:bgPr>
        <a:solidFill>
          <a:schemeClr val="accent4">
            <a:lumMod val="50000"/>
          </a:schemeClr>
        </a:solidFill>
        <a:effectLst/>
      </p:bgPr>
    </p:bg>
    <p:spTree>
      <p:nvGrpSpPr>
        <p:cNvPr id="1" name=""/>
        <p:cNvGrpSpPr/>
        <p:nvPr/>
      </p:nvGrpSpPr>
      <p:grpSpPr>
        <a:xfrm>
          <a:off x="0" y="0"/>
          <a:ext cx="0" cy="0"/>
          <a:chOff x="0" y="0"/>
          <a:chExt cx="0" cy="0"/>
        </a:xfrm>
      </p:grpSpPr>
      <p:sp>
        <p:nvSpPr>
          <p:cNvPr id="7" name="Tijdelijke aanduiding voor afbeelding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2"/>
            <a:ext cx="12192000" cy="6858000"/>
          </a:xfrm>
          <a:prstGeom prst="rect">
            <a:avLst/>
          </a:prstGeom>
        </p:spPr>
        <p:txBody>
          <a:bodyPr rtlCol="0"/>
          <a:lstStyle>
            <a:lvl1pPr marL="0" indent="0" algn="ctr">
              <a:buNone/>
              <a:defRPr lang="nl-NL">
                <a:solidFill>
                  <a:schemeClr val="bg1"/>
                </a:solidFill>
              </a:defRPr>
            </a:lvl1pPr>
          </a:lstStyle>
          <a:p>
            <a:pPr rtl="0"/>
            <a:r>
              <a:rPr lang="nl-NL"/>
              <a:t>Klik om foto toe te voegen</a:t>
            </a:r>
          </a:p>
        </p:txBody>
      </p:sp>
      <p:sp>
        <p:nvSpPr>
          <p:cNvPr id="2" name="Titel 1">
            <a:extLst>
              <a:ext uri="{FF2B5EF4-FFF2-40B4-BE49-F238E27FC236}">
                <a16:creationId xmlns:a16="http://schemas.microsoft.com/office/drawing/2014/main" id="{B69D7CAC-EE78-4BAE-94EA-EBE4BB118115}"/>
              </a:ext>
            </a:extLst>
          </p:cNvPr>
          <p:cNvSpPr>
            <a:spLocks noGrp="1"/>
          </p:cNvSpPr>
          <p:nvPr>
            <p:ph type="title" hasCustomPrompt="1"/>
          </p:nvPr>
        </p:nvSpPr>
        <p:spPr>
          <a:xfrm>
            <a:off x="1199909" y="2335192"/>
            <a:ext cx="9792182" cy="2187616"/>
          </a:xfrm>
          <a:prstGeom prst="rect">
            <a:avLst/>
          </a:prstGeom>
          <a:noFill/>
          <a:ln w="38100">
            <a:solidFill>
              <a:schemeClr val="accent5"/>
            </a:solidFill>
          </a:ln>
        </p:spPr>
        <p:txBody>
          <a:bodyPr lIns="914400" tIns="182880" rIns="914400" rtlCol="0" anchor="ctr"/>
          <a:lstStyle>
            <a:lvl1pPr algn="ctr">
              <a:defRPr lang="nl-NL" sz="5400" b="1" cap="all" spc="100" baseline="0">
                <a:solidFill>
                  <a:schemeClr val="accent5"/>
                </a:solidFill>
              </a:defRPr>
            </a:lvl1pPr>
          </a:lstStyle>
          <a:p>
            <a:pPr rtl="0"/>
            <a:r>
              <a:rPr lang="nl-NL"/>
              <a:t>Klik om titel toe te voegen</a:t>
            </a:r>
          </a:p>
        </p:txBody>
      </p:sp>
    </p:spTree>
    <p:extLst>
      <p:ext uri="{BB962C8B-B14F-4D97-AF65-F5344CB8AC3E}">
        <p14:creationId xmlns:p14="http://schemas.microsoft.com/office/powerpoint/2010/main" val="173712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titel">
    <p:bg>
      <p:bgPr>
        <a:solidFill>
          <a:schemeClr val="accent5">
            <a:alpha val="10000"/>
          </a:schemeClr>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CC6C658-B6F5-98D2-4D95-EA3030D6F090}"/>
              </a:ext>
              <a:ext uri="{C183D7F6-B498-43B3-948B-1728B52AA6E4}">
                <adec:decorative xmlns:adec="http://schemas.microsoft.com/office/drawing/2017/decorative" val="1"/>
              </a:ext>
            </a:extLst>
          </p:cNvPr>
          <p:cNvSpPr/>
          <p:nvPr userDrawn="1"/>
        </p:nvSpPr>
        <p:spPr>
          <a:xfrm>
            <a:off x="-20322" y="-7084"/>
            <a:ext cx="12212321"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2" name="Titel 1">
            <a:extLst>
              <a:ext uri="{FF2B5EF4-FFF2-40B4-BE49-F238E27FC236}">
                <a16:creationId xmlns:a16="http://schemas.microsoft.com/office/drawing/2014/main" id="{B39AED10-F37C-48B3-A407-EDC6878C712E}"/>
              </a:ext>
            </a:extLst>
          </p:cNvPr>
          <p:cNvSpPr>
            <a:spLocks noGrp="1"/>
          </p:cNvSpPr>
          <p:nvPr>
            <p:ph type="title" hasCustomPrompt="1"/>
          </p:nvPr>
        </p:nvSpPr>
        <p:spPr>
          <a:xfrm>
            <a:off x="1250065" y="2372810"/>
            <a:ext cx="4352081" cy="2129742"/>
          </a:xfrm>
          <a:prstGeom prst="rect">
            <a:avLst/>
          </a:prstGeom>
          <a:ln w="28575">
            <a:solidFill>
              <a:schemeClr val="accent4">
                <a:lumMod val="50000"/>
              </a:schemeClr>
            </a:solidFill>
          </a:ln>
        </p:spPr>
        <p:txBody>
          <a:bodyPr rtlCol="0" anchor="ctr"/>
          <a:lstStyle>
            <a:lvl1pPr algn="ctr">
              <a:defRPr lang="nl-NL" sz="2400" cap="all" spc="100" baseline="0">
                <a:solidFill>
                  <a:schemeClr val="accent4">
                    <a:lumMod val="50000"/>
                  </a:schemeClr>
                </a:solidFill>
              </a:defRPr>
            </a:lvl1pPr>
          </a:lstStyle>
          <a:p>
            <a:pPr rtl="0"/>
            <a:r>
              <a:rPr lang="nl-NL"/>
              <a:t>Titel toevoegen</a:t>
            </a:r>
          </a:p>
        </p:txBody>
      </p:sp>
      <p:sp>
        <p:nvSpPr>
          <p:cNvPr id="9" name="Tijdelijke aanduiding voor afbeelding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6789480" y="0"/>
            <a:ext cx="5394960" cy="6858000"/>
          </a:xfrm>
          <a:prstGeom prst="rect">
            <a:avLst/>
          </a:prstGeom>
        </p:spPr>
        <p:txBody>
          <a:bodyPr rtlCol="0"/>
          <a:lstStyle>
            <a:lvl1pPr marL="0" indent="0" algn="ctr">
              <a:buNone/>
              <a:defRPr lang="nl-NL"/>
            </a:lvl1pPr>
          </a:lstStyle>
          <a:p>
            <a:pPr rtl="0"/>
            <a:r>
              <a:rPr lang="nl-NL"/>
              <a:t>Klik om foto toe te voegen</a:t>
            </a:r>
          </a:p>
        </p:txBody>
      </p:sp>
      <p:sp>
        <p:nvSpPr>
          <p:cNvPr id="15" name="Tijdelijke aanduiding voor datum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rtlCol="0"/>
          <a:lstStyle>
            <a:lvl1pPr>
              <a:defRPr lang="nl-NL"/>
            </a:lvl1pPr>
          </a:lstStyle>
          <a:p>
            <a:pPr rtl="0"/>
            <a:r>
              <a:rPr lang="nl-NL"/>
              <a:t>20XX</a:t>
            </a:r>
          </a:p>
        </p:txBody>
      </p:sp>
      <p:sp>
        <p:nvSpPr>
          <p:cNvPr id="12" name="Tijdelijke aanduiding voor voettekst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lang="nl-NL" sz="1200" b="1" i="0" cap="all" spc="100" baseline="0">
                <a:solidFill>
                  <a:schemeClr val="bg1"/>
                </a:solidFill>
                <a:effectLst>
                  <a:outerShdw blurRad="38100" dist="38100" dir="2700000" algn="tl">
                    <a:srgbClr val="000000">
                      <a:alpha val="43137"/>
                    </a:srgbClr>
                  </a:outerShdw>
                </a:effectLst>
                <a:latin typeface="+mj-lt"/>
              </a:defRPr>
            </a:lvl1pPr>
          </a:lstStyle>
          <a:p>
            <a:pPr rtl="0"/>
            <a:r>
              <a:rPr lang="nl-NL"/>
              <a:t>Verkooppresentatie</a:t>
            </a:r>
          </a:p>
        </p:txBody>
      </p:sp>
      <p:sp>
        <p:nvSpPr>
          <p:cNvPr id="13" name="Tijdelijke aanduiding voor dianumm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lang="nl-NL"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2671333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bleem">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0C3FAF69-7EBE-817B-DCEA-4A1595820E3E}"/>
              </a:ext>
              <a:ext uri="{C183D7F6-B498-43B3-948B-1728B52AA6E4}">
                <adec:decorative xmlns:adec="http://schemas.microsoft.com/office/drawing/2017/decorative" val="1"/>
              </a:ext>
            </a:extLst>
          </p:cNvPr>
          <p:cNvSpPr/>
          <p:nvPr userDrawn="1"/>
        </p:nvSpPr>
        <p:spPr>
          <a:xfrm>
            <a:off x="-1" y="-7515"/>
            <a:ext cx="4661648" cy="6871651"/>
          </a:xfrm>
          <a:prstGeom prst="rect">
            <a:avLst/>
          </a:prstGeom>
          <a:solidFill>
            <a:srgbClr val="4769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2" name="Titel 1">
            <a:extLst>
              <a:ext uri="{FF2B5EF4-FFF2-40B4-BE49-F238E27FC236}">
                <a16:creationId xmlns:a16="http://schemas.microsoft.com/office/drawing/2014/main" id="{C720FC4D-FDE2-42C3-B907-27B071B649CC}"/>
              </a:ext>
            </a:extLst>
          </p:cNvPr>
          <p:cNvSpPr>
            <a:spLocks noGrp="1"/>
          </p:cNvSpPr>
          <p:nvPr>
            <p:ph type="title" hasCustomPrompt="1"/>
          </p:nvPr>
        </p:nvSpPr>
        <p:spPr>
          <a:xfrm>
            <a:off x="636608" y="804862"/>
            <a:ext cx="3401992" cy="5121375"/>
          </a:xfrm>
          <a:prstGeom prst="rect">
            <a:avLst/>
          </a:prstGeom>
          <a:ln w="28575">
            <a:noFill/>
          </a:ln>
        </p:spPr>
        <p:txBody>
          <a:bodyPr rtlCol="0" anchor="ctr"/>
          <a:lstStyle>
            <a:lvl1pPr algn="ctr">
              <a:defRPr lang="nl-NL" sz="2400" cap="all" spc="100" baseline="0">
                <a:solidFill>
                  <a:schemeClr val="bg1"/>
                </a:solidFill>
              </a:defRPr>
            </a:lvl1pPr>
          </a:lstStyle>
          <a:p>
            <a:pPr rtl="0"/>
            <a:r>
              <a:rPr lang="nl-NL"/>
              <a:t>Titel</a:t>
            </a:r>
          </a:p>
        </p:txBody>
      </p:sp>
      <p:sp>
        <p:nvSpPr>
          <p:cNvPr id="6" name="Tijdelijke aanduiding voor inhoud 5">
            <a:extLst>
              <a:ext uri="{FF2B5EF4-FFF2-40B4-BE49-F238E27FC236}">
                <a16:creationId xmlns:a16="http://schemas.microsoft.com/office/drawing/2014/main" id="{6F4F9403-8AE5-DF79-EFCF-E99EABB83417}"/>
              </a:ext>
            </a:extLst>
          </p:cNvPr>
          <p:cNvSpPr>
            <a:spLocks noGrp="1"/>
          </p:cNvSpPr>
          <p:nvPr>
            <p:ph sz="quarter" idx="10" hasCustomPrompt="1"/>
          </p:nvPr>
        </p:nvSpPr>
        <p:spPr>
          <a:xfrm>
            <a:off x="5579338" y="804863"/>
            <a:ext cx="5716587" cy="5248276"/>
          </a:xfrm>
          <a:prstGeom prst="rect">
            <a:avLst/>
          </a:prstGeom>
        </p:spPr>
        <p:txBody>
          <a:bodyPr rtlCol="0" anchor="ctr"/>
          <a:lstStyle>
            <a:lvl1pPr marL="283464" indent="-283464">
              <a:lnSpc>
                <a:spcPct val="125000"/>
              </a:lnSpc>
              <a:spcBef>
                <a:spcPts val="0"/>
              </a:spcBef>
              <a:spcAft>
                <a:spcPts val="600"/>
              </a:spcAft>
              <a:defRPr lang="nl-NL" sz="1800"/>
            </a:lvl1pPr>
            <a:lvl2pPr marL="731520" indent="-283464">
              <a:lnSpc>
                <a:spcPct val="125000"/>
              </a:lnSpc>
              <a:spcBef>
                <a:spcPts val="0"/>
              </a:spcBef>
              <a:spcAft>
                <a:spcPts val="600"/>
              </a:spcAft>
              <a:defRPr lang="nl-NL" sz="1800"/>
            </a:lvl2pPr>
            <a:lvl3pPr marL="1097280" indent="-283464">
              <a:lnSpc>
                <a:spcPct val="125000"/>
              </a:lnSpc>
              <a:spcBef>
                <a:spcPts val="0"/>
              </a:spcBef>
              <a:spcAft>
                <a:spcPts val="600"/>
              </a:spcAft>
              <a:defRPr lang="nl-NL" sz="1800"/>
            </a:lvl3pPr>
            <a:lvl4pPr marL="1463040" indent="-283464">
              <a:lnSpc>
                <a:spcPct val="125000"/>
              </a:lnSpc>
              <a:spcBef>
                <a:spcPts val="0"/>
              </a:spcBef>
              <a:spcAft>
                <a:spcPts val="600"/>
              </a:spcAft>
              <a:defRPr lang="nl-NL" sz="1800"/>
            </a:lvl4pPr>
            <a:lvl5pPr marL="1828800" indent="-283464">
              <a:lnSpc>
                <a:spcPct val="125000"/>
              </a:lnSpc>
              <a:spcBef>
                <a:spcPts val="0"/>
              </a:spcBef>
              <a:spcAft>
                <a:spcPts val="600"/>
              </a:spcAft>
              <a:defRPr lang="nl-NL" sz="180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16" name="Tijdelijke aanduiding voor datum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nl-NL" sz="1200" spc="100" baseline="0">
                <a:solidFill>
                  <a:schemeClr val="bg2">
                    <a:lumMod val="50000"/>
                  </a:schemeClr>
                </a:solidFill>
              </a:defRPr>
            </a:lvl1pPr>
          </a:lstStyle>
          <a:p>
            <a:pPr rtl="0"/>
            <a:r>
              <a:rPr lang="nl-NL"/>
              <a:t>20XX</a:t>
            </a:r>
          </a:p>
        </p:txBody>
      </p:sp>
      <p:sp>
        <p:nvSpPr>
          <p:cNvPr id="17" name="Tijdelijke aanduiding voor voettekst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nl-NL" sz="1200" b="1" i="0" cap="all" spc="100" baseline="0">
                <a:solidFill>
                  <a:schemeClr val="bg2">
                    <a:lumMod val="50000"/>
                  </a:schemeClr>
                </a:solidFill>
                <a:latin typeface="+mj-lt"/>
              </a:defRPr>
            </a:lvl1pPr>
          </a:lstStyle>
          <a:p>
            <a:pPr rtl="0"/>
            <a:r>
              <a:rPr lang="nl-NL"/>
              <a:t>Verkooppresentatie</a:t>
            </a:r>
          </a:p>
        </p:txBody>
      </p:sp>
      <p:sp>
        <p:nvSpPr>
          <p:cNvPr id="18" name="Tijdelijke aanduiding voor dianummer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nl-NL" sz="1200" spc="100" baseline="0">
                <a:solidFill>
                  <a:schemeClr val="bg2">
                    <a:lumMod val="50000"/>
                  </a:schemeClr>
                </a:solidFill>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3476491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afbeelding">
    <p:bg>
      <p:bgPr>
        <a:solidFill>
          <a:schemeClr val="accent5">
            <a:alpha val="1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9AED10-F37C-48B3-A407-EDC6878C712E}"/>
              </a:ext>
            </a:extLst>
          </p:cNvPr>
          <p:cNvSpPr>
            <a:spLocks noGrp="1"/>
          </p:cNvSpPr>
          <p:nvPr>
            <p:ph type="title" hasCustomPrompt="1"/>
          </p:nvPr>
        </p:nvSpPr>
        <p:spPr>
          <a:xfrm>
            <a:off x="6647727" y="2060294"/>
            <a:ext cx="4359795" cy="2141316"/>
          </a:xfrm>
          <a:prstGeom prst="rect">
            <a:avLst/>
          </a:prstGeom>
          <a:ln w="28575">
            <a:solidFill>
              <a:schemeClr val="accent4">
                <a:lumMod val="50000"/>
              </a:schemeClr>
            </a:solidFill>
          </a:ln>
        </p:spPr>
        <p:txBody>
          <a:bodyPr rtlCol="0" anchor="ctr"/>
          <a:lstStyle>
            <a:lvl1pPr algn="ctr">
              <a:defRPr lang="nl-NL" sz="2400" cap="all" spc="100" baseline="0">
                <a:solidFill>
                  <a:schemeClr val="accent4">
                    <a:lumMod val="50000"/>
                  </a:schemeClr>
                </a:solidFill>
              </a:defRPr>
            </a:lvl1pPr>
          </a:lstStyle>
          <a:p>
            <a:pPr rtl="0"/>
            <a:r>
              <a:rPr lang="nl-NL"/>
              <a:t>Titel toevoegen</a:t>
            </a:r>
          </a:p>
        </p:txBody>
      </p:sp>
      <p:sp>
        <p:nvSpPr>
          <p:cNvPr id="9" name="Tijdelijke aanduiding voor afbeelding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0" y="-9009"/>
            <a:ext cx="5521124" cy="6878584"/>
          </a:xfrm>
          <a:prstGeom prst="rect">
            <a:avLst/>
          </a:prstGeom>
        </p:spPr>
        <p:txBody>
          <a:bodyPr rtlCol="0"/>
          <a:lstStyle>
            <a:lvl1pPr marL="0" indent="0" algn="ctr">
              <a:buNone/>
              <a:defRPr lang="nl-NL"/>
            </a:lvl1pPr>
          </a:lstStyle>
          <a:p>
            <a:pPr rtl="0"/>
            <a:r>
              <a:rPr lang="nl-NL"/>
              <a:t>Klik om foto toe te voegen</a:t>
            </a:r>
          </a:p>
        </p:txBody>
      </p:sp>
      <p:sp>
        <p:nvSpPr>
          <p:cNvPr id="7" name="Tijdelijke aanduiding voor tekst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6670878" y="4550199"/>
            <a:ext cx="4359795" cy="1790164"/>
          </a:xfrm>
          <a:prstGeom prst="rect">
            <a:avLst/>
          </a:prstGeom>
        </p:spPr>
        <p:txBody>
          <a:bodyPr rtlCol="0" anchor="t"/>
          <a:lstStyle>
            <a:lvl1pPr marL="0" indent="0" algn="ctr">
              <a:lnSpc>
                <a:spcPct val="80000"/>
              </a:lnSpc>
              <a:spcBef>
                <a:spcPts val="0"/>
              </a:spcBef>
              <a:buNone/>
              <a:defRPr lang="nl-NL" sz="1800" b="1" cap="all" spc="100" baseline="0">
                <a:solidFill>
                  <a:schemeClr val="accent4">
                    <a:lumMod val="50000"/>
                  </a:schemeClr>
                </a:solidFill>
                <a:latin typeface="+mn-lt"/>
              </a:defRPr>
            </a:lvl1pPr>
          </a:lstStyle>
          <a:p>
            <a:pPr lvl="0" rtl="0"/>
            <a:r>
              <a:rPr lang="nl-NL"/>
              <a:t>Klik om tekst toe te voegen</a:t>
            </a:r>
          </a:p>
        </p:txBody>
      </p:sp>
      <p:sp>
        <p:nvSpPr>
          <p:cNvPr id="15" name="Tijdelijke aanduiding voor datum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rtlCol="0"/>
          <a:lstStyle>
            <a:lvl1pPr>
              <a:defRPr lang="nl-NL"/>
            </a:lvl1pPr>
          </a:lstStyle>
          <a:p>
            <a:pPr rtl="0"/>
            <a:r>
              <a:rPr lang="nl-NL"/>
              <a:t>20XX</a:t>
            </a:r>
          </a:p>
        </p:txBody>
      </p:sp>
      <p:sp>
        <p:nvSpPr>
          <p:cNvPr id="12" name="Tijdelijke aanduiding voor voettekst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lang="nl-NL" sz="1200" b="1" i="0" cap="all" spc="100" baseline="0">
                <a:solidFill>
                  <a:schemeClr val="bg1"/>
                </a:solidFill>
                <a:effectLst>
                  <a:outerShdw blurRad="38100" dist="38100" dir="2700000" algn="tl">
                    <a:srgbClr val="000000">
                      <a:alpha val="43137"/>
                    </a:srgbClr>
                  </a:outerShdw>
                </a:effectLst>
                <a:latin typeface="+mj-lt"/>
              </a:defRPr>
            </a:lvl1pPr>
          </a:lstStyle>
          <a:p>
            <a:pPr rtl="0"/>
            <a:r>
              <a:rPr lang="nl-NL"/>
              <a:t>Verkooppresentatie</a:t>
            </a:r>
          </a:p>
        </p:txBody>
      </p:sp>
      <p:sp>
        <p:nvSpPr>
          <p:cNvPr id="13" name="Tijdelijke aanduiding voor dianumm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lang="nl-NL"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2001912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ploss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706056"/>
            <a:ext cx="6323957" cy="1088020"/>
          </a:xfrm>
          <a:prstGeom prst="rect">
            <a:avLst/>
          </a:prstGeom>
          <a:ln w="28575">
            <a:solidFill>
              <a:schemeClr val="accent2"/>
            </a:solidFill>
          </a:ln>
        </p:spPr>
        <p:txBody>
          <a:bodyPr rtlCol="0" anchor="ctr"/>
          <a:lstStyle>
            <a:lvl1pPr algn="ctr">
              <a:defRPr lang="nl-NL" sz="2400" cap="all" spc="100" baseline="0">
                <a:solidFill>
                  <a:schemeClr val="accent2"/>
                </a:solidFill>
              </a:defRPr>
            </a:lvl1pPr>
          </a:lstStyle>
          <a:p>
            <a:pPr rtl="0"/>
            <a:r>
              <a:rPr lang="nl-NL"/>
              <a:t>Titel</a:t>
            </a:r>
          </a:p>
        </p:txBody>
      </p:sp>
      <p:sp>
        <p:nvSpPr>
          <p:cNvPr id="9" name="Tijdelijke aanduiding voor afbeelding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rtlCol="0"/>
          <a:lstStyle>
            <a:lvl1pPr marL="0" indent="0" algn="ctr">
              <a:buNone/>
              <a:defRPr lang="nl-NL" sz="2000"/>
            </a:lvl1pPr>
          </a:lstStyle>
          <a:p>
            <a:pPr rtl="0"/>
            <a:r>
              <a:rPr lang="nl-NL"/>
              <a:t>Klik om foto toe te voegen</a:t>
            </a:r>
          </a:p>
        </p:txBody>
      </p:sp>
      <p:sp>
        <p:nvSpPr>
          <p:cNvPr id="6" name="Tijdelijke aanduiding voor inhoud 5">
            <a:extLst>
              <a:ext uri="{FF2B5EF4-FFF2-40B4-BE49-F238E27FC236}">
                <a16:creationId xmlns:a16="http://schemas.microsoft.com/office/drawing/2014/main" id="{3BC3273F-AE8F-21E6-A06E-52686D65496D}"/>
              </a:ext>
            </a:extLst>
          </p:cNvPr>
          <p:cNvSpPr>
            <a:spLocks noGrp="1"/>
          </p:cNvSpPr>
          <p:nvPr>
            <p:ph sz="quarter" idx="11" hasCustomPrompt="1"/>
          </p:nvPr>
        </p:nvSpPr>
        <p:spPr>
          <a:xfrm>
            <a:off x="5135563" y="2291786"/>
            <a:ext cx="3017837" cy="3967224"/>
          </a:xfrm>
          <a:prstGeom prst="rect">
            <a:avLst/>
          </a:prstGeom>
        </p:spPr>
        <p:txBody>
          <a:bodyPr rtlCol="0"/>
          <a:lstStyle>
            <a:lvl1pPr marL="0" indent="0">
              <a:lnSpc>
                <a:spcPct val="125000"/>
              </a:lnSpc>
              <a:spcBef>
                <a:spcPts val="0"/>
              </a:spcBef>
              <a:spcAft>
                <a:spcPts val="600"/>
              </a:spcAft>
              <a:buNone/>
              <a:defRPr lang="nl-NL" sz="1800" spc="100" baseline="0"/>
            </a:lvl1pPr>
            <a:lvl2pPr marL="283464" indent="-283464">
              <a:lnSpc>
                <a:spcPct val="125000"/>
              </a:lnSpc>
              <a:spcBef>
                <a:spcPts val="0"/>
              </a:spcBef>
              <a:spcAft>
                <a:spcPts val="600"/>
              </a:spcAft>
              <a:defRPr lang="nl-NL" sz="1800" spc="100" baseline="0"/>
            </a:lvl2pPr>
            <a:lvl3pPr marL="685800" indent="-283464">
              <a:lnSpc>
                <a:spcPct val="125000"/>
              </a:lnSpc>
              <a:spcBef>
                <a:spcPts val="0"/>
              </a:spcBef>
              <a:spcAft>
                <a:spcPts val="600"/>
              </a:spcAft>
              <a:defRPr lang="nl-NL" sz="1800" spc="100" baseline="0"/>
            </a:lvl3pPr>
            <a:lvl4pPr marL="1143000" indent="-283464">
              <a:lnSpc>
                <a:spcPct val="125000"/>
              </a:lnSpc>
              <a:spcBef>
                <a:spcPts val="0"/>
              </a:spcBef>
              <a:spcAft>
                <a:spcPts val="600"/>
              </a:spcAft>
              <a:defRPr lang="nl-NL" sz="1800" spc="100" baseline="0"/>
            </a:lvl4pPr>
            <a:lvl5pPr marL="1600200" indent="-283464">
              <a:lnSpc>
                <a:spcPct val="125000"/>
              </a:lnSpc>
              <a:spcBef>
                <a:spcPts val="0"/>
              </a:spcBef>
              <a:spcAft>
                <a:spcPts val="600"/>
              </a:spcAft>
              <a:defRPr lang="nl-NL" sz="1800" spc="100" baseline="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7" name="Tijdelijke aanduiding voor inhoud 5">
            <a:extLst>
              <a:ext uri="{FF2B5EF4-FFF2-40B4-BE49-F238E27FC236}">
                <a16:creationId xmlns:a16="http://schemas.microsoft.com/office/drawing/2014/main" id="{A011C768-FB8E-F917-0CF9-C9B7DA4CAA62}"/>
              </a:ext>
            </a:extLst>
          </p:cNvPr>
          <p:cNvSpPr>
            <a:spLocks noGrp="1"/>
          </p:cNvSpPr>
          <p:nvPr>
            <p:ph sz="quarter" idx="12" hasCustomPrompt="1"/>
          </p:nvPr>
        </p:nvSpPr>
        <p:spPr>
          <a:xfrm>
            <a:off x="8473281" y="2294680"/>
            <a:ext cx="3136127" cy="3967224"/>
          </a:xfrm>
          <a:prstGeom prst="rect">
            <a:avLst/>
          </a:prstGeom>
        </p:spPr>
        <p:txBody>
          <a:bodyPr rtlCol="0"/>
          <a:lstStyle>
            <a:lvl1pPr marL="0" indent="0">
              <a:lnSpc>
                <a:spcPct val="125000"/>
              </a:lnSpc>
              <a:spcBef>
                <a:spcPts val="0"/>
              </a:spcBef>
              <a:spcAft>
                <a:spcPts val="600"/>
              </a:spcAft>
              <a:buNone/>
              <a:defRPr lang="nl-NL" sz="1800" spc="100" baseline="0"/>
            </a:lvl1pPr>
            <a:lvl2pPr marL="283464" indent="-283464">
              <a:lnSpc>
                <a:spcPct val="125000"/>
              </a:lnSpc>
              <a:spcBef>
                <a:spcPts val="0"/>
              </a:spcBef>
              <a:spcAft>
                <a:spcPts val="600"/>
              </a:spcAft>
              <a:defRPr lang="nl-NL" sz="1800" spc="100" baseline="0"/>
            </a:lvl2pPr>
            <a:lvl3pPr marL="685800" indent="-283464">
              <a:lnSpc>
                <a:spcPct val="125000"/>
              </a:lnSpc>
              <a:spcBef>
                <a:spcPts val="0"/>
              </a:spcBef>
              <a:spcAft>
                <a:spcPts val="600"/>
              </a:spcAft>
              <a:defRPr lang="nl-NL" sz="1800" spc="100" baseline="0"/>
            </a:lvl3pPr>
            <a:lvl4pPr marL="1143000" indent="-283464">
              <a:lnSpc>
                <a:spcPct val="125000"/>
              </a:lnSpc>
              <a:spcBef>
                <a:spcPts val="0"/>
              </a:spcBef>
              <a:spcAft>
                <a:spcPts val="600"/>
              </a:spcAft>
              <a:defRPr lang="nl-NL" sz="1800" spc="100" baseline="0"/>
            </a:lvl4pPr>
            <a:lvl5pPr marL="1600200" indent="-283464">
              <a:lnSpc>
                <a:spcPct val="125000"/>
              </a:lnSpc>
              <a:spcBef>
                <a:spcPts val="0"/>
              </a:spcBef>
              <a:spcAft>
                <a:spcPts val="600"/>
              </a:spcAft>
              <a:defRPr lang="nl-NL" sz="1800" spc="100" baseline="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30" name="Tijdelijke aanduiding voor datum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nl-NL" sz="1200" spc="100" baseline="0">
                <a:solidFill>
                  <a:schemeClr val="bg1"/>
                </a:solidFill>
                <a:effectLst>
                  <a:outerShdw blurRad="38100" dist="38100" dir="2700000" algn="tl">
                    <a:srgbClr val="000000">
                      <a:alpha val="43137"/>
                    </a:srgbClr>
                  </a:outerShdw>
                </a:effectLst>
              </a:defRPr>
            </a:lvl1pPr>
          </a:lstStyle>
          <a:p>
            <a:pPr rtl="0"/>
            <a:r>
              <a:rPr lang="nl-NL"/>
              <a:t>20XX</a:t>
            </a:r>
          </a:p>
        </p:txBody>
      </p:sp>
      <p:sp>
        <p:nvSpPr>
          <p:cNvPr id="31" name="Tijdelijke aanduiding voor voettekst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nl-NL" sz="1200" b="1" i="0" cap="all" spc="100" baseline="0">
                <a:solidFill>
                  <a:schemeClr val="bg2">
                    <a:lumMod val="50000"/>
                  </a:schemeClr>
                </a:solidFill>
                <a:latin typeface="+mj-lt"/>
              </a:defRPr>
            </a:lvl1pPr>
          </a:lstStyle>
          <a:p>
            <a:pPr rtl="0"/>
            <a:r>
              <a:rPr lang="nl-NL"/>
              <a:t>Verkooppresentatie</a:t>
            </a:r>
          </a:p>
        </p:txBody>
      </p:sp>
      <p:sp>
        <p:nvSpPr>
          <p:cNvPr id="32" name="Tijdelijke aanduiding voor dianummer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nl-NL" sz="1200" spc="100" baseline="0">
                <a:solidFill>
                  <a:schemeClr val="bg2">
                    <a:lumMod val="50000"/>
                  </a:schemeClr>
                </a:solidFill>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1031209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ductoverzicht:">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8FD970D0-182D-96E3-04B5-5D634F9C4F08}"/>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2" name="Titel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226143"/>
            <a:ext cx="10515600" cy="1229033"/>
          </a:xfrm>
          <a:prstGeom prst="rect">
            <a:avLst/>
          </a:prstGeom>
        </p:spPr>
        <p:txBody>
          <a:bodyPr rtlCol="0" anchor="b"/>
          <a:lstStyle>
            <a:lvl1pPr algn="ctr">
              <a:defRPr lang="nl-NL" sz="2400" cap="all" spc="100" baseline="0">
                <a:solidFill>
                  <a:schemeClr val="tx2">
                    <a:lumMod val="75000"/>
                  </a:schemeClr>
                </a:solidFill>
              </a:defRPr>
            </a:lvl1pPr>
          </a:lstStyle>
          <a:p>
            <a:pPr rtl="0"/>
            <a:r>
              <a:rPr lang="nl-NL"/>
              <a:t>Klik om titel toe te voegen</a:t>
            </a:r>
          </a:p>
        </p:txBody>
      </p:sp>
      <p:sp>
        <p:nvSpPr>
          <p:cNvPr id="8" name="Tijdelijke aanduiding voor inhoud 7">
            <a:extLst>
              <a:ext uri="{FF2B5EF4-FFF2-40B4-BE49-F238E27FC236}">
                <a16:creationId xmlns:a16="http://schemas.microsoft.com/office/drawing/2014/main" id="{9E453354-6167-7227-F443-F984688CC493}"/>
              </a:ext>
            </a:extLst>
          </p:cNvPr>
          <p:cNvSpPr>
            <a:spLocks noGrp="1"/>
          </p:cNvSpPr>
          <p:nvPr>
            <p:ph sz="quarter" idx="10" hasCustomPrompt="1"/>
          </p:nvPr>
        </p:nvSpPr>
        <p:spPr>
          <a:xfrm>
            <a:off x="849775" y="2858625"/>
            <a:ext cx="3941763" cy="3338513"/>
          </a:xfrm>
          <a:prstGeom prst="rect">
            <a:avLst/>
          </a:prstGeom>
        </p:spPr>
        <p:txBody>
          <a:bodyPr rtlCol="0"/>
          <a:lstStyle>
            <a:lvl1pPr marL="347472" indent="-347472">
              <a:lnSpc>
                <a:spcPct val="125000"/>
              </a:lnSpc>
              <a:spcBef>
                <a:spcPts val="0"/>
              </a:spcBef>
              <a:spcAft>
                <a:spcPts val="600"/>
              </a:spcAft>
              <a:buFont typeface="+mj-lt"/>
              <a:buAutoNum type="arabicPeriod"/>
              <a:defRPr lang="nl-NL" sz="1800" spc="100" baseline="0"/>
            </a:lvl1pPr>
            <a:lvl2pPr marL="685800" indent="-347472">
              <a:lnSpc>
                <a:spcPct val="125000"/>
              </a:lnSpc>
              <a:spcBef>
                <a:spcPts val="0"/>
              </a:spcBef>
              <a:spcAft>
                <a:spcPts val="600"/>
              </a:spcAft>
              <a:buFont typeface="+mj-lt"/>
              <a:buAutoNum type="alphaLcPeriod"/>
              <a:defRPr lang="nl-NL" sz="1600" spc="100" baseline="0"/>
            </a:lvl2pPr>
            <a:lvl3pPr marL="1143000" indent="-347472">
              <a:lnSpc>
                <a:spcPct val="125000"/>
              </a:lnSpc>
              <a:spcBef>
                <a:spcPts val="0"/>
              </a:spcBef>
              <a:spcAft>
                <a:spcPts val="600"/>
              </a:spcAft>
              <a:buFont typeface="+mj-lt"/>
              <a:buAutoNum type="arabicParenR"/>
              <a:defRPr lang="nl-NL" sz="1400" spc="100" baseline="0"/>
            </a:lvl3pPr>
            <a:lvl4pPr marL="1600200" indent="-347472">
              <a:lnSpc>
                <a:spcPct val="125000"/>
              </a:lnSpc>
              <a:spcBef>
                <a:spcPts val="0"/>
              </a:spcBef>
              <a:spcAft>
                <a:spcPts val="600"/>
              </a:spcAft>
              <a:buFont typeface="+mj-lt"/>
              <a:buAutoNum type="alphaLcParenR"/>
              <a:defRPr lang="nl-NL" sz="1200" spc="100" baseline="0"/>
            </a:lvl4pPr>
            <a:lvl5pPr marL="2057400" indent="-347472">
              <a:lnSpc>
                <a:spcPct val="125000"/>
              </a:lnSpc>
              <a:spcBef>
                <a:spcPts val="0"/>
              </a:spcBef>
              <a:spcAft>
                <a:spcPts val="600"/>
              </a:spcAft>
              <a:buFont typeface="+mj-lt"/>
              <a:buAutoNum type="romanLcPeriod"/>
              <a:defRPr lang="nl-NL" sz="1200" spc="100" baseline="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9" name="Tijdelijke aanduiding voor inhoud 7">
            <a:extLst>
              <a:ext uri="{FF2B5EF4-FFF2-40B4-BE49-F238E27FC236}">
                <a16:creationId xmlns:a16="http://schemas.microsoft.com/office/drawing/2014/main" id="{DDA14B5C-C6A4-65FB-34DD-E1C0FF465FF7}"/>
              </a:ext>
            </a:extLst>
          </p:cNvPr>
          <p:cNvSpPr>
            <a:spLocks noGrp="1"/>
          </p:cNvSpPr>
          <p:nvPr>
            <p:ph sz="quarter" idx="11" hasCustomPrompt="1"/>
          </p:nvPr>
        </p:nvSpPr>
        <p:spPr>
          <a:xfrm>
            <a:off x="5342681" y="2858625"/>
            <a:ext cx="6011119" cy="3338513"/>
          </a:xfrm>
          <a:prstGeom prst="rect">
            <a:avLst/>
          </a:prstGeom>
        </p:spPr>
        <p:txBody>
          <a:bodyPr rtlCol="0"/>
          <a:lstStyle>
            <a:lvl1pPr marL="0" indent="0">
              <a:lnSpc>
                <a:spcPct val="125000"/>
              </a:lnSpc>
              <a:spcBef>
                <a:spcPts val="0"/>
              </a:spcBef>
              <a:spcAft>
                <a:spcPts val="600"/>
              </a:spcAft>
              <a:buFont typeface="+mj-lt"/>
              <a:buNone/>
              <a:defRPr lang="nl-NL" sz="1800" spc="100" baseline="0"/>
            </a:lvl1pPr>
            <a:lvl2pPr marL="285750" indent="-285750">
              <a:lnSpc>
                <a:spcPct val="125000"/>
              </a:lnSpc>
              <a:spcBef>
                <a:spcPts val="0"/>
              </a:spcBef>
              <a:spcAft>
                <a:spcPts val="600"/>
              </a:spcAft>
              <a:buFont typeface="Arial" panose="020B0604020202020204" pitchFamily="34" charset="0"/>
              <a:buChar char="•"/>
              <a:defRPr lang="nl-NL" sz="1800" spc="100" baseline="0"/>
            </a:lvl2pPr>
            <a:lvl3pPr marL="685800" indent="-285750">
              <a:lnSpc>
                <a:spcPct val="125000"/>
              </a:lnSpc>
              <a:spcBef>
                <a:spcPts val="0"/>
              </a:spcBef>
              <a:spcAft>
                <a:spcPts val="600"/>
              </a:spcAft>
              <a:buFont typeface="Arial" panose="020B0604020202020204" pitchFamily="34" charset="0"/>
              <a:buChar char="•"/>
              <a:defRPr lang="nl-NL" sz="1800" spc="100" baseline="0"/>
            </a:lvl3pPr>
            <a:lvl4pPr marL="1143000" indent="-285750">
              <a:lnSpc>
                <a:spcPct val="125000"/>
              </a:lnSpc>
              <a:spcBef>
                <a:spcPts val="0"/>
              </a:spcBef>
              <a:spcAft>
                <a:spcPts val="600"/>
              </a:spcAft>
              <a:buFont typeface="Arial" panose="020B0604020202020204" pitchFamily="34" charset="0"/>
              <a:buChar char="•"/>
              <a:defRPr lang="nl-NL" sz="1800" spc="100" baseline="0"/>
            </a:lvl4pPr>
            <a:lvl5pPr marL="1600200" indent="-285750">
              <a:lnSpc>
                <a:spcPct val="125000"/>
              </a:lnSpc>
              <a:spcBef>
                <a:spcPts val="0"/>
              </a:spcBef>
              <a:spcAft>
                <a:spcPts val="600"/>
              </a:spcAft>
              <a:buFont typeface="Arial" panose="020B0604020202020204" pitchFamily="34" charset="0"/>
              <a:buChar char="•"/>
              <a:defRPr lang="nl-NL" sz="1800" spc="100" baseline="0"/>
            </a:lvl5pPr>
          </a:lstStyle>
          <a:p>
            <a:pPr lvl="0" rtl="0"/>
            <a:r>
              <a:rPr lang="nl-NL"/>
              <a:t>Klik om inhoud toe te voegen</a:t>
            </a:r>
          </a:p>
          <a:p>
            <a:pPr lvl="1" rtl="0"/>
            <a:r>
              <a:rPr lang="nl-NL"/>
              <a:t>Tweede niveau</a:t>
            </a:r>
          </a:p>
          <a:p>
            <a:pPr lvl="2" rtl="0"/>
            <a:r>
              <a:rPr lang="nl-NL"/>
              <a:t>Derde niveau</a:t>
            </a:r>
          </a:p>
          <a:p>
            <a:pPr lvl="3" rtl="0"/>
            <a:r>
              <a:rPr lang="nl-NL"/>
              <a:t>Vierde niveau</a:t>
            </a:r>
          </a:p>
          <a:p>
            <a:pPr lvl="4" rtl="0"/>
            <a:r>
              <a:rPr lang="nl-NL"/>
              <a:t>Vijfde niveau</a:t>
            </a:r>
          </a:p>
        </p:txBody>
      </p:sp>
      <p:sp>
        <p:nvSpPr>
          <p:cNvPr id="40" name="Tijdelijke aanduiding voor datum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nl-NL" sz="1200" spc="100" baseline="0">
                <a:solidFill>
                  <a:schemeClr val="bg2">
                    <a:lumMod val="50000"/>
                  </a:schemeClr>
                </a:solidFill>
              </a:defRPr>
            </a:lvl1pPr>
          </a:lstStyle>
          <a:p>
            <a:pPr rtl="0"/>
            <a:r>
              <a:rPr lang="nl-NL"/>
              <a:t>20XX</a:t>
            </a:r>
          </a:p>
        </p:txBody>
      </p:sp>
      <p:sp>
        <p:nvSpPr>
          <p:cNvPr id="41" name="Tijdelijke aanduiding voor voettekst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nl-NL" sz="1200" b="1" i="0" cap="all" spc="100" baseline="0">
                <a:solidFill>
                  <a:schemeClr val="bg2">
                    <a:lumMod val="50000"/>
                  </a:schemeClr>
                </a:solidFill>
                <a:latin typeface="+mj-lt"/>
              </a:defRPr>
            </a:lvl1pPr>
          </a:lstStyle>
          <a:p>
            <a:pPr rtl="0"/>
            <a:r>
              <a:rPr lang="nl-NL"/>
              <a:t>Verkooppresentatie</a:t>
            </a:r>
          </a:p>
        </p:txBody>
      </p:sp>
      <p:sp>
        <p:nvSpPr>
          <p:cNvPr id="42" name="Tijdelijke aanduiding voor dianummer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nl-NL" sz="1200" spc="100" baseline="0">
                <a:solidFill>
                  <a:schemeClr val="bg2">
                    <a:lumMod val="50000"/>
                  </a:schemeClr>
                </a:solidFill>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4147655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 ons">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C1E109A-BBBE-498A-AC65-464AAF5710C4}"/>
              </a:ext>
            </a:extLst>
          </p:cNvPr>
          <p:cNvSpPr>
            <a:spLocks noGrp="1"/>
          </p:cNvSpPr>
          <p:nvPr>
            <p:ph type="title" hasCustomPrompt="1"/>
          </p:nvPr>
        </p:nvSpPr>
        <p:spPr>
          <a:xfrm>
            <a:off x="914400" y="766915"/>
            <a:ext cx="2782529" cy="2163098"/>
          </a:xfrm>
          <a:prstGeom prst="rect">
            <a:avLst/>
          </a:prstGeom>
          <a:ln w="28575">
            <a:solidFill>
              <a:schemeClr val="accent2"/>
            </a:solidFill>
          </a:ln>
        </p:spPr>
        <p:txBody>
          <a:bodyPr rtlCol="0" anchor="ctr"/>
          <a:lstStyle>
            <a:lvl1pPr algn="ctr">
              <a:lnSpc>
                <a:spcPct val="100000"/>
              </a:lnSpc>
              <a:defRPr lang="nl-NL" sz="2400" cap="all" spc="100" baseline="0">
                <a:solidFill>
                  <a:schemeClr val="accent2"/>
                </a:solidFill>
              </a:defRPr>
            </a:lvl1pPr>
          </a:lstStyle>
          <a:p>
            <a:pPr rtl="0"/>
            <a:r>
              <a:rPr lang="nl-NL"/>
              <a:t>titel</a:t>
            </a:r>
          </a:p>
        </p:txBody>
      </p:sp>
      <p:sp>
        <p:nvSpPr>
          <p:cNvPr id="10" name="Tijdelijke aanduiding voor tekst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864796" y="960385"/>
            <a:ext cx="6341212" cy="1969628"/>
          </a:xfrm>
          <a:prstGeom prst="rect">
            <a:avLst/>
          </a:prstGeom>
        </p:spPr>
        <p:txBody>
          <a:bodyPr rtlCol="0" anchor="t"/>
          <a:lstStyle>
            <a:lvl1pPr marL="0" indent="0" algn="l">
              <a:lnSpc>
                <a:spcPct val="125000"/>
              </a:lnSpc>
              <a:spcBef>
                <a:spcPts val="0"/>
              </a:spcBef>
              <a:spcAft>
                <a:spcPts val="600"/>
              </a:spcAft>
              <a:buNone/>
              <a:defRPr lang="nl-NL" sz="1800" cap="none" spc="100" baseline="0">
                <a:solidFill>
                  <a:schemeClr val="tx1"/>
                </a:solidFill>
                <a:latin typeface="+mn-lt"/>
              </a:defRPr>
            </a:lvl1pPr>
          </a:lstStyle>
          <a:p>
            <a:pPr lvl="0" rtl="0"/>
            <a:r>
              <a:rPr lang="nl-NL"/>
              <a:t>Klik om tekst toe te voegen</a:t>
            </a:r>
          </a:p>
        </p:txBody>
      </p:sp>
      <p:sp>
        <p:nvSpPr>
          <p:cNvPr id="8" name="Tijdelijke aanduiding voor afbeelding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716594"/>
            <a:ext cx="12192000" cy="3141406"/>
          </a:xfrm>
          <a:prstGeom prst="rect">
            <a:avLst/>
          </a:prstGeom>
        </p:spPr>
        <p:txBody>
          <a:bodyPr rtlCol="0"/>
          <a:lstStyle>
            <a:lvl1pPr marL="0" indent="0" algn="ctr">
              <a:buNone/>
              <a:defRPr lang="nl-NL"/>
            </a:lvl1pPr>
          </a:lstStyle>
          <a:p>
            <a:pPr rtl="0"/>
            <a:r>
              <a:rPr lang="nl-NL"/>
              <a:t>Klik om foto toe te voegen</a:t>
            </a:r>
          </a:p>
        </p:txBody>
      </p:sp>
      <p:sp>
        <p:nvSpPr>
          <p:cNvPr id="11" name="Tijdelijke aanduiding voor datum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nl-NL" sz="1200" spc="100" baseline="0">
                <a:solidFill>
                  <a:schemeClr val="bg1"/>
                </a:solidFill>
                <a:effectLst>
                  <a:outerShdw blurRad="38100" dist="38100" dir="2700000" algn="tl">
                    <a:srgbClr val="000000">
                      <a:alpha val="43137"/>
                    </a:srgbClr>
                  </a:outerShdw>
                </a:effectLst>
              </a:defRPr>
            </a:lvl1pPr>
          </a:lstStyle>
          <a:p>
            <a:pPr rtl="0"/>
            <a:r>
              <a:rPr lang="nl-NL"/>
              <a:t>20XX</a:t>
            </a:r>
          </a:p>
        </p:txBody>
      </p:sp>
      <p:sp>
        <p:nvSpPr>
          <p:cNvPr id="12" name="Tijdelijke aanduiding voor voettekst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nl-NL" sz="1200" b="1" i="0" cap="all" spc="100" baseline="0">
                <a:solidFill>
                  <a:schemeClr val="bg1"/>
                </a:solidFill>
                <a:effectLst>
                  <a:outerShdw blurRad="38100" dist="38100" dir="2700000" algn="tl">
                    <a:srgbClr val="000000">
                      <a:alpha val="43137"/>
                    </a:srgbClr>
                  </a:outerShdw>
                </a:effectLst>
                <a:latin typeface="+mj-lt"/>
              </a:defRPr>
            </a:lvl1pPr>
          </a:lstStyle>
          <a:p>
            <a:pPr rtl="0"/>
            <a:r>
              <a:rPr lang="nl-NL"/>
              <a:t>Verkooppresentatie</a:t>
            </a:r>
          </a:p>
        </p:txBody>
      </p:sp>
      <p:sp>
        <p:nvSpPr>
          <p:cNvPr id="13" name="Tijdelijke aanduiding voor dianummer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nl-NL"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169121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nl-NL" sz="1200" spc="100" baseline="0">
                <a:solidFill>
                  <a:schemeClr val="bg2">
                    <a:lumMod val="50000"/>
                  </a:schemeClr>
                </a:solidFill>
              </a:defRPr>
            </a:lvl1pPr>
          </a:lstStyle>
          <a:p>
            <a:pPr rtl="0"/>
            <a:r>
              <a:rPr lang="nl-NL"/>
              <a:t>20XX</a:t>
            </a:r>
          </a:p>
        </p:txBody>
      </p:sp>
      <p:sp>
        <p:nvSpPr>
          <p:cNvPr id="5" name="Tijdelijke aanduiding voor voettekst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nl-NL" sz="1200" b="1" i="0" cap="all" spc="100" baseline="0">
                <a:solidFill>
                  <a:schemeClr val="bg2">
                    <a:lumMod val="50000"/>
                  </a:schemeClr>
                </a:solidFill>
                <a:latin typeface="+mj-lt"/>
              </a:defRPr>
            </a:lvl1pPr>
          </a:lstStyle>
          <a:p>
            <a:pPr rtl="0"/>
            <a:r>
              <a:rPr lang="nl-NL"/>
              <a:t>Verkooppresentatie</a:t>
            </a:r>
          </a:p>
        </p:txBody>
      </p:sp>
      <p:sp>
        <p:nvSpPr>
          <p:cNvPr id="6" name="Tijdelijke aanduiding voor dianummer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nl-NL" sz="1200" spc="100" baseline="0">
                <a:solidFill>
                  <a:schemeClr val="bg2">
                    <a:lumMod val="50000"/>
                  </a:schemeClr>
                </a:solidFill>
              </a:defRPr>
            </a:lvl1pPr>
          </a:lstStyle>
          <a:p>
            <a:pPr rtl="0"/>
            <a:fld id="{EA87306C-81BA-4795-A5CA-9392456A8C1E}" type="slidenum">
              <a:rPr lang="nl-NL" smtClean="0"/>
              <a:pPr rtl="0"/>
              <a:t>‹nr.›</a:t>
            </a:fld>
            <a:endParaRPr lang="nl-NL" dirty="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73" r:id="rId3"/>
    <p:sldLayoutId id="2147483669" r:id="rId4"/>
    <p:sldLayoutId id="2147483676" r:id="rId5"/>
    <p:sldLayoutId id="2147483671" r:id="rId6"/>
    <p:sldLayoutId id="2147483677" r:id="rId7"/>
    <p:sldLayoutId id="2147483678" r:id="rId8"/>
    <p:sldLayoutId id="2147483675" r:id="rId9"/>
    <p:sldLayoutId id="2147483664" r:id="rId10"/>
    <p:sldLayoutId id="2147483681" r:id="rId11"/>
    <p:sldLayoutId id="2147483662" r:id="rId12"/>
    <p:sldLayoutId id="2147483670" r:id="rId13"/>
  </p:sldLayoutIdLst>
  <p:hf hdr="0" ftr="0" dt="0"/>
  <p:txStyles>
    <p:titleStyle>
      <a:lvl1pPr algn="l" defTabSz="914400" rtl="0" eaLnBrk="1" latinLnBrk="0" hangingPunct="1">
        <a:lnSpc>
          <a:spcPct val="90000"/>
        </a:lnSpc>
        <a:spcBef>
          <a:spcPct val="0"/>
        </a:spcBef>
        <a:buNone/>
        <a:defRPr lang="nl-NL"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nl-NL"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nl-NL"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nl-NL"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9pPr>
    </p:bodyStyle>
    <p:otherStyle>
      <a:defPPr>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FD5B0C7-E3F3-6029-68AC-102DAE15A8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5602F07-610C-2EB1-6AE8-D5F964DC1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CC082BF-7B80-1C10-3ED8-60CF05E440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8A20A4-0E8B-48B1-84CF-75BE7C461057}" type="datetimeFigureOut">
              <a:rPr lang="nl-NL" smtClean="0"/>
              <a:t>19-11-2024</a:t>
            </a:fld>
            <a:endParaRPr lang="nl-NL"/>
          </a:p>
        </p:txBody>
      </p:sp>
      <p:sp>
        <p:nvSpPr>
          <p:cNvPr id="5" name="Tijdelijke aanduiding voor voettekst 4">
            <a:extLst>
              <a:ext uri="{FF2B5EF4-FFF2-40B4-BE49-F238E27FC236}">
                <a16:creationId xmlns:a16="http://schemas.microsoft.com/office/drawing/2014/main" id="{939176E4-0851-89FF-F261-E47ED0318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DDC8F042-5ACB-BC60-88D6-807DB863AE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44B04F-E667-42D7-A5E6-A29DD9E52CCF}" type="slidenum">
              <a:rPr lang="nl-NL" smtClean="0"/>
              <a:t>‹nr.›</a:t>
            </a:fld>
            <a:endParaRPr lang="nl-NL"/>
          </a:p>
        </p:txBody>
      </p:sp>
    </p:spTree>
    <p:extLst>
      <p:ext uri="{BB962C8B-B14F-4D97-AF65-F5344CB8AC3E}">
        <p14:creationId xmlns:p14="http://schemas.microsoft.com/office/powerpoint/2010/main" val="3774669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3D-Tetrisstukken">
            <a:extLst>
              <a:ext uri="{FF2B5EF4-FFF2-40B4-BE49-F238E27FC236}">
                <a16:creationId xmlns:a16="http://schemas.microsoft.com/office/drawing/2014/main" id="{A15451A5-6382-C446-EAC3-EDD7D03B2613}"/>
              </a:ext>
            </a:extLst>
          </p:cNvPr>
          <p:cNvPicPr>
            <a:picLocks noGrp="1" noChangeAspect="1"/>
          </p:cNvPicPr>
          <p:nvPr>
            <p:ph type="pic" sz="quarter" idx="10"/>
          </p:nvPr>
        </p:nvPicPr>
        <p:blipFill>
          <a:blip r:embed="rId3">
            <a:alphaModFix amt="61000"/>
          </a:blip>
          <a:srcRect t="7865" b="7865"/>
          <a:stretch/>
        </p:blipFill>
        <p:spPr>
          <a:xfrm>
            <a:off x="23" y="-2"/>
            <a:ext cx="12191953" cy="6858000"/>
          </a:xfrm>
          <a:noFill/>
        </p:spPr>
      </p:pic>
      <p:sp>
        <p:nvSpPr>
          <p:cNvPr id="3" name="Titel 2">
            <a:extLst>
              <a:ext uri="{FF2B5EF4-FFF2-40B4-BE49-F238E27FC236}">
                <a16:creationId xmlns:a16="http://schemas.microsoft.com/office/drawing/2014/main" id="{05BF4AF3-2D87-5D1D-245D-49E6F0B09A40}"/>
              </a:ext>
            </a:extLst>
          </p:cNvPr>
          <p:cNvSpPr>
            <a:spLocks noGrp="1"/>
          </p:cNvSpPr>
          <p:nvPr>
            <p:ph type="title"/>
          </p:nvPr>
        </p:nvSpPr>
        <p:spPr>
          <a:xfrm>
            <a:off x="1270247" y="471224"/>
            <a:ext cx="9792182" cy="2562753"/>
          </a:xfrm>
          <a:ln>
            <a:solidFill>
              <a:schemeClr val="bg1"/>
            </a:solidFill>
          </a:ln>
        </p:spPr>
        <p:txBody>
          <a:bodyPr lIns="914400" tIns="91440" rIns="914400" bIns="45720" rtlCol="0" anchor="ctr">
            <a:normAutofit fontScale="90000"/>
          </a:bodyPr>
          <a:lstStyle>
            <a:defPPr>
              <a:defRPr lang="nl-NL"/>
            </a:defPPr>
          </a:lstStyle>
          <a:p>
            <a:br>
              <a:rPr lang="nl-NL" sz="2200" dirty="0">
                <a:solidFill>
                  <a:schemeClr val="bg1"/>
                </a:solidFill>
                <a:latin typeface="Calibri"/>
                <a:cs typeface="Calibri"/>
              </a:rPr>
            </a:br>
            <a:br>
              <a:rPr lang="nl-NL" sz="2200" dirty="0">
                <a:latin typeface="Calibri"/>
                <a:cs typeface="Calibri"/>
              </a:rPr>
            </a:br>
            <a:r>
              <a:rPr lang="nl-NL" sz="2200" dirty="0">
                <a:solidFill>
                  <a:schemeClr val="bg1"/>
                </a:solidFill>
                <a:latin typeface="Calibri"/>
                <a:cs typeface="Calibri"/>
              </a:rPr>
              <a:t>programma Passend Jeugdhulplandschap</a:t>
            </a:r>
            <a:br>
              <a:rPr lang="nl-NL" sz="2200" dirty="0">
                <a:solidFill>
                  <a:schemeClr val="bg1"/>
                </a:solidFill>
                <a:latin typeface="Calibri"/>
                <a:cs typeface="Calibri"/>
              </a:rPr>
            </a:br>
            <a:br>
              <a:rPr lang="nl-NL" sz="2200" dirty="0">
                <a:latin typeface="Calibri"/>
              </a:rPr>
            </a:br>
            <a:r>
              <a:rPr lang="nl-NL" sz="2200" dirty="0">
                <a:solidFill>
                  <a:schemeClr val="bg1"/>
                </a:solidFill>
                <a:latin typeface="Calibri"/>
                <a:cs typeface="Calibri"/>
              </a:rPr>
              <a:t>1. Verbeteren trajectgerichte samenwerking</a:t>
            </a:r>
            <a:br>
              <a:rPr lang="nl-NL" sz="2200" dirty="0">
                <a:latin typeface="Calibri"/>
              </a:rPr>
            </a:br>
            <a:r>
              <a:rPr lang="nl-NL" sz="2200" dirty="0">
                <a:solidFill>
                  <a:schemeClr val="bg1"/>
                </a:solidFill>
                <a:latin typeface="Calibri"/>
                <a:cs typeface="Calibri"/>
              </a:rPr>
              <a:t>2. verbeteren ambulante jeugdhulp</a:t>
            </a:r>
            <a:br>
              <a:rPr lang="nl-NL" sz="2200" dirty="0">
                <a:latin typeface="Calibri"/>
              </a:rPr>
            </a:br>
            <a:r>
              <a:rPr lang="nl-NL" sz="2200" dirty="0">
                <a:solidFill>
                  <a:schemeClr val="bg1"/>
                </a:solidFill>
                <a:latin typeface="Calibri"/>
                <a:cs typeface="Calibri"/>
              </a:rPr>
              <a:t>3. verbeteren jeugdhulp met verblijf</a:t>
            </a:r>
            <a:br>
              <a:rPr lang="nl-NL" sz="2200" dirty="0">
                <a:solidFill>
                  <a:schemeClr val="bg1"/>
                </a:solidFill>
                <a:latin typeface="Calibri"/>
                <a:cs typeface="Calibri"/>
              </a:rPr>
            </a:br>
            <a:br>
              <a:rPr lang="nl-NL" sz="2200" dirty="0">
                <a:latin typeface="Calibri"/>
              </a:rPr>
            </a:br>
            <a:r>
              <a:rPr lang="nl-NL" sz="2200" dirty="0">
                <a:solidFill>
                  <a:schemeClr val="bg1"/>
                </a:solidFill>
                <a:latin typeface="Calibri"/>
                <a:cs typeface="Calibri"/>
              </a:rPr>
              <a:t> opbouw alternatieven en 1 aanmeldformulier</a:t>
            </a:r>
            <a:br>
              <a:rPr lang="nl-NL" sz="2200" dirty="0">
                <a:solidFill>
                  <a:schemeClr val="bg1"/>
                </a:solidFill>
                <a:latin typeface="Calibri"/>
                <a:cs typeface="Calibri"/>
              </a:rPr>
            </a:br>
            <a:br>
              <a:rPr lang="nl-NL" sz="2200" dirty="0">
                <a:solidFill>
                  <a:schemeClr val="bg1"/>
                </a:solidFill>
                <a:latin typeface="Calibri"/>
                <a:cs typeface="Calibri"/>
              </a:rPr>
            </a:br>
            <a:br>
              <a:rPr lang="nl-NL" sz="2200" dirty="0">
                <a:latin typeface="Calibri"/>
                <a:cs typeface="Calibri"/>
              </a:rPr>
            </a:br>
            <a:endParaRPr lang="nl-NL" sz="2200" dirty="0">
              <a:solidFill>
                <a:schemeClr val="bg1"/>
              </a:solidFill>
              <a:latin typeface="Calibri"/>
              <a:cs typeface="Calibri"/>
            </a:endParaRPr>
          </a:p>
        </p:txBody>
      </p:sp>
      <p:sp>
        <p:nvSpPr>
          <p:cNvPr id="2" name="Tekstvak 1">
            <a:extLst>
              <a:ext uri="{FF2B5EF4-FFF2-40B4-BE49-F238E27FC236}">
                <a16:creationId xmlns:a16="http://schemas.microsoft.com/office/drawing/2014/main" id="{AC172E70-8C63-54F4-27AC-51A74A1F12D2}"/>
              </a:ext>
            </a:extLst>
          </p:cNvPr>
          <p:cNvSpPr txBox="1"/>
          <p:nvPr/>
        </p:nvSpPr>
        <p:spPr>
          <a:xfrm>
            <a:off x="4382271" y="5442130"/>
            <a:ext cx="6700355" cy="923330"/>
          </a:xfrm>
          <a:prstGeom prst="rect">
            <a:avLst/>
          </a:prstGeom>
          <a:noFill/>
          <a:ln w="28575">
            <a:solidFill>
              <a:schemeClr val="bg1"/>
            </a:solidFill>
            <a:prstDash val="solid"/>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dirty="0">
                <a:solidFill>
                  <a:schemeClr val="bg1"/>
                </a:solidFill>
                <a:latin typeface="Calibri"/>
                <a:cs typeface="Calibri"/>
              </a:rPr>
              <a:t>Maaike van Zwieten en Nanda Streefkerk-van Gelder (</a:t>
            </a:r>
            <a:r>
              <a:rPr lang="nl-NL" b="1" dirty="0" err="1">
                <a:solidFill>
                  <a:schemeClr val="bg1"/>
                </a:solidFill>
                <a:latin typeface="Calibri"/>
                <a:cs typeface="Calibri"/>
              </a:rPr>
              <a:t>Enver</a:t>
            </a:r>
            <a:r>
              <a:rPr lang="nl-NL" b="1" dirty="0">
                <a:solidFill>
                  <a:schemeClr val="bg1"/>
                </a:solidFill>
                <a:latin typeface="Calibri"/>
                <a:cs typeface="Calibri"/>
              </a:rPr>
              <a:t>)</a:t>
            </a:r>
          </a:p>
          <a:p>
            <a:r>
              <a:rPr lang="nl-NL" b="1" dirty="0">
                <a:solidFill>
                  <a:schemeClr val="bg1"/>
                </a:solidFill>
                <a:latin typeface="Calibri"/>
                <a:cs typeface="Calibri"/>
              </a:rPr>
              <a:t>Cees de Hoon en Petra van Ginkel (</a:t>
            </a:r>
            <a:r>
              <a:rPr lang="nl-NL" b="1" dirty="0" err="1">
                <a:solidFill>
                  <a:schemeClr val="bg1"/>
                </a:solidFill>
                <a:latin typeface="Calibri"/>
                <a:cs typeface="Calibri"/>
              </a:rPr>
              <a:t>Yulius</a:t>
            </a:r>
            <a:r>
              <a:rPr lang="nl-NL" b="1" dirty="0">
                <a:solidFill>
                  <a:schemeClr val="bg1"/>
                </a:solidFill>
                <a:latin typeface="Calibri"/>
                <a:cs typeface="Calibri"/>
              </a:rPr>
              <a:t>)</a:t>
            </a:r>
          </a:p>
          <a:p>
            <a:r>
              <a:rPr lang="nl-NL" b="1" dirty="0">
                <a:solidFill>
                  <a:schemeClr val="bg1"/>
                </a:solidFill>
                <a:latin typeface="Calibri"/>
                <a:cs typeface="Calibri"/>
              </a:rPr>
              <a:t>Linda </a:t>
            </a:r>
            <a:r>
              <a:rPr lang="nl-NL" b="1" err="1">
                <a:solidFill>
                  <a:schemeClr val="bg1"/>
                </a:solidFill>
                <a:latin typeface="Calibri"/>
                <a:cs typeface="Calibri"/>
              </a:rPr>
              <a:t>Melaet</a:t>
            </a:r>
            <a:r>
              <a:rPr lang="nl-NL" b="1" dirty="0">
                <a:solidFill>
                  <a:schemeClr val="bg1"/>
                </a:solidFill>
                <a:latin typeface="Calibri"/>
                <a:cs typeface="Calibri"/>
              </a:rPr>
              <a:t> en Ruud Bouman en </a:t>
            </a:r>
            <a:r>
              <a:rPr lang="nl-NL" b="1" err="1">
                <a:solidFill>
                  <a:schemeClr val="bg1"/>
                </a:solidFill>
                <a:latin typeface="Calibri"/>
                <a:cs typeface="Calibri"/>
              </a:rPr>
              <a:t>Effie</a:t>
            </a:r>
            <a:r>
              <a:rPr lang="nl-NL" b="1" dirty="0">
                <a:solidFill>
                  <a:schemeClr val="bg1"/>
                </a:solidFill>
                <a:latin typeface="Calibri"/>
                <a:cs typeface="Calibri"/>
              </a:rPr>
              <a:t> </a:t>
            </a:r>
            <a:r>
              <a:rPr lang="nl-NL" b="1" err="1">
                <a:solidFill>
                  <a:schemeClr val="bg1"/>
                </a:solidFill>
                <a:latin typeface="Calibri"/>
                <a:cs typeface="Calibri"/>
              </a:rPr>
              <a:t>Guardiola</a:t>
            </a:r>
            <a:r>
              <a:rPr lang="nl-NL" b="1" dirty="0">
                <a:solidFill>
                  <a:schemeClr val="bg1"/>
                </a:solidFill>
                <a:latin typeface="Calibri"/>
                <a:cs typeface="Calibri"/>
              </a:rPr>
              <a:t> (Timon)</a:t>
            </a:r>
            <a:endParaRPr lang="nl-NL" dirty="0">
              <a:solidFill>
                <a:schemeClr val="bg1"/>
              </a:solidFill>
              <a:latin typeface="Calibri"/>
              <a:cs typeface="Calibri"/>
            </a:endParaRPr>
          </a:p>
        </p:txBody>
      </p:sp>
    </p:spTree>
    <p:extLst>
      <p:ext uri="{BB962C8B-B14F-4D97-AF65-F5344CB8AC3E}">
        <p14:creationId xmlns:p14="http://schemas.microsoft.com/office/powerpoint/2010/main" val="171007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3D36B"/>
        </a:solidFill>
        <a:effectLst/>
      </p:bgPr>
    </p:bg>
    <p:spTree>
      <p:nvGrpSpPr>
        <p:cNvPr id="1" name=""/>
        <p:cNvGrpSpPr/>
        <p:nvPr/>
      </p:nvGrpSpPr>
      <p:grpSpPr>
        <a:xfrm>
          <a:off x="0" y="0"/>
          <a:ext cx="0" cy="0"/>
          <a:chOff x="0" y="0"/>
          <a:chExt cx="0" cy="0"/>
        </a:xfrm>
      </p:grpSpPr>
      <p:pic>
        <p:nvPicPr>
          <p:cNvPr id="11" name="Tijdelijke aanduiding voor afbeelding 10" descr="Een glooiend groen landschap met zonsondergang">
            <a:extLst>
              <a:ext uri="{FF2B5EF4-FFF2-40B4-BE49-F238E27FC236}">
                <a16:creationId xmlns:a16="http://schemas.microsoft.com/office/drawing/2014/main" id="{565AB0FC-9FCD-FDB2-1D84-F3D855D83877}"/>
              </a:ext>
            </a:extLst>
          </p:cNvPr>
          <p:cNvPicPr>
            <a:picLocks noGrp="1" noChangeAspect="1"/>
          </p:cNvPicPr>
          <p:nvPr>
            <p:ph type="pic" sz="quarter" idx="10"/>
          </p:nvPr>
        </p:nvPicPr>
        <p:blipFill>
          <a:blip r:embed="rId3"/>
          <a:srcRect/>
          <a:stretch/>
        </p:blipFill>
        <p:spPr>
          <a:xfrm>
            <a:off x="-797323" y="4656"/>
            <a:ext cx="4040800" cy="6858000"/>
          </a:xfrm>
        </p:spPr>
      </p:pic>
      <p:sp>
        <p:nvSpPr>
          <p:cNvPr id="47" name="Titel 46">
            <a:extLst>
              <a:ext uri="{FF2B5EF4-FFF2-40B4-BE49-F238E27FC236}">
                <a16:creationId xmlns:a16="http://schemas.microsoft.com/office/drawing/2014/main" id="{3F9E60C6-15AA-4C95-9519-652CD08A827C}"/>
              </a:ext>
            </a:extLst>
          </p:cNvPr>
          <p:cNvSpPr>
            <a:spLocks noGrp="1"/>
          </p:cNvSpPr>
          <p:nvPr>
            <p:ph type="title"/>
          </p:nvPr>
        </p:nvSpPr>
        <p:spPr>
          <a:xfrm>
            <a:off x="179085" y="150702"/>
            <a:ext cx="2864287" cy="1833250"/>
          </a:xfrm>
          <a:ln>
            <a:solidFill>
              <a:schemeClr val="tx1"/>
            </a:solidFill>
          </a:ln>
        </p:spPr>
        <p:txBody>
          <a:bodyPr lIns="91440" tIns="45720" rIns="91440" bIns="45720" rtlCol="0" anchor="ctr"/>
          <a:lstStyle>
            <a:defPPr>
              <a:defRPr lang="nl-NL"/>
            </a:defPPr>
          </a:lstStyle>
          <a:p>
            <a:pPr rtl="0"/>
            <a:r>
              <a:rPr lang="nl-NL" dirty="0">
                <a:solidFill>
                  <a:schemeClr val="tx1"/>
                </a:solidFill>
              </a:rPr>
              <a:t>1. </a:t>
            </a:r>
            <a:br>
              <a:rPr lang="nl-NL" dirty="0">
                <a:solidFill>
                  <a:schemeClr val="tx1"/>
                </a:solidFill>
              </a:rPr>
            </a:br>
            <a:r>
              <a:rPr lang="nl-NL" dirty="0">
                <a:solidFill>
                  <a:schemeClr val="tx1"/>
                </a:solidFill>
              </a:rPr>
              <a:t>Verbeteren trajectgerichte samenwerking</a:t>
            </a:r>
          </a:p>
        </p:txBody>
      </p:sp>
      <p:sp>
        <p:nvSpPr>
          <p:cNvPr id="4" name="Tijdelijke aanduiding voor tekst 3">
            <a:extLst>
              <a:ext uri="{FF2B5EF4-FFF2-40B4-BE49-F238E27FC236}">
                <a16:creationId xmlns:a16="http://schemas.microsoft.com/office/drawing/2014/main" id="{39D3AADE-5119-8CE2-0DD5-2BD7E3403288}"/>
              </a:ext>
            </a:extLst>
          </p:cNvPr>
          <p:cNvSpPr>
            <a:spLocks noGrp="1"/>
          </p:cNvSpPr>
          <p:nvPr>
            <p:ph type="body" sz="quarter" idx="11"/>
          </p:nvPr>
        </p:nvSpPr>
        <p:spPr>
          <a:xfrm>
            <a:off x="2857501" y="249117"/>
            <a:ext cx="8423642" cy="6788881"/>
          </a:xfrm>
        </p:spPr>
        <p:txBody>
          <a:bodyPr lIns="91440" tIns="45720" rIns="91440" bIns="45720" rtlCol="0" anchor="ctr"/>
          <a:lstStyle>
            <a:defPPr>
              <a:defRPr lang="nl-NL"/>
            </a:defPPr>
          </a:lstStyle>
          <a:p>
            <a:pPr marL="742950" lvl="1" indent="-285750">
              <a:buChar char="•"/>
            </a:pPr>
            <a:r>
              <a:rPr lang="nl-NL" dirty="0">
                <a:solidFill>
                  <a:schemeClr val="accent3">
                    <a:lumMod val="76000"/>
                  </a:schemeClr>
                </a:solidFill>
              </a:rPr>
              <a:t>Hand-out crisiswerk in uitvoering</a:t>
            </a:r>
          </a:p>
          <a:p>
            <a:pPr marL="742950" lvl="1" indent="-285750">
              <a:buChar char="•"/>
            </a:pPr>
            <a:r>
              <a:rPr lang="nl-NL" dirty="0">
                <a:solidFill>
                  <a:schemeClr val="accent3">
                    <a:lumMod val="76000"/>
                  </a:schemeClr>
                </a:solidFill>
              </a:rPr>
              <a:t>Uitgangspunten crisishulp geformuleerd en besproken met aanbieders en in de stuurgroep.</a:t>
            </a:r>
          </a:p>
          <a:p>
            <a:pPr lvl="1"/>
            <a:endParaRPr lang="nl-NL" dirty="0">
              <a:latin typeface="Tenorite "/>
              <a:cs typeface="Calibri"/>
            </a:endParaRPr>
          </a:p>
          <a:p>
            <a:pPr lvl="1"/>
            <a:r>
              <a:rPr lang="nl-NL" dirty="0">
                <a:latin typeface="Tenorite "/>
                <a:cs typeface="Calibri"/>
              </a:rPr>
              <a:t>Uitgangspunten:</a:t>
            </a:r>
          </a:p>
          <a:p>
            <a:pPr lvl="1"/>
            <a:r>
              <a:rPr lang="nl-NL" dirty="0">
                <a:latin typeface="Tenorite "/>
                <a:cs typeface="Calibri"/>
              </a:rPr>
              <a:t>1) Een sterke coördinatiefunctie bij het crisishulp meldpunt (CMP)</a:t>
            </a:r>
          </a:p>
          <a:p>
            <a:pPr lvl="1"/>
            <a:r>
              <a:rPr lang="nl-NL" dirty="0">
                <a:latin typeface="Tenorite "/>
                <a:cs typeface="Calibri"/>
              </a:rPr>
              <a:t>2) Het netwerk van een jeugdige wordt altijd betrokken bij het (crisis)   hulptraject</a:t>
            </a:r>
          </a:p>
          <a:p>
            <a:pPr lvl="1"/>
            <a:r>
              <a:rPr lang="nl-NL" dirty="0">
                <a:latin typeface="Tenorite "/>
                <a:cs typeface="Calibri"/>
              </a:rPr>
              <a:t>3) De jeugdige blijft naar de eigen school gaan</a:t>
            </a:r>
          </a:p>
          <a:p>
            <a:pPr lvl="1"/>
            <a:r>
              <a:rPr lang="nl-NL" dirty="0">
                <a:latin typeface="Tenorite "/>
                <a:cs typeface="Calibri"/>
              </a:rPr>
              <a:t>4) Altijd ambulant starten met crisisjeugdhulp (hulp met verblijf is onderdeel van ambulante traject)</a:t>
            </a:r>
          </a:p>
          <a:p>
            <a:pPr lvl="1"/>
            <a:r>
              <a:rPr lang="nl-NL" dirty="0">
                <a:latin typeface="Tenorite "/>
                <a:cs typeface="Calibri"/>
              </a:rPr>
              <a:t>5) Een toereikend palet van ambulante crisishulp is beschikbaar</a:t>
            </a:r>
          </a:p>
          <a:p>
            <a:pPr lvl="1"/>
            <a:r>
              <a:rPr lang="nl-NL" dirty="0">
                <a:latin typeface="Tenorite "/>
                <a:cs typeface="Calibri"/>
              </a:rPr>
              <a:t>6) Aandacht voor screening tijdens crisis (verblijf) --&gt; wat wordt vervolghulp?</a:t>
            </a:r>
          </a:p>
          <a:p>
            <a:pPr lvl="1"/>
            <a:endParaRPr lang="nl-NL" dirty="0">
              <a:latin typeface="Tenorite "/>
              <a:cs typeface="Calibri"/>
            </a:endParaRPr>
          </a:p>
          <a:p>
            <a:pPr lvl="1"/>
            <a:r>
              <a:rPr lang="nl-NL" dirty="0">
                <a:latin typeface="Tenorite "/>
                <a:cs typeface="Calibri"/>
              </a:rPr>
              <a:t>2025: operationaliseren van deze uitgangspunten</a:t>
            </a:r>
          </a:p>
          <a:p>
            <a:pPr lvl="1"/>
            <a:endParaRPr lang="nl-NL" dirty="0">
              <a:latin typeface="Tenorite "/>
              <a:cs typeface="Calibri"/>
            </a:endParaRPr>
          </a:p>
        </p:txBody>
      </p:sp>
      <p:sp>
        <p:nvSpPr>
          <p:cNvPr id="20" name="Tijdelijke aanduiding voor dianummer 19">
            <a:extLst>
              <a:ext uri="{FF2B5EF4-FFF2-40B4-BE49-F238E27FC236}">
                <a16:creationId xmlns:a16="http://schemas.microsoft.com/office/drawing/2014/main" id="{DA9558D5-EB6D-C2EA-C5E2-790769448541}"/>
              </a:ext>
            </a:extLst>
          </p:cNvPr>
          <p:cNvSpPr>
            <a:spLocks noGrp="1"/>
          </p:cNvSpPr>
          <p:nvPr>
            <p:ph type="sldNum" sz="quarter" idx="4"/>
          </p:nvPr>
        </p:nvSpPr>
        <p:spPr/>
        <p:txBody>
          <a:bodyPr rtlCol="0"/>
          <a:lstStyle>
            <a:defPPr>
              <a:defRPr lang="nl-NL"/>
            </a:defPPr>
          </a:lstStyle>
          <a:p>
            <a:pPr rtl="0"/>
            <a:fld id="{EA87306C-81BA-4795-A5CA-9392456A8C1E}" type="slidenum">
              <a:rPr lang="nl-NL" smtClean="0"/>
              <a:pPr rtl="0"/>
              <a:t>2</a:t>
            </a:fld>
            <a:endParaRPr lang="nl-NL" dirty="0"/>
          </a:p>
        </p:txBody>
      </p:sp>
    </p:spTree>
    <p:extLst>
      <p:ext uri="{BB962C8B-B14F-4D97-AF65-F5344CB8AC3E}">
        <p14:creationId xmlns:p14="http://schemas.microsoft.com/office/powerpoint/2010/main" val="359029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999"/>
                                          </p:stCondLst>
                                        </p:cTn>
                                        <p:tgtEl>
                                          <p:spTgt spid="4">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999"/>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7" name="Tijdelijke aanduiding voor afbeelding 4" descr="Een close-up van een veld">
            <a:extLst>
              <a:ext uri="{FF2B5EF4-FFF2-40B4-BE49-F238E27FC236}">
                <a16:creationId xmlns:a16="http://schemas.microsoft.com/office/drawing/2014/main" id="{DA3FAC68-747F-999F-4EF5-874B39A6DD5B}"/>
              </a:ext>
            </a:extLst>
          </p:cNvPr>
          <p:cNvPicPr>
            <a:picLocks noGrp="1" noChangeAspect="1"/>
          </p:cNvPicPr>
          <p:nvPr>
            <p:ph type="pic" sz="quarter" idx="10"/>
          </p:nvPr>
        </p:nvPicPr>
        <p:blipFill>
          <a:blip r:embed="rId3"/>
          <a:srcRect t="9986" b="9986"/>
          <a:stretch/>
        </p:blipFill>
        <p:spPr/>
      </p:pic>
      <p:sp>
        <p:nvSpPr>
          <p:cNvPr id="2" name="Titel 1">
            <a:extLst>
              <a:ext uri="{FF2B5EF4-FFF2-40B4-BE49-F238E27FC236}">
                <a16:creationId xmlns:a16="http://schemas.microsoft.com/office/drawing/2014/main" id="{FA54AEBF-73B2-2188-6E43-D85E829780A8}"/>
              </a:ext>
            </a:extLst>
          </p:cNvPr>
          <p:cNvSpPr>
            <a:spLocks noGrp="1"/>
          </p:cNvSpPr>
          <p:nvPr>
            <p:ph type="title"/>
          </p:nvPr>
        </p:nvSpPr>
        <p:spPr>
          <a:xfrm>
            <a:off x="1195810" y="773538"/>
            <a:ext cx="4377400" cy="2160644"/>
          </a:xfrm>
          <a:ln>
            <a:solidFill>
              <a:schemeClr val="accent5">
                <a:lumMod val="40000"/>
                <a:lumOff val="60000"/>
              </a:schemeClr>
            </a:solidFill>
          </a:ln>
        </p:spPr>
        <p:txBody>
          <a:bodyPr lIns="91440" tIns="45720" rIns="91440" bIns="45720" rtlCol="0" anchor="ctr"/>
          <a:lstStyle>
            <a:defPPr>
              <a:defRPr lang="nl-NL"/>
            </a:defPPr>
          </a:lstStyle>
          <a:p>
            <a:r>
              <a:rPr lang="nl-NL" dirty="0">
                <a:solidFill>
                  <a:schemeClr val="accent5">
                    <a:lumMod val="40000"/>
                    <a:lumOff val="60000"/>
                  </a:schemeClr>
                </a:solidFill>
              </a:rPr>
              <a:t>2. </a:t>
            </a:r>
            <a:br>
              <a:rPr lang="nl-NL" dirty="0">
                <a:solidFill>
                  <a:schemeClr val="accent5">
                    <a:lumMod val="40000"/>
                    <a:lumOff val="60000"/>
                  </a:schemeClr>
                </a:solidFill>
              </a:rPr>
            </a:br>
            <a:r>
              <a:rPr lang="nl-NL" dirty="0">
                <a:solidFill>
                  <a:schemeClr val="accent5">
                    <a:lumMod val="40000"/>
                    <a:lumOff val="60000"/>
                  </a:schemeClr>
                </a:solidFill>
              </a:rPr>
              <a:t>Verbeteren ambulante hulp</a:t>
            </a:r>
            <a:br>
              <a:rPr lang="nl-NL" dirty="0"/>
            </a:br>
            <a:endParaRPr lang="nl-NL" dirty="0"/>
          </a:p>
        </p:txBody>
      </p:sp>
      <p:sp>
        <p:nvSpPr>
          <p:cNvPr id="8" name="Tijdelijke aanduiding voor tekst 7">
            <a:extLst>
              <a:ext uri="{FF2B5EF4-FFF2-40B4-BE49-F238E27FC236}">
                <a16:creationId xmlns:a16="http://schemas.microsoft.com/office/drawing/2014/main" id="{84FF9883-88A9-CF5F-4675-34C37221DF6D}"/>
              </a:ext>
            </a:extLst>
          </p:cNvPr>
          <p:cNvSpPr>
            <a:spLocks noGrp="1"/>
          </p:cNvSpPr>
          <p:nvPr>
            <p:ph type="body" sz="quarter" idx="11"/>
          </p:nvPr>
        </p:nvSpPr>
        <p:spPr>
          <a:xfrm>
            <a:off x="7112000" y="2050474"/>
            <a:ext cx="4497388" cy="4305876"/>
          </a:xfrm>
        </p:spPr>
        <p:txBody>
          <a:bodyPr lIns="91440" tIns="45720" rIns="91440" bIns="45720" rtlCol="0" anchor="ctr"/>
          <a:lstStyle/>
          <a:p>
            <a:pPr marL="342900" indent="-342900">
              <a:buFont typeface="+mj-lt"/>
              <a:buAutoNum type="arabicPeriod"/>
            </a:pPr>
            <a:r>
              <a:rPr lang="nl-NL" sz="1600" dirty="0">
                <a:solidFill>
                  <a:srgbClr val="0070C0"/>
                </a:solidFill>
              </a:rPr>
              <a:t>Inventarisatie ambulante zorgexpertise en identificeren witte plekken</a:t>
            </a:r>
          </a:p>
          <a:p>
            <a:pPr marL="342900" indent="-342900">
              <a:buFont typeface="+mj-lt"/>
              <a:buAutoNum type="arabicPeriod"/>
            </a:pPr>
            <a:endParaRPr lang="nl-NL" sz="1600" dirty="0">
              <a:solidFill>
                <a:srgbClr val="0070C0"/>
              </a:solidFill>
            </a:endParaRPr>
          </a:p>
          <a:p>
            <a:pPr marL="342900" indent="-342900">
              <a:buFont typeface="+mj-lt"/>
              <a:buAutoNum type="arabicPeriod"/>
            </a:pPr>
            <a:r>
              <a:rPr lang="nl-NL" sz="1600" dirty="0">
                <a:solidFill>
                  <a:srgbClr val="0070C0"/>
                </a:solidFill>
              </a:rPr>
              <a:t>Evaluatie toeleidings- en verwijzings-proces aan de hand van casuïstiek</a:t>
            </a:r>
          </a:p>
          <a:p>
            <a:endParaRPr lang="nl-NL" sz="1600" dirty="0"/>
          </a:p>
          <a:p>
            <a:r>
              <a:rPr lang="nl-NL" sz="1600" dirty="0"/>
              <a:t>2025:</a:t>
            </a:r>
          </a:p>
          <a:p>
            <a:pPr marL="342900" indent="-342900">
              <a:buFont typeface="+mj-lt"/>
              <a:buAutoNum type="arabicPeriod"/>
            </a:pPr>
            <a:r>
              <a:rPr lang="nl-NL" sz="1600" dirty="0"/>
              <a:t>Aanbevelingen </a:t>
            </a:r>
            <a:r>
              <a:rPr lang="nl-NL" sz="1600" dirty="0" err="1"/>
              <a:t>obv</a:t>
            </a:r>
            <a:r>
              <a:rPr lang="nl-NL" sz="1600" dirty="0"/>
              <a:t> 1 en 2 om best passende samenwerking te organiseren in ZHZ, mede in relatie tot de andere ontwikkellijnen</a:t>
            </a:r>
          </a:p>
          <a:p>
            <a:pPr marL="342900" indent="-342900">
              <a:buFont typeface="+mj-lt"/>
              <a:buAutoNum type="arabicPeriod"/>
            </a:pPr>
            <a:endParaRPr lang="nl-NL" sz="1600" dirty="0"/>
          </a:p>
          <a:p>
            <a:pPr marL="342900" indent="-342900">
              <a:buFont typeface="+mj-lt"/>
              <a:buAutoNum type="arabicPeriod"/>
            </a:pPr>
            <a:r>
              <a:rPr lang="nl-NL" sz="1600" dirty="0"/>
              <a:t>Beschrijving gewenst </a:t>
            </a:r>
            <a:r>
              <a:rPr lang="nl-NL" sz="1600" dirty="0" err="1"/>
              <a:t>toeleidingsproces</a:t>
            </a:r>
            <a:r>
              <a:rPr lang="nl-NL" sz="1600" dirty="0"/>
              <a:t> naar ambulante expertise</a:t>
            </a:r>
          </a:p>
          <a:p>
            <a:pPr marL="342900" indent="-342900">
              <a:buFont typeface="+mj-lt"/>
              <a:buAutoNum type="arabicPeriod"/>
            </a:pPr>
            <a:endParaRPr lang="nl-NL" dirty="0"/>
          </a:p>
          <a:p>
            <a:pPr marL="342900" indent="-342900">
              <a:buFont typeface="+mj-lt"/>
              <a:buAutoNum type="arabicPeriod"/>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
        <p:nvSpPr>
          <p:cNvPr id="5" name="Tijdelijke aanduiding voor dianummer 4">
            <a:extLst>
              <a:ext uri="{FF2B5EF4-FFF2-40B4-BE49-F238E27FC236}">
                <a16:creationId xmlns:a16="http://schemas.microsoft.com/office/drawing/2014/main" id="{B51885A6-2008-15E5-517B-3CBBFE99B11A}"/>
              </a:ext>
            </a:extLst>
          </p:cNvPr>
          <p:cNvSpPr>
            <a:spLocks noGrp="1"/>
          </p:cNvSpPr>
          <p:nvPr>
            <p:ph type="sldNum" sz="quarter" idx="4"/>
          </p:nvPr>
        </p:nvSpPr>
        <p:spPr/>
        <p:txBody>
          <a:bodyPr rtlCol="0"/>
          <a:lstStyle>
            <a:defPPr>
              <a:defRPr lang="nl-NL"/>
            </a:defPPr>
          </a:lstStyle>
          <a:p>
            <a:fld id="{EA87306C-81BA-4795-A5CA-9392456A8C1E}" type="slidenum">
              <a:rPr lang="nl-NL" smtClean="0"/>
              <a:pPr/>
              <a:t>3</a:t>
            </a:fld>
            <a:endParaRPr lang="nl-NL" dirty="0"/>
          </a:p>
        </p:txBody>
      </p:sp>
    </p:spTree>
    <p:extLst>
      <p:ext uri="{BB962C8B-B14F-4D97-AF65-F5344CB8AC3E}">
        <p14:creationId xmlns:p14="http://schemas.microsoft.com/office/powerpoint/2010/main" val="788226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99"/>
                                          </p:stCondLst>
                                        </p:cTn>
                                        <p:tgtEl>
                                          <p:spTgt spid="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999"/>
                                          </p:stCondLst>
                                        </p:cTn>
                                        <p:tgtEl>
                                          <p:spTgt spid="8">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999"/>
                                          </p:stCondLst>
                                        </p:cTn>
                                        <p:tgtEl>
                                          <p:spTgt spid="8">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999"/>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Tijdelijke aanduiding voor afbeelding 20" descr="Close-up van groen gras">
            <a:extLst>
              <a:ext uri="{FF2B5EF4-FFF2-40B4-BE49-F238E27FC236}">
                <a16:creationId xmlns:a16="http://schemas.microsoft.com/office/drawing/2014/main" id="{C082290F-76CE-97A7-ECB5-83B0FEA27B37}"/>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val="0"/>
              </a:ext>
            </a:extLst>
          </a:blip>
          <a:srcRect/>
          <a:stretch/>
        </p:blipFill>
        <p:spPr>
          <a:xfrm>
            <a:off x="0" y="-9009"/>
            <a:ext cx="5521124" cy="6878584"/>
          </a:xfrm>
        </p:spPr>
      </p:pic>
      <p:sp>
        <p:nvSpPr>
          <p:cNvPr id="2" name="Tijdelijke aanduiding voor dianummer 1">
            <a:extLst>
              <a:ext uri="{FF2B5EF4-FFF2-40B4-BE49-F238E27FC236}">
                <a16:creationId xmlns:a16="http://schemas.microsoft.com/office/drawing/2014/main" id="{C0D15DC2-8425-2530-3D59-ABE5D5C4AD2E}"/>
              </a:ext>
            </a:extLst>
          </p:cNvPr>
          <p:cNvSpPr>
            <a:spLocks noGrp="1"/>
          </p:cNvSpPr>
          <p:nvPr>
            <p:ph type="sldNum" sz="quarter" idx="4"/>
          </p:nvPr>
        </p:nvSpPr>
        <p:spPr/>
        <p:txBody>
          <a:bodyPr rtlCol="0"/>
          <a:lstStyle>
            <a:defPPr>
              <a:defRPr lang="nl-NL"/>
            </a:defPPr>
          </a:lstStyle>
          <a:p>
            <a:pPr rtl="0"/>
            <a:fld id="{EA87306C-81BA-4795-A5CA-9392456A8C1E}" type="slidenum">
              <a:rPr lang="nl-NL" smtClean="0"/>
              <a:pPr rtl="0"/>
              <a:t>4</a:t>
            </a:fld>
            <a:endParaRPr lang="nl-NL" dirty="0"/>
          </a:p>
        </p:txBody>
      </p:sp>
      <p:sp>
        <p:nvSpPr>
          <p:cNvPr id="3" name="Titel 1">
            <a:extLst>
              <a:ext uri="{FF2B5EF4-FFF2-40B4-BE49-F238E27FC236}">
                <a16:creationId xmlns:a16="http://schemas.microsoft.com/office/drawing/2014/main" id="{38B9EC4D-DE5A-20FD-342B-EBB16978A1C8}"/>
              </a:ext>
            </a:extLst>
          </p:cNvPr>
          <p:cNvSpPr txBox="1">
            <a:spLocks/>
          </p:cNvSpPr>
          <p:nvPr/>
        </p:nvSpPr>
        <p:spPr>
          <a:xfrm>
            <a:off x="979055" y="1330036"/>
            <a:ext cx="3703781" cy="3195665"/>
          </a:xfrm>
          <a:prstGeom prst="rect">
            <a:avLst/>
          </a:prstGeom>
          <a:ln w="28575">
            <a:solidFill>
              <a:schemeClr val="bg1"/>
            </a:solidFill>
          </a:ln>
        </p:spPr>
        <p:txBody>
          <a:bodyPr rtlCol="0" anchor="ctr"/>
          <a:lstStyle>
            <a:defPPr>
              <a:defRPr lang="nl-NL"/>
            </a:defPPr>
            <a:lvl1pPr algn="ctr" defTabSz="914400" rtl="0" eaLnBrk="1" latinLnBrk="0" hangingPunct="1">
              <a:lnSpc>
                <a:spcPct val="90000"/>
              </a:lnSpc>
              <a:spcBef>
                <a:spcPct val="0"/>
              </a:spcBef>
              <a:buNone/>
              <a:defRPr lang="nl-NL" sz="2400" kern="1200" cap="all" spc="100" baseline="0">
                <a:solidFill>
                  <a:schemeClr val="accent4">
                    <a:lumMod val="50000"/>
                  </a:schemeClr>
                </a:solidFill>
                <a:latin typeface="+mj-lt"/>
                <a:ea typeface="+mj-ea"/>
                <a:cs typeface="+mj-cs"/>
              </a:defRPr>
            </a:lvl1pPr>
          </a:lstStyle>
          <a:p>
            <a:r>
              <a:rPr lang="nl-NL" dirty="0">
                <a:solidFill>
                  <a:schemeClr val="bg1"/>
                </a:solidFill>
              </a:rPr>
              <a:t>3. </a:t>
            </a:r>
            <a:br>
              <a:rPr lang="nl-NL" dirty="0">
                <a:solidFill>
                  <a:schemeClr val="bg1"/>
                </a:solidFill>
              </a:rPr>
            </a:br>
            <a:r>
              <a:rPr lang="nl-NL" dirty="0">
                <a:solidFill>
                  <a:schemeClr val="bg1"/>
                </a:solidFill>
              </a:rPr>
              <a:t>Verbeteren jeugdhulp met verblijf</a:t>
            </a:r>
            <a:br>
              <a:rPr lang="nl-NL" dirty="0">
                <a:solidFill>
                  <a:schemeClr val="bg1"/>
                </a:solidFill>
              </a:rPr>
            </a:br>
            <a:endParaRPr lang="nl-NL" dirty="0">
              <a:solidFill>
                <a:schemeClr val="bg1"/>
              </a:solidFill>
            </a:endParaRPr>
          </a:p>
        </p:txBody>
      </p:sp>
      <p:sp>
        <p:nvSpPr>
          <p:cNvPr id="4" name="Tijdelijke aanduiding voor tekst 3">
            <a:extLst>
              <a:ext uri="{FF2B5EF4-FFF2-40B4-BE49-F238E27FC236}">
                <a16:creationId xmlns:a16="http://schemas.microsoft.com/office/drawing/2014/main" id="{3D2EEA92-82B8-5F97-8F5B-D75A48711284}"/>
              </a:ext>
            </a:extLst>
          </p:cNvPr>
          <p:cNvSpPr txBox="1">
            <a:spLocks/>
          </p:cNvSpPr>
          <p:nvPr/>
        </p:nvSpPr>
        <p:spPr>
          <a:xfrm>
            <a:off x="5712377" y="271728"/>
            <a:ext cx="5903181" cy="6448912"/>
          </a:xfrm>
          <a:prstGeom prst="rect">
            <a:avLst/>
          </a:prstGeom>
        </p:spPr>
        <p:txBody>
          <a:bodyPr lIns="91440" tIns="45720" rIns="91440" bIns="45720" rtlCol="0" anchor="t"/>
          <a:lstStyle>
            <a:defPPr>
              <a:defRPr lang="nl-NL"/>
            </a:defPPr>
            <a:lvl1pPr marL="228600" indent="-228600" algn="l" defTabSz="914400" rtl="0" eaLnBrk="1" latinLnBrk="0" hangingPunct="1">
              <a:lnSpc>
                <a:spcPct val="90000"/>
              </a:lnSpc>
              <a:spcBef>
                <a:spcPts val="1000"/>
              </a:spcBef>
              <a:buFont typeface="Arial" panose="020B0604020202020204" pitchFamily="34" charset="0"/>
              <a:buChar char="•"/>
              <a:defRPr lang="nl-NL"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nl-NL"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nl-NL"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9pPr>
          </a:lstStyle>
          <a:p>
            <a:pPr lvl="1"/>
            <a:endParaRPr lang="nl-NL" sz="1600" dirty="0"/>
          </a:p>
          <a:p>
            <a:pPr lvl="1"/>
            <a:endParaRPr lang="nl-NL" sz="1600" dirty="0"/>
          </a:p>
          <a:p>
            <a:pPr marL="457200" lvl="1" indent="0">
              <a:buNone/>
            </a:pPr>
            <a:r>
              <a:rPr lang="nl-NL" sz="2000" dirty="0"/>
              <a:t>Kleinschalige woonvoorziening:</a:t>
            </a:r>
          </a:p>
          <a:p>
            <a:pPr lvl="1"/>
            <a:r>
              <a:rPr lang="nl-NL" sz="2000" dirty="0"/>
              <a:t>Huisvesting</a:t>
            </a:r>
          </a:p>
          <a:p>
            <a:pPr lvl="1"/>
            <a:r>
              <a:rPr lang="nl-NL" sz="2000" dirty="0"/>
              <a:t>BREN-aanbesteding</a:t>
            </a:r>
          </a:p>
          <a:p>
            <a:pPr lvl="1"/>
            <a:r>
              <a:rPr lang="nl-NL" sz="2000" dirty="0"/>
              <a:t>Tarief</a:t>
            </a:r>
          </a:p>
          <a:p>
            <a:pPr lvl="1"/>
            <a:endParaRPr lang="nl-NL" sz="2000" dirty="0"/>
          </a:p>
          <a:p>
            <a:pPr marL="457200" lvl="1" indent="0">
              <a:buNone/>
            </a:pPr>
            <a:r>
              <a:rPr lang="nl-NL" sz="2000" dirty="0">
                <a:latin typeface="Segoe UI"/>
                <a:cs typeface="Segoe UI"/>
              </a:rPr>
              <a:t>Inventarisatie van</a:t>
            </a:r>
            <a:endParaRPr lang="en-US" sz="2000" dirty="0">
              <a:latin typeface="Segoe UI"/>
              <a:cs typeface="Segoe UI"/>
            </a:endParaRPr>
          </a:p>
          <a:p>
            <a:pPr marL="971550" lvl="1" indent="-285750">
              <a:buFont typeface="Arial"/>
              <a:buChar char="•"/>
            </a:pPr>
            <a:r>
              <a:rPr lang="nl-NL" sz="2000" dirty="0">
                <a:latin typeface="Arial"/>
                <a:cs typeface="Arial"/>
              </a:rPr>
              <a:t>Huidige verblijfplekken</a:t>
            </a:r>
            <a:endParaRPr lang="en-US" sz="2000" dirty="0">
              <a:latin typeface="Arial"/>
              <a:cs typeface="Arial"/>
            </a:endParaRPr>
          </a:p>
          <a:p>
            <a:pPr marL="971550" lvl="1" indent="-285750">
              <a:buFont typeface="Arial"/>
              <a:buChar char="•"/>
            </a:pPr>
            <a:r>
              <a:rPr lang="nl-NL" sz="2000" dirty="0">
                <a:latin typeface="Arial"/>
                <a:cs typeface="Arial"/>
              </a:rPr>
              <a:t>Actuele gebruik verblijfplekken</a:t>
            </a:r>
            <a:endParaRPr lang="en-US" sz="2000" dirty="0">
              <a:latin typeface="Arial"/>
              <a:cs typeface="Arial"/>
            </a:endParaRPr>
          </a:p>
          <a:p>
            <a:pPr marL="971550" lvl="1" indent="-285750">
              <a:buFont typeface="Arial"/>
              <a:buChar char="•"/>
            </a:pPr>
            <a:r>
              <a:rPr lang="nl-NL" sz="2000" dirty="0">
                <a:latin typeface="Arial"/>
                <a:cs typeface="Arial"/>
              </a:rPr>
              <a:t>Wachtlijsten voor jeugdigen waar geen plaats voor is (inclusief hulpvraag en zorgbehoefte)</a:t>
            </a:r>
            <a:endParaRPr lang="en-US" sz="2000" dirty="0">
              <a:latin typeface="Arial"/>
              <a:cs typeface="Arial"/>
            </a:endParaRPr>
          </a:p>
          <a:p>
            <a:pPr marL="971550" lvl="1" indent="-285750">
              <a:buFont typeface="Arial"/>
              <a:buChar char="•"/>
            </a:pPr>
            <a:r>
              <a:rPr lang="nl-NL" sz="2000" dirty="0">
                <a:latin typeface="Arial"/>
                <a:cs typeface="Arial"/>
              </a:rPr>
              <a:t>Aantal jeugdigen die nu in JZ+ verblijven en ‘terugkeren’ naar verblijf</a:t>
            </a:r>
            <a:endParaRPr lang="en-US" sz="2000" dirty="0">
              <a:latin typeface="Arial"/>
              <a:cs typeface="Arial"/>
            </a:endParaRPr>
          </a:p>
          <a:p>
            <a:pPr marL="457200" lvl="1" indent="0">
              <a:buNone/>
            </a:pPr>
            <a:endParaRPr lang="nl-NL" sz="2000" dirty="0"/>
          </a:p>
          <a:p>
            <a:pPr marL="457200" lvl="1" indent="0">
              <a:buNone/>
            </a:pPr>
            <a:r>
              <a:rPr lang="nl-NL" sz="2000" dirty="0"/>
              <a:t>Einde 2024: helder beeld over huidig residentieel landschap en overzicht knelpunten</a:t>
            </a:r>
          </a:p>
          <a:p>
            <a:pPr lvl="1"/>
            <a:endParaRPr lang="nl-NL" sz="2000" dirty="0"/>
          </a:p>
          <a:p>
            <a:pPr lvl="1"/>
            <a:endParaRPr lang="nl-NL" sz="2000" dirty="0"/>
          </a:p>
        </p:txBody>
      </p:sp>
    </p:spTree>
    <p:extLst>
      <p:ext uri="{BB962C8B-B14F-4D97-AF65-F5344CB8AC3E}">
        <p14:creationId xmlns:p14="http://schemas.microsoft.com/office/powerpoint/2010/main" val="201287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0BA3D-9921-C7FC-BC8D-5FC0FFA61E80}"/>
              </a:ext>
            </a:extLst>
          </p:cNvPr>
          <p:cNvSpPr>
            <a:spLocks noGrp="1"/>
          </p:cNvSpPr>
          <p:nvPr>
            <p:ph type="title"/>
          </p:nvPr>
        </p:nvSpPr>
        <p:spPr>
          <a:xfrm>
            <a:off x="5134980" y="204740"/>
            <a:ext cx="6323957" cy="1088020"/>
          </a:xfrm>
        </p:spPr>
        <p:txBody>
          <a:bodyPr rtlCol="0"/>
          <a:lstStyle>
            <a:defPPr>
              <a:defRPr lang="nl-NL"/>
            </a:defPPr>
          </a:lstStyle>
          <a:p>
            <a:pPr rtl="0"/>
            <a:r>
              <a:rPr lang="nl-NL" dirty="0"/>
              <a:t>Afbouw JZ+, Opbouw alternatieven</a:t>
            </a:r>
          </a:p>
        </p:txBody>
      </p:sp>
      <p:sp>
        <p:nvSpPr>
          <p:cNvPr id="4" name="Tijdelijke aanduiding voor inhoud 3">
            <a:extLst>
              <a:ext uri="{FF2B5EF4-FFF2-40B4-BE49-F238E27FC236}">
                <a16:creationId xmlns:a16="http://schemas.microsoft.com/office/drawing/2014/main" id="{1399A34E-6529-A0C2-1EEE-44E5D83178AC}"/>
              </a:ext>
            </a:extLst>
          </p:cNvPr>
          <p:cNvSpPr>
            <a:spLocks noGrp="1"/>
          </p:cNvSpPr>
          <p:nvPr>
            <p:ph sz="quarter" idx="11"/>
          </p:nvPr>
        </p:nvSpPr>
        <p:spPr>
          <a:xfrm>
            <a:off x="5135563" y="1594811"/>
            <a:ext cx="6323374" cy="4762291"/>
          </a:xfrm>
        </p:spPr>
        <p:txBody>
          <a:bodyPr lIns="91440" tIns="45720" rIns="91440" bIns="45720" rtlCol="0" anchor="t"/>
          <a:lstStyle>
            <a:defPPr>
              <a:defRPr lang="nl-NL"/>
            </a:defPPr>
          </a:lstStyle>
          <a:p>
            <a:pPr>
              <a:lnSpc>
                <a:spcPct val="110000"/>
              </a:lnSpc>
            </a:pPr>
            <a:r>
              <a:rPr lang="nl-NL" dirty="0"/>
              <a:t>afbouw gaat sneller dan verwacht</a:t>
            </a:r>
          </a:p>
          <a:p>
            <a:pPr>
              <a:lnSpc>
                <a:spcPct val="110000"/>
              </a:lnSpc>
            </a:pPr>
            <a:endParaRPr lang="nl-NL" dirty="0"/>
          </a:p>
          <a:p>
            <a:pPr>
              <a:lnSpc>
                <a:spcPct val="110000"/>
              </a:lnSpc>
            </a:pPr>
            <a:r>
              <a:rPr lang="nl-NL" dirty="0"/>
              <a:t>Subsidieaanvraag bij BREN:</a:t>
            </a:r>
          </a:p>
          <a:p>
            <a:pPr>
              <a:lnSpc>
                <a:spcPct val="110000"/>
              </a:lnSpc>
            </a:pPr>
            <a:endParaRPr lang="nl-NL" dirty="0">
              <a:latin typeface="Tenorite "/>
              <a:ea typeface="Roboto"/>
              <a:cs typeface="Roboto"/>
            </a:endParaRPr>
          </a:p>
          <a:p>
            <a:pPr marL="285750" indent="-285750">
              <a:buFont typeface="Roboto"/>
              <a:buChar char="•"/>
            </a:pPr>
            <a:r>
              <a:rPr lang="nl-NL" sz="1400" dirty="0">
                <a:latin typeface="Roboto"/>
                <a:ea typeface="Roboto"/>
                <a:cs typeface="Roboto"/>
              </a:rPr>
              <a:t>In samenwerking met gemeenten, aanbieders en verwijzers te werken aan kleinschalige, onvoorwaardelijke residentiele plekken als alternatief voor gesloten plaatsingen;</a:t>
            </a:r>
          </a:p>
          <a:p>
            <a:pPr marL="285750" indent="-285750">
              <a:buFont typeface="Roboto"/>
              <a:buChar char="•"/>
            </a:pPr>
            <a:r>
              <a:rPr lang="nl-NL" sz="1400" dirty="0">
                <a:latin typeface="Roboto"/>
                <a:ea typeface="Roboto"/>
                <a:cs typeface="Roboto"/>
              </a:rPr>
              <a:t>Verstevigen van de huidige open residentiële plekken</a:t>
            </a:r>
          </a:p>
          <a:p>
            <a:pPr marL="285750" indent="-285750">
              <a:buFont typeface="Roboto"/>
              <a:buChar char="•"/>
            </a:pPr>
            <a:r>
              <a:rPr lang="nl-NL" sz="1400" dirty="0">
                <a:latin typeface="Roboto"/>
                <a:ea typeface="Roboto"/>
                <a:cs typeface="Roboto"/>
              </a:rPr>
              <a:t>Het stoppen van de 'zorgcarrousel' meer focus naar preventie en integrale samenwerking</a:t>
            </a:r>
          </a:p>
          <a:p>
            <a:pPr marL="285750" indent="-285750">
              <a:buFont typeface="Roboto"/>
              <a:buChar char="•"/>
            </a:pPr>
            <a:r>
              <a:rPr lang="nl-NL" sz="1400" dirty="0">
                <a:latin typeface="Roboto"/>
                <a:ea typeface="Roboto"/>
                <a:cs typeface="Roboto"/>
              </a:rPr>
              <a:t>Normaliseren en ontwikkelen van een cultuur die past bij een duurzaam landschap.</a:t>
            </a:r>
          </a:p>
          <a:p>
            <a:pPr marL="285750" indent="-285750">
              <a:buFont typeface="Roboto"/>
              <a:buChar char="•"/>
            </a:pPr>
            <a:r>
              <a:rPr lang="nl-NL" sz="1400" dirty="0">
                <a:latin typeface="Roboto"/>
                <a:ea typeface="Roboto"/>
                <a:cs typeface="Roboto"/>
              </a:rPr>
              <a:t>Aandacht voor monitoring gewenste effect</a:t>
            </a:r>
          </a:p>
          <a:p>
            <a:pPr indent="0">
              <a:lnSpc>
                <a:spcPct val="110000"/>
              </a:lnSpc>
              <a:buNone/>
            </a:pPr>
            <a:endParaRPr lang="nl-NL" dirty="0">
              <a:latin typeface="Tenorite "/>
              <a:ea typeface="Roboto"/>
              <a:cs typeface="Roboto"/>
            </a:endParaRPr>
          </a:p>
          <a:p>
            <a:pPr marL="283210" lvl="1" indent="-283210" rtl="0">
              <a:lnSpc>
                <a:spcPct val="110000"/>
              </a:lnSpc>
            </a:pPr>
            <a:endParaRPr lang="nl-NL" dirty="0"/>
          </a:p>
          <a:p>
            <a:pPr rtl="0">
              <a:lnSpc>
                <a:spcPct val="110000"/>
              </a:lnSpc>
            </a:pPr>
            <a:endParaRPr lang="nl-NL" dirty="0"/>
          </a:p>
          <a:p>
            <a:pPr>
              <a:lnSpc>
                <a:spcPct val="110000"/>
              </a:lnSpc>
            </a:pPr>
            <a:endParaRPr lang="nl-NL" dirty="0"/>
          </a:p>
        </p:txBody>
      </p:sp>
      <p:sp>
        <p:nvSpPr>
          <p:cNvPr id="6" name="Tijdelijke aanduiding voor dianummer 5">
            <a:extLst>
              <a:ext uri="{FF2B5EF4-FFF2-40B4-BE49-F238E27FC236}">
                <a16:creationId xmlns:a16="http://schemas.microsoft.com/office/drawing/2014/main" id="{6B645A76-E100-EFC9-2708-1B148174751D}"/>
              </a:ext>
            </a:extLst>
          </p:cNvPr>
          <p:cNvSpPr>
            <a:spLocks noGrp="1"/>
          </p:cNvSpPr>
          <p:nvPr>
            <p:ph type="sldNum" sz="quarter" idx="4"/>
          </p:nvPr>
        </p:nvSpPr>
        <p:spPr>
          <a:xfrm>
            <a:off x="8610600" y="6356350"/>
            <a:ext cx="2743200" cy="365125"/>
          </a:xfrm>
        </p:spPr>
        <p:txBody>
          <a:bodyPr rtlCol="0"/>
          <a:lstStyle>
            <a:defPPr>
              <a:defRPr lang="nl-NL"/>
            </a:defPPr>
          </a:lstStyle>
          <a:p>
            <a:pPr rtl="0"/>
            <a:fld id="{EA87306C-81BA-4795-A5CA-9392456A8C1E}" type="slidenum">
              <a:rPr lang="nl-NL" smtClean="0"/>
              <a:pPr rtl="0"/>
              <a:t>5</a:t>
            </a:fld>
            <a:endParaRPr lang="nl-NL" dirty="0"/>
          </a:p>
        </p:txBody>
      </p:sp>
      <p:pic>
        <p:nvPicPr>
          <p:cNvPr id="8" name="Tijdelijke aanduiding voor afbeelding 7" descr="Een digitale weegschaal met cirkels">
            <a:extLst>
              <a:ext uri="{FF2B5EF4-FFF2-40B4-BE49-F238E27FC236}">
                <a16:creationId xmlns:a16="http://schemas.microsoft.com/office/drawing/2014/main" id="{C96034B2-C641-0966-6EA9-2CFA75EB81F0}"/>
              </a:ext>
            </a:extLst>
          </p:cNvPr>
          <p:cNvPicPr>
            <a:picLocks noGrp="1" noChangeAspect="1"/>
          </p:cNvPicPr>
          <p:nvPr>
            <p:ph type="pic" sz="quarter" idx="10"/>
          </p:nvPr>
        </p:nvPicPr>
        <p:blipFill>
          <a:blip r:embed="rId3"/>
          <a:srcRect l="30181" r="30181"/>
          <a:stretch/>
        </p:blipFill>
        <p:spPr/>
      </p:pic>
    </p:spTree>
    <p:extLst>
      <p:ext uri="{BB962C8B-B14F-4D97-AF65-F5344CB8AC3E}">
        <p14:creationId xmlns:p14="http://schemas.microsoft.com/office/powerpoint/2010/main" val="1981909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D682336-2973-D5FA-2FBF-7B9AA0E56191}"/>
              </a:ext>
            </a:extLst>
          </p:cNvPr>
          <p:cNvSpPr>
            <a:spLocks noGrp="1"/>
          </p:cNvSpPr>
          <p:nvPr>
            <p:ph type="title"/>
          </p:nvPr>
        </p:nvSpPr>
        <p:spPr>
          <a:xfrm>
            <a:off x="-533" y="1"/>
            <a:ext cx="4942973" cy="3846850"/>
          </a:xfrm>
        </p:spPr>
        <p:txBody>
          <a:bodyPr lIns="731520" tIns="45720" rIns="731520" bIns="45720" rtlCol="0" anchor="ctr"/>
          <a:lstStyle>
            <a:defPPr>
              <a:defRPr lang="nl-NL"/>
            </a:defPPr>
          </a:lstStyle>
          <a:p>
            <a:r>
              <a:rPr lang="nl-NL" dirty="0"/>
              <a:t>Samenvattend</a:t>
            </a:r>
            <a:br>
              <a:rPr lang="nl-NL" dirty="0"/>
            </a:br>
            <a:r>
              <a:rPr lang="nl-NL" dirty="0"/>
              <a:t>voor 2025</a:t>
            </a:r>
          </a:p>
        </p:txBody>
      </p:sp>
      <p:sp>
        <p:nvSpPr>
          <p:cNvPr id="19" name="Tijdelijke aanduiding voor inhoud 18">
            <a:extLst>
              <a:ext uri="{FF2B5EF4-FFF2-40B4-BE49-F238E27FC236}">
                <a16:creationId xmlns:a16="http://schemas.microsoft.com/office/drawing/2014/main" id="{622C2C2A-DE50-E0B7-C018-3DCB867E36AA}"/>
              </a:ext>
            </a:extLst>
          </p:cNvPr>
          <p:cNvSpPr>
            <a:spLocks noGrp="1"/>
          </p:cNvSpPr>
          <p:nvPr>
            <p:ph sz="quarter" idx="13"/>
          </p:nvPr>
        </p:nvSpPr>
        <p:spPr>
          <a:xfrm>
            <a:off x="177389" y="2692760"/>
            <a:ext cx="11037443" cy="3631129"/>
          </a:xfrm>
        </p:spPr>
        <p:txBody>
          <a:bodyPr lIns="91440" tIns="45720" rIns="91440" bIns="45720" rtlCol="0" anchor="t"/>
          <a:lstStyle>
            <a:defPPr>
              <a:defRPr lang="nl-NL"/>
            </a:defPPr>
          </a:lstStyle>
          <a:p>
            <a:pPr marL="283210" indent="-283210">
              <a:defRPr/>
            </a:pPr>
            <a:endParaRPr lang="nl-NL" dirty="0"/>
          </a:p>
          <a:p>
            <a:pPr marL="283210" indent="-283210">
              <a:defRPr/>
            </a:pPr>
            <a:endParaRPr lang="nl-NL" dirty="0"/>
          </a:p>
          <a:p>
            <a:pPr marL="283210" indent="-283210">
              <a:defRPr/>
            </a:pPr>
            <a:endParaRPr lang="nl-NL" dirty="0"/>
          </a:p>
          <a:p>
            <a:pPr marL="283210" indent="-283210">
              <a:defRPr/>
            </a:pPr>
            <a:endParaRPr lang="nl-NL" dirty="0"/>
          </a:p>
          <a:p>
            <a:pPr marL="283210" indent="-283210">
              <a:defRPr/>
            </a:pPr>
            <a:r>
              <a:rPr lang="nl-NL" dirty="0"/>
              <a:t>Ontwikkellijn 1 en 2 ontwikkelen door</a:t>
            </a:r>
          </a:p>
          <a:p>
            <a:pPr marL="283210" indent="-283210">
              <a:defRPr/>
            </a:pPr>
            <a:r>
              <a:rPr lang="nl-NL" dirty="0">
                <a:latin typeface="Tenorite "/>
              </a:rPr>
              <a:t>Ontwikkellijn 3 rond af, maar gaat over in verduurzamen residentiële landschap</a:t>
            </a:r>
            <a:endParaRPr lang="nl-NL" sz="1800" b="0" i="0" u="none" strike="noStrike" kern="1200" cap="none" spc="100" normalizeH="0" baseline="0" noProof="0" dirty="0">
              <a:ln>
                <a:noFill/>
              </a:ln>
              <a:solidFill>
                <a:prstClr val="black"/>
              </a:solidFill>
              <a:effectLst/>
              <a:uLnTx/>
              <a:uFillTx/>
              <a:latin typeface="Tenorite "/>
            </a:endParaRPr>
          </a:p>
          <a:p>
            <a:pPr marL="283210" indent="-283210"/>
            <a:r>
              <a:rPr lang="nl-NL" dirty="0"/>
              <a:t>Als programma PJHL dragen we actief bij aan het programma beschikbare en betaalbare jeugdhulp</a:t>
            </a:r>
          </a:p>
          <a:p>
            <a:pPr marL="283210" indent="-283210"/>
            <a:r>
              <a:rPr lang="nl-NL" dirty="0"/>
              <a:t>Rondom de veranderopgave trekken we nauw op met Toekomstscenario</a:t>
            </a:r>
          </a:p>
          <a:p>
            <a:pPr marL="283210" indent="-283210" rtl="0"/>
            <a:endParaRPr lang="nl-NL" dirty="0"/>
          </a:p>
          <a:p>
            <a:pPr marL="0" indent="0" rtl="0">
              <a:buNone/>
            </a:pPr>
            <a:endParaRPr lang="nl-NL" dirty="0"/>
          </a:p>
          <a:p>
            <a:pPr marL="0" indent="0" rtl="0">
              <a:buNone/>
            </a:pPr>
            <a:endParaRPr lang="nl-NL" dirty="0"/>
          </a:p>
          <a:p>
            <a:pPr marL="0" indent="0">
              <a:buNone/>
            </a:pPr>
            <a:endParaRPr lang="nl-NL" dirty="0"/>
          </a:p>
          <a:p>
            <a:pPr marL="283210" indent="-283210"/>
            <a:endParaRPr lang="nl-NL" dirty="0"/>
          </a:p>
          <a:p>
            <a:pPr marL="283210" indent="-283210"/>
            <a:endParaRPr lang="nl-NL" dirty="0"/>
          </a:p>
        </p:txBody>
      </p:sp>
      <p:sp>
        <p:nvSpPr>
          <p:cNvPr id="2" name="Tijdelijke aanduiding voor dianummer 1">
            <a:extLst>
              <a:ext uri="{FF2B5EF4-FFF2-40B4-BE49-F238E27FC236}">
                <a16:creationId xmlns:a16="http://schemas.microsoft.com/office/drawing/2014/main" id="{98B4D8E8-D0EF-11C8-495B-3876957CDB28}"/>
              </a:ext>
            </a:extLst>
          </p:cNvPr>
          <p:cNvSpPr>
            <a:spLocks noGrp="1"/>
          </p:cNvSpPr>
          <p:nvPr>
            <p:ph type="sldNum" sz="quarter" idx="4"/>
          </p:nvPr>
        </p:nvSpPr>
        <p:spPr/>
        <p:txBody>
          <a:bodyPr rtlCol="0"/>
          <a:lstStyle>
            <a:defPPr>
              <a:defRPr lang="nl-NL"/>
            </a:defPPr>
          </a:lstStyle>
          <a:p>
            <a:pPr rtl="0"/>
            <a:fld id="{EA87306C-81BA-4795-A5CA-9392456A8C1E}" type="slidenum">
              <a:rPr lang="nl-NL" smtClean="0"/>
              <a:pPr rtl="0"/>
              <a:t>6</a:t>
            </a:fld>
            <a:endParaRPr lang="nl-NL" dirty="0"/>
          </a:p>
        </p:txBody>
      </p:sp>
      <p:pic>
        <p:nvPicPr>
          <p:cNvPr id="6" name="Tijdelijke aanduiding voor afbeelding 5" descr="Volwassene en kind lezen op tablet in tent">
            <a:extLst>
              <a:ext uri="{FF2B5EF4-FFF2-40B4-BE49-F238E27FC236}">
                <a16:creationId xmlns:a16="http://schemas.microsoft.com/office/drawing/2014/main" id="{E899D0DF-F178-7BC6-13E6-94ADEBB491C2}"/>
              </a:ext>
            </a:extLst>
          </p:cNvPr>
          <p:cNvPicPr>
            <a:picLocks noGrp="1" noChangeAspect="1"/>
          </p:cNvPicPr>
          <p:nvPr>
            <p:ph type="pic" sz="quarter" idx="10"/>
          </p:nvPr>
        </p:nvPicPr>
        <p:blipFill>
          <a:blip r:embed="rId3"/>
          <a:srcRect t="27415" b="27415"/>
          <a:stretch/>
        </p:blipFill>
        <p:spPr>
          <a:xfrm>
            <a:off x="4942932" y="0"/>
            <a:ext cx="7249067" cy="2693825"/>
          </a:xfrm>
        </p:spPr>
      </p:pic>
    </p:spTree>
    <p:extLst>
      <p:ext uri="{BB962C8B-B14F-4D97-AF65-F5344CB8AC3E}">
        <p14:creationId xmlns:p14="http://schemas.microsoft.com/office/powerpoint/2010/main" val="1884517732"/>
      </p:ext>
    </p:extLst>
  </p:cSld>
  <p:clrMapOvr>
    <a:masterClrMapping/>
  </p:clrMapOvr>
</p:sld>
</file>

<file path=ppt/theme/theme1.xml><?xml version="1.0" encoding="utf-8"?>
<a:theme xmlns:a="http://schemas.openxmlformats.org/drawingml/2006/main" name="Aangepast">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98630236.tgt.Office_72342496_TF16411175_Win32_OJ112380586.potx" id="{013498BC-0B69-4E58-9B56-BE38CDEAD9D7}" vid="{C0132DB6-F6A5-40A0-8FB9-BAD40A5CC74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16F8143DAF864D900F2B5319C844BB" ma:contentTypeVersion="13" ma:contentTypeDescription="Een nieuw document maken." ma:contentTypeScope="" ma:versionID="5428222ce741fb48b8158d825fc43be4">
  <xsd:schema xmlns:xsd="http://www.w3.org/2001/XMLSchema" xmlns:xs="http://www.w3.org/2001/XMLSchema" xmlns:p="http://schemas.microsoft.com/office/2006/metadata/properties" xmlns:ns2="69e773f4-66ef-4d1f-8cee-35ca2f434d04" xmlns:ns3="c8be5e58-7deb-4063-b824-8f1badf2de02" targetNamespace="http://schemas.microsoft.com/office/2006/metadata/properties" ma:root="true" ma:fieldsID="c6ebab7bddb1ece726ea07c83cde00d0" ns2:_="" ns3:_="">
    <xsd:import namespace="69e773f4-66ef-4d1f-8cee-35ca2f434d04"/>
    <xsd:import namespace="c8be5e58-7deb-4063-b824-8f1badf2de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e773f4-66ef-4d1f-8cee-35ca2f434d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b41996d0-0873-4a62-8f69-98631c15241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be5e58-7deb-4063-b824-8f1badf2de02"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6" nillable="true" ma:displayName="Taxonomy Catch All Column" ma:hidden="true" ma:list="{8c4a7e2d-7c3e-48ad-a551-06402929dd2a}" ma:internalName="TaxCatchAll" ma:showField="CatchAllData" ma:web="c8be5e58-7deb-4063-b824-8f1badf2de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be5e58-7deb-4063-b824-8f1badf2de02" xsi:nil="true"/>
    <lcf76f155ced4ddcb4097134ff3c332f xmlns="69e773f4-66ef-4d1f-8cee-35ca2f434d0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A2A432-8AC2-4D02-A9C0-6E78B35702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e773f4-66ef-4d1f-8cee-35ca2f434d04"/>
    <ds:schemaRef ds:uri="c8be5e58-7deb-4063-b824-8f1badf2de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424615-5FE5-4F43-AE24-3BC9A0532687}">
  <ds:schemaRefs>
    <ds:schemaRef ds:uri="http://schemas.microsoft.com/sharepoint/v3/contenttype/forms"/>
  </ds:schemaRefs>
</ds:datastoreItem>
</file>

<file path=customXml/itemProps3.xml><?xml version="1.0" encoding="utf-8"?>
<ds:datastoreItem xmlns:ds="http://schemas.openxmlformats.org/officeDocument/2006/customXml" ds:itemID="{AF19A644-6410-4EC7-894C-877E70305DFF}">
  <ds:schemaRefs>
    <ds:schemaRef ds:uri="http://purl.org/dc/elements/1.1/"/>
    <ds:schemaRef ds:uri="69e773f4-66ef-4d1f-8cee-35ca2f434d04"/>
    <ds:schemaRef ds:uri="http://schemas.microsoft.com/office/2006/metadata/properties"/>
    <ds:schemaRef ds:uri="http://purl.org/dc/terms/"/>
    <ds:schemaRef ds:uri="c8be5e58-7deb-4063-b824-8f1badf2de02"/>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docMetadata/LabelInfo.xml><?xml version="1.0" encoding="utf-8"?>
<clbl:labelList xmlns:clbl="http://schemas.microsoft.com/office/2020/mipLabelMetadata">
  <clbl:label id="{ce1619bc-aea1-41c1-8fa8-bbdc8c7d1cef}" enabled="0" method="" siteId="{ce1619bc-aea1-41c1-8fa8-bbdc8c7d1cef}" removed="1"/>
</clbl:labelList>
</file>

<file path=docProps/app.xml><?xml version="1.0" encoding="utf-8"?>
<Properties xmlns="http://schemas.openxmlformats.org/officeDocument/2006/extended-properties" xmlns:vt="http://schemas.openxmlformats.org/officeDocument/2006/docPropsVTypes">
  <Template>{27E08C65-64FE-4797-82B5-26EE1E4E2E3A}tf16411175_win32</Template>
  <TotalTime>272</TotalTime>
  <Words>502</Words>
  <Application>Microsoft Office PowerPoint</Application>
  <PresentationFormat>Breedbeeld</PresentationFormat>
  <Paragraphs>82</Paragraphs>
  <Slides>6</Slides>
  <Notes>6</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6</vt:i4>
      </vt:variant>
    </vt:vector>
  </HeadingPairs>
  <TitlesOfParts>
    <vt:vector size="16" baseType="lpstr">
      <vt:lpstr>Aptos</vt:lpstr>
      <vt:lpstr>Aptos Display</vt:lpstr>
      <vt:lpstr>Arial</vt:lpstr>
      <vt:lpstr>Calibri</vt:lpstr>
      <vt:lpstr>Roboto</vt:lpstr>
      <vt:lpstr>Segoe UI</vt:lpstr>
      <vt:lpstr>Tenorite </vt:lpstr>
      <vt:lpstr>Tenorite Bold</vt:lpstr>
      <vt:lpstr>Aangepast</vt:lpstr>
      <vt:lpstr>Kantoorthema</vt:lpstr>
      <vt:lpstr>  programma Passend Jeugdhulplandschap  1. Verbeteren trajectgerichte samenwerking 2. verbeteren ambulante jeugdhulp 3. verbeteren jeugdhulp met verblijf   opbouw alternatieven en 1 aanmeldformulier   </vt:lpstr>
      <vt:lpstr>1.  Verbeteren trajectgerichte samenwerking</vt:lpstr>
      <vt:lpstr>2.  Verbeteren ambulante hulp </vt:lpstr>
      <vt:lpstr>PowerPoint-presentatie</vt:lpstr>
      <vt:lpstr>Afbouw JZ+, Opbouw alternatieven</vt:lpstr>
      <vt:lpstr>Samenvattend voor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Passend Jeugdhulplandschap</dc:title>
  <dc:creator>Giesen, VL van der (Vigdis)</dc:creator>
  <cp:lastModifiedBy>Verenjans, N (Nienke)</cp:lastModifiedBy>
  <cp:revision>352</cp:revision>
  <dcterms:created xsi:type="dcterms:W3CDTF">2024-05-14T14:56:09Z</dcterms:created>
  <dcterms:modified xsi:type="dcterms:W3CDTF">2024-11-19T12:40:06Z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0x0101004016F8143DAF864D900F2B5319C844BB</vt:lpwstr>
  </property>
  <property fmtid="{D5CDD505-2E9C-101B-9397-08002B2CF9AE}" pid="3" name="MediaServiceImageTags">
    <vt:lpwstr/>
  </property>
</Properties>
</file>