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14"/>
  </p:notesMasterIdLst>
  <p:sldIdLst>
    <p:sldId id="256" r:id="rId5"/>
    <p:sldId id="333" r:id="rId6"/>
    <p:sldId id="320" r:id="rId7"/>
    <p:sldId id="334" r:id="rId8"/>
    <p:sldId id="337" r:id="rId9"/>
    <p:sldId id="338" r:id="rId10"/>
    <p:sldId id="330" r:id="rId11"/>
    <p:sldId id="336" r:id="rId12"/>
    <p:sldId id="271" r:id="rId1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0" roundtripDataSignature="AMtx7mjd/Lj9Yurnvc5PSlr+0MBS1c/lt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89E7F16-AAA1-0BD2-499E-7540C4A3A9DE}" name="Melle Wijma" initials="MW" userId="S::m.wijma@transitiepartners.nl::d8da70e5-f8ce-4366-b719-e215647dedd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63232"/>
    <a:srgbClr val="01164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A1BF3A-BE19-4F17-BED2-BC17D98096E7}" v="5" dt="2025-05-28T14:36:13.6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022"/>
    <p:restoredTop sz="85359" autoAdjust="0"/>
  </p:normalViewPr>
  <p:slideViewPr>
    <p:cSldViewPr snapToGrid="0">
      <p:cViewPr varScale="1">
        <p:scale>
          <a:sx n="71" d="100"/>
          <a:sy n="71" d="100"/>
        </p:scale>
        <p:origin x="677" y="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3" Type="http://schemas.openxmlformats.org/officeDocument/2006/relationships/customXml" Target="../customXml/item3.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33"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32" Type="http://schemas.openxmlformats.org/officeDocument/2006/relationships/viewProps" Target="viewProps.xml"/><Relationship Id="rId5" Type="http://schemas.openxmlformats.org/officeDocument/2006/relationships/slide" Target="slides/slide1.xml"/><Relationship Id="rId36" Type="http://schemas.microsoft.com/office/2018/10/relationships/authors" Target="authors.xml"/><Relationship Id="rId10" Type="http://schemas.openxmlformats.org/officeDocument/2006/relationships/slide" Target="slides/slide6.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30" Type="http://customschemas.google.com/relationships/presentationmetadata" Target="metadata"/><Relationship Id="rId35"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nl-NL" sz="1200" b="0" i="0" u="none" strike="noStrike" cap="none">
                <a:solidFill>
                  <a:schemeClr val="dk1"/>
                </a:solidFill>
                <a:latin typeface="Arial"/>
                <a:ea typeface="Arial"/>
                <a:cs typeface="Arial"/>
                <a:sym typeface="Arial"/>
              </a:rPr>
              <a:t>‹nr.›</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2">
          <a:extLst>
            <a:ext uri="{FF2B5EF4-FFF2-40B4-BE49-F238E27FC236}">
              <a16:creationId xmlns:a16="http://schemas.microsoft.com/office/drawing/2014/main" id="{7DE08E91-01F0-19DC-A87E-39C726565018}"/>
            </a:ext>
          </a:extLst>
        </p:cNvPr>
        <p:cNvGrpSpPr/>
        <p:nvPr/>
      </p:nvGrpSpPr>
      <p:grpSpPr>
        <a:xfrm>
          <a:off x="0" y="0"/>
          <a:ext cx="0" cy="0"/>
          <a:chOff x="0" y="0"/>
          <a:chExt cx="0" cy="0"/>
        </a:xfrm>
      </p:grpSpPr>
      <p:sp>
        <p:nvSpPr>
          <p:cNvPr id="943" name="Google Shape;943;p10:notes">
            <a:extLst>
              <a:ext uri="{FF2B5EF4-FFF2-40B4-BE49-F238E27FC236}">
                <a16:creationId xmlns:a16="http://schemas.microsoft.com/office/drawing/2014/main" id="{5E9CBFAA-033D-2650-2344-92287621EBC2}"/>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4" name="Google Shape;944;p10:notes">
            <a:extLst>
              <a:ext uri="{FF2B5EF4-FFF2-40B4-BE49-F238E27FC236}">
                <a16:creationId xmlns:a16="http://schemas.microsoft.com/office/drawing/2014/main" id="{2BCDE5D9-C17F-FFA4-26A0-27BE20EC318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865126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6"/>
        <p:cNvGrpSpPr/>
        <p:nvPr/>
      </p:nvGrpSpPr>
      <p:grpSpPr>
        <a:xfrm>
          <a:off x="0" y="0"/>
          <a:ext cx="0" cy="0"/>
          <a:chOff x="0" y="0"/>
          <a:chExt cx="0" cy="0"/>
        </a:xfrm>
      </p:grpSpPr>
      <p:sp>
        <p:nvSpPr>
          <p:cNvPr id="907" name="Google Shape;907;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08" name="Google Shape;908;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ulletpoints met tekst">
  <p:cSld name="Bulletpoints met tekst">
    <p:spTree>
      <p:nvGrpSpPr>
        <p:cNvPr id="1" name="Shape 351"/>
        <p:cNvGrpSpPr/>
        <p:nvPr/>
      </p:nvGrpSpPr>
      <p:grpSpPr>
        <a:xfrm>
          <a:off x="0" y="0"/>
          <a:ext cx="0" cy="0"/>
          <a:chOff x="0" y="0"/>
          <a:chExt cx="0" cy="0"/>
        </a:xfrm>
      </p:grpSpPr>
      <p:grpSp>
        <p:nvGrpSpPr>
          <p:cNvPr id="352" name="Google Shape;352;p35"/>
          <p:cNvGrpSpPr/>
          <p:nvPr/>
        </p:nvGrpSpPr>
        <p:grpSpPr>
          <a:xfrm>
            <a:off x="1982724" y="4059555"/>
            <a:ext cx="896112" cy="896112"/>
            <a:chOff x="1982724" y="4059555"/>
            <a:chExt cx="896112" cy="896112"/>
          </a:xfrm>
        </p:grpSpPr>
        <p:sp>
          <p:nvSpPr>
            <p:cNvPr id="353" name="Google Shape;353;p35"/>
            <p:cNvSpPr/>
            <p:nvPr/>
          </p:nvSpPr>
          <p:spPr>
            <a:xfrm>
              <a:off x="1982724" y="4059555"/>
              <a:ext cx="896112" cy="896112"/>
            </a:xfrm>
            <a:custGeom>
              <a:avLst/>
              <a:gdLst/>
              <a:ahLst/>
              <a:cxnLst/>
              <a:rect l="l" t="t" r="r" b="b"/>
              <a:pathLst>
                <a:path w="896112" h="896112" extrusionOk="0">
                  <a:moveTo>
                    <a:pt x="896112" y="448056"/>
                  </a:moveTo>
                  <a:cubicBezTo>
                    <a:pt x="896112" y="695511"/>
                    <a:pt x="695510" y="896112"/>
                    <a:pt x="448056" y="896112"/>
                  </a:cubicBezTo>
                  <a:cubicBezTo>
                    <a:pt x="200602" y="896112"/>
                    <a:pt x="0" y="695511"/>
                    <a:pt x="0" y="448056"/>
                  </a:cubicBezTo>
                  <a:cubicBezTo>
                    <a:pt x="0" y="200602"/>
                    <a:pt x="200602" y="0"/>
                    <a:pt x="448056" y="0"/>
                  </a:cubicBezTo>
                  <a:cubicBezTo>
                    <a:pt x="695510" y="0"/>
                    <a:pt x="896112" y="200602"/>
                    <a:pt x="896112" y="448056"/>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4" name="Google Shape;354;p35"/>
            <p:cNvSpPr/>
            <p:nvPr/>
          </p:nvSpPr>
          <p:spPr>
            <a:xfrm>
              <a:off x="2132838" y="4209669"/>
              <a:ext cx="595884" cy="595884"/>
            </a:xfrm>
            <a:custGeom>
              <a:avLst/>
              <a:gdLst/>
              <a:ahLst/>
              <a:cxnLst/>
              <a:rect l="l" t="t" r="r" b="b"/>
              <a:pathLst>
                <a:path w="595884" h="595884" extrusionOk="0">
                  <a:moveTo>
                    <a:pt x="595884" y="297942"/>
                  </a:moveTo>
                  <a:cubicBezTo>
                    <a:pt x="595884" y="462491"/>
                    <a:pt x="462491" y="595884"/>
                    <a:pt x="297942" y="595884"/>
                  </a:cubicBezTo>
                  <a:cubicBezTo>
                    <a:pt x="133393" y="595884"/>
                    <a:pt x="0" y="462491"/>
                    <a:pt x="0" y="297942"/>
                  </a:cubicBezTo>
                  <a:cubicBezTo>
                    <a:pt x="0" y="133393"/>
                    <a:pt x="133393" y="0"/>
                    <a:pt x="297942" y="0"/>
                  </a:cubicBezTo>
                  <a:cubicBezTo>
                    <a:pt x="462491" y="0"/>
                    <a:pt x="595884" y="133393"/>
                    <a:pt x="595884" y="297942"/>
                  </a:cubicBezTo>
                  <a:close/>
                </a:path>
              </a:pathLst>
            </a:custGeom>
            <a:solidFill>
              <a:srgbClr val="FB94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355" name="Google Shape;355;p35"/>
            <p:cNvGrpSpPr/>
            <p:nvPr/>
          </p:nvGrpSpPr>
          <p:grpSpPr>
            <a:xfrm>
              <a:off x="2241043" y="4317874"/>
              <a:ext cx="379475" cy="379475"/>
              <a:chOff x="2241042" y="4327398"/>
              <a:chExt cx="379475" cy="379475"/>
            </a:xfrm>
          </p:grpSpPr>
          <p:sp>
            <p:nvSpPr>
              <p:cNvPr id="356" name="Google Shape;356;p35"/>
              <p:cNvSpPr/>
              <p:nvPr/>
            </p:nvSpPr>
            <p:spPr>
              <a:xfrm>
                <a:off x="2241042" y="4327398"/>
                <a:ext cx="379475" cy="379475"/>
              </a:xfrm>
              <a:custGeom>
                <a:avLst/>
                <a:gdLst/>
                <a:ahLst/>
                <a:cxnLst/>
                <a:rect l="l" t="t" r="r" b="b"/>
                <a:pathLst>
                  <a:path w="379475" h="379475" extrusionOk="0">
                    <a:moveTo>
                      <a:pt x="189738" y="0"/>
                    </a:moveTo>
                    <a:cubicBezTo>
                      <a:pt x="84582" y="0"/>
                      <a:pt x="0" y="84582"/>
                      <a:pt x="0" y="189738"/>
                    </a:cubicBezTo>
                    <a:cubicBezTo>
                      <a:pt x="0" y="294894"/>
                      <a:pt x="84582" y="379476"/>
                      <a:pt x="189738" y="379476"/>
                    </a:cubicBezTo>
                    <a:cubicBezTo>
                      <a:pt x="294894" y="379476"/>
                      <a:pt x="379476" y="294894"/>
                      <a:pt x="379476" y="189738"/>
                    </a:cubicBezTo>
                    <a:cubicBezTo>
                      <a:pt x="379476" y="84582"/>
                      <a:pt x="294132" y="0"/>
                      <a:pt x="189738" y="0"/>
                    </a:cubicBezTo>
                    <a:moveTo>
                      <a:pt x="189738" y="29718"/>
                    </a:moveTo>
                    <a:cubicBezTo>
                      <a:pt x="278130" y="29718"/>
                      <a:pt x="350520" y="102108"/>
                      <a:pt x="350520" y="190500"/>
                    </a:cubicBezTo>
                    <a:cubicBezTo>
                      <a:pt x="350520" y="278892"/>
                      <a:pt x="278130" y="351282"/>
                      <a:pt x="189738" y="351282"/>
                    </a:cubicBezTo>
                    <a:cubicBezTo>
                      <a:pt x="101346" y="351282"/>
                      <a:pt x="28956" y="278892"/>
                      <a:pt x="28956" y="190500"/>
                    </a:cubicBezTo>
                    <a:cubicBezTo>
                      <a:pt x="28956" y="102108"/>
                      <a:pt x="100584" y="29718"/>
                      <a:pt x="189738" y="29718"/>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7" name="Google Shape;357;p35"/>
              <p:cNvSpPr/>
              <p:nvPr/>
            </p:nvSpPr>
            <p:spPr>
              <a:xfrm>
                <a:off x="2337815" y="4444745"/>
                <a:ext cx="185928" cy="144780"/>
              </a:xfrm>
              <a:custGeom>
                <a:avLst/>
                <a:gdLst/>
                <a:ahLst/>
                <a:cxnLst/>
                <a:rect l="l" t="t" r="r" b="b"/>
                <a:pathLst>
                  <a:path w="185928" h="144780" extrusionOk="0">
                    <a:moveTo>
                      <a:pt x="61722" y="144780"/>
                    </a:moveTo>
                    <a:lnTo>
                      <a:pt x="61722" y="144780"/>
                    </a:lnTo>
                    <a:lnTo>
                      <a:pt x="185928" y="20574"/>
                    </a:lnTo>
                    <a:lnTo>
                      <a:pt x="165354" y="0"/>
                    </a:lnTo>
                    <a:lnTo>
                      <a:pt x="61722" y="103632"/>
                    </a:lnTo>
                    <a:lnTo>
                      <a:pt x="20574" y="62484"/>
                    </a:lnTo>
                    <a:lnTo>
                      <a:pt x="0" y="83058"/>
                    </a:lnTo>
                    <a:lnTo>
                      <a:pt x="61722" y="144780"/>
                    </a:lnTo>
                    <a:lnTo>
                      <a:pt x="61722" y="14478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grpSp>
        <p:nvGrpSpPr>
          <p:cNvPr id="358" name="Google Shape;358;p35"/>
          <p:cNvGrpSpPr/>
          <p:nvPr/>
        </p:nvGrpSpPr>
        <p:grpSpPr>
          <a:xfrm>
            <a:off x="5647944" y="4059555"/>
            <a:ext cx="896111" cy="896112"/>
            <a:chOff x="5647944" y="4059555"/>
            <a:chExt cx="896111" cy="896112"/>
          </a:xfrm>
        </p:grpSpPr>
        <p:sp>
          <p:nvSpPr>
            <p:cNvPr id="359" name="Google Shape;359;p35"/>
            <p:cNvSpPr/>
            <p:nvPr/>
          </p:nvSpPr>
          <p:spPr>
            <a:xfrm>
              <a:off x="5647944" y="4059555"/>
              <a:ext cx="896111" cy="896112"/>
            </a:xfrm>
            <a:custGeom>
              <a:avLst/>
              <a:gdLst/>
              <a:ahLst/>
              <a:cxnLst/>
              <a:rect l="l" t="t" r="r" b="b"/>
              <a:pathLst>
                <a:path w="896111" h="896112" extrusionOk="0">
                  <a:moveTo>
                    <a:pt x="896112" y="448056"/>
                  </a:moveTo>
                  <a:cubicBezTo>
                    <a:pt x="896112" y="695511"/>
                    <a:pt x="695510" y="896112"/>
                    <a:pt x="448056" y="896112"/>
                  </a:cubicBezTo>
                  <a:cubicBezTo>
                    <a:pt x="200601" y="896112"/>
                    <a:pt x="0" y="695511"/>
                    <a:pt x="0" y="448056"/>
                  </a:cubicBezTo>
                  <a:cubicBezTo>
                    <a:pt x="0" y="200602"/>
                    <a:pt x="200602" y="0"/>
                    <a:pt x="448056" y="0"/>
                  </a:cubicBezTo>
                  <a:cubicBezTo>
                    <a:pt x="695511" y="0"/>
                    <a:pt x="896112" y="200602"/>
                    <a:pt x="896112" y="448056"/>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0" name="Google Shape;360;p35"/>
            <p:cNvSpPr/>
            <p:nvPr/>
          </p:nvSpPr>
          <p:spPr>
            <a:xfrm>
              <a:off x="5798057" y="4209669"/>
              <a:ext cx="595884" cy="595884"/>
            </a:xfrm>
            <a:custGeom>
              <a:avLst/>
              <a:gdLst/>
              <a:ahLst/>
              <a:cxnLst/>
              <a:rect l="l" t="t" r="r" b="b"/>
              <a:pathLst>
                <a:path w="595884" h="595884" extrusionOk="0">
                  <a:moveTo>
                    <a:pt x="595884" y="297942"/>
                  </a:moveTo>
                  <a:cubicBezTo>
                    <a:pt x="595884" y="462491"/>
                    <a:pt x="462491" y="595884"/>
                    <a:pt x="297942" y="595884"/>
                  </a:cubicBezTo>
                  <a:cubicBezTo>
                    <a:pt x="133393" y="595884"/>
                    <a:pt x="0" y="462491"/>
                    <a:pt x="0" y="297942"/>
                  </a:cubicBezTo>
                  <a:cubicBezTo>
                    <a:pt x="0" y="133393"/>
                    <a:pt x="133393" y="0"/>
                    <a:pt x="297942" y="0"/>
                  </a:cubicBezTo>
                  <a:cubicBezTo>
                    <a:pt x="462491" y="0"/>
                    <a:pt x="595884" y="133393"/>
                    <a:pt x="595884" y="297942"/>
                  </a:cubicBezTo>
                  <a:close/>
                </a:path>
              </a:pathLst>
            </a:custGeom>
            <a:solidFill>
              <a:srgbClr val="FB94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361" name="Google Shape;361;p35"/>
            <p:cNvGrpSpPr/>
            <p:nvPr/>
          </p:nvGrpSpPr>
          <p:grpSpPr>
            <a:xfrm>
              <a:off x="5906261" y="4317874"/>
              <a:ext cx="379476" cy="379475"/>
              <a:chOff x="5906261" y="4327398"/>
              <a:chExt cx="379476" cy="379475"/>
            </a:xfrm>
          </p:grpSpPr>
          <p:sp>
            <p:nvSpPr>
              <p:cNvPr id="362" name="Google Shape;362;p35"/>
              <p:cNvSpPr/>
              <p:nvPr/>
            </p:nvSpPr>
            <p:spPr>
              <a:xfrm>
                <a:off x="5906261" y="4327398"/>
                <a:ext cx="379476" cy="379475"/>
              </a:xfrm>
              <a:custGeom>
                <a:avLst/>
                <a:gdLst/>
                <a:ahLst/>
                <a:cxnLst/>
                <a:rect l="l" t="t" r="r" b="b"/>
                <a:pathLst>
                  <a:path w="379476" h="379475" extrusionOk="0">
                    <a:moveTo>
                      <a:pt x="189738" y="0"/>
                    </a:moveTo>
                    <a:cubicBezTo>
                      <a:pt x="84582" y="0"/>
                      <a:pt x="0" y="84582"/>
                      <a:pt x="0" y="189738"/>
                    </a:cubicBezTo>
                    <a:cubicBezTo>
                      <a:pt x="0" y="294894"/>
                      <a:pt x="84582" y="379476"/>
                      <a:pt x="189738" y="379476"/>
                    </a:cubicBezTo>
                    <a:cubicBezTo>
                      <a:pt x="294894" y="379476"/>
                      <a:pt x="379476" y="294894"/>
                      <a:pt x="379476" y="189738"/>
                    </a:cubicBezTo>
                    <a:cubicBezTo>
                      <a:pt x="379476" y="84582"/>
                      <a:pt x="294894" y="0"/>
                      <a:pt x="189738" y="0"/>
                    </a:cubicBezTo>
                    <a:moveTo>
                      <a:pt x="189738" y="29718"/>
                    </a:moveTo>
                    <a:cubicBezTo>
                      <a:pt x="278130" y="29718"/>
                      <a:pt x="350520" y="102108"/>
                      <a:pt x="350520" y="190500"/>
                    </a:cubicBezTo>
                    <a:cubicBezTo>
                      <a:pt x="350520" y="278892"/>
                      <a:pt x="278130" y="351282"/>
                      <a:pt x="189738" y="351282"/>
                    </a:cubicBezTo>
                    <a:cubicBezTo>
                      <a:pt x="101346" y="351282"/>
                      <a:pt x="28956" y="278892"/>
                      <a:pt x="28956" y="190500"/>
                    </a:cubicBezTo>
                    <a:cubicBezTo>
                      <a:pt x="28956" y="102108"/>
                      <a:pt x="101346" y="29718"/>
                      <a:pt x="189738" y="29718"/>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3" name="Google Shape;363;p35"/>
              <p:cNvSpPr/>
              <p:nvPr/>
            </p:nvSpPr>
            <p:spPr>
              <a:xfrm>
                <a:off x="6003035" y="4444745"/>
                <a:ext cx="185928" cy="144780"/>
              </a:xfrm>
              <a:custGeom>
                <a:avLst/>
                <a:gdLst/>
                <a:ahLst/>
                <a:cxnLst/>
                <a:rect l="l" t="t" r="r" b="b"/>
                <a:pathLst>
                  <a:path w="185928" h="144780" extrusionOk="0">
                    <a:moveTo>
                      <a:pt x="61722" y="144780"/>
                    </a:moveTo>
                    <a:lnTo>
                      <a:pt x="61722" y="144780"/>
                    </a:lnTo>
                    <a:lnTo>
                      <a:pt x="185928" y="20574"/>
                    </a:lnTo>
                    <a:lnTo>
                      <a:pt x="165354" y="0"/>
                    </a:lnTo>
                    <a:lnTo>
                      <a:pt x="61722" y="103632"/>
                    </a:lnTo>
                    <a:lnTo>
                      <a:pt x="20574" y="62484"/>
                    </a:lnTo>
                    <a:lnTo>
                      <a:pt x="0" y="83058"/>
                    </a:lnTo>
                    <a:lnTo>
                      <a:pt x="61722" y="144780"/>
                    </a:lnTo>
                    <a:lnTo>
                      <a:pt x="61722" y="14478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grpSp>
        <p:nvGrpSpPr>
          <p:cNvPr id="364" name="Google Shape;364;p35"/>
          <p:cNvGrpSpPr/>
          <p:nvPr/>
        </p:nvGrpSpPr>
        <p:grpSpPr>
          <a:xfrm>
            <a:off x="9313164" y="4059555"/>
            <a:ext cx="896111" cy="896112"/>
            <a:chOff x="9313164" y="4059555"/>
            <a:chExt cx="896111" cy="896112"/>
          </a:xfrm>
        </p:grpSpPr>
        <p:sp>
          <p:nvSpPr>
            <p:cNvPr id="365" name="Google Shape;365;p35"/>
            <p:cNvSpPr/>
            <p:nvPr/>
          </p:nvSpPr>
          <p:spPr>
            <a:xfrm>
              <a:off x="9313164" y="4059555"/>
              <a:ext cx="896111" cy="896112"/>
            </a:xfrm>
            <a:custGeom>
              <a:avLst/>
              <a:gdLst/>
              <a:ahLst/>
              <a:cxnLst/>
              <a:rect l="l" t="t" r="r" b="b"/>
              <a:pathLst>
                <a:path w="896111" h="896112" extrusionOk="0">
                  <a:moveTo>
                    <a:pt x="896112" y="448056"/>
                  </a:moveTo>
                  <a:cubicBezTo>
                    <a:pt x="896112" y="695511"/>
                    <a:pt x="695511" y="896112"/>
                    <a:pt x="448056" y="896112"/>
                  </a:cubicBezTo>
                  <a:cubicBezTo>
                    <a:pt x="200601" y="896112"/>
                    <a:pt x="0" y="695511"/>
                    <a:pt x="0" y="448056"/>
                  </a:cubicBezTo>
                  <a:cubicBezTo>
                    <a:pt x="0" y="200602"/>
                    <a:pt x="200601" y="0"/>
                    <a:pt x="448056" y="0"/>
                  </a:cubicBezTo>
                  <a:cubicBezTo>
                    <a:pt x="695511" y="0"/>
                    <a:pt x="896112" y="200602"/>
                    <a:pt x="896112" y="448056"/>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6" name="Google Shape;366;p35"/>
            <p:cNvSpPr/>
            <p:nvPr/>
          </p:nvSpPr>
          <p:spPr>
            <a:xfrm>
              <a:off x="9463278" y="4209669"/>
              <a:ext cx="595883" cy="595884"/>
            </a:xfrm>
            <a:custGeom>
              <a:avLst/>
              <a:gdLst/>
              <a:ahLst/>
              <a:cxnLst/>
              <a:rect l="l" t="t" r="r" b="b"/>
              <a:pathLst>
                <a:path w="595883" h="595884" extrusionOk="0">
                  <a:moveTo>
                    <a:pt x="595884" y="297942"/>
                  </a:moveTo>
                  <a:cubicBezTo>
                    <a:pt x="595884" y="462491"/>
                    <a:pt x="462491" y="595884"/>
                    <a:pt x="297942" y="595884"/>
                  </a:cubicBezTo>
                  <a:cubicBezTo>
                    <a:pt x="133393" y="595884"/>
                    <a:pt x="0" y="462491"/>
                    <a:pt x="0" y="297942"/>
                  </a:cubicBezTo>
                  <a:cubicBezTo>
                    <a:pt x="0" y="133393"/>
                    <a:pt x="133393" y="0"/>
                    <a:pt x="297942" y="0"/>
                  </a:cubicBezTo>
                  <a:cubicBezTo>
                    <a:pt x="462491" y="0"/>
                    <a:pt x="595884" y="133393"/>
                    <a:pt x="595884" y="297942"/>
                  </a:cubicBezTo>
                  <a:close/>
                </a:path>
              </a:pathLst>
            </a:custGeom>
            <a:solidFill>
              <a:srgbClr val="FB94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367" name="Google Shape;367;p35"/>
            <p:cNvGrpSpPr/>
            <p:nvPr/>
          </p:nvGrpSpPr>
          <p:grpSpPr>
            <a:xfrm>
              <a:off x="9571481" y="4317874"/>
              <a:ext cx="379476" cy="379475"/>
              <a:chOff x="9571481" y="4327398"/>
              <a:chExt cx="379476" cy="379475"/>
            </a:xfrm>
          </p:grpSpPr>
          <p:sp>
            <p:nvSpPr>
              <p:cNvPr id="368" name="Google Shape;368;p35"/>
              <p:cNvSpPr/>
              <p:nvPr/>
            </p:nvSpPr>
            <p:spPr>
              <a:xfrm>
                <a:off x="9571481" y="4327398"/>
                <a:ext cx="379476" cy="379475"/>
              </a:xfrm>
              <a:custGeom>
                <a:avLst/>
                <a:gdLst/>
                <a:ahLst/>
                <a:cxnLst/>
                <a:rect l="l" t="t" r="r" b="b"/>
                <a:pathLst>
                  <a:path w="379476" h="379475" extrusionOk="0">
                    <a:moveTo>
                      <a:pt x="189738" y="0"/>
                    </a:moveTo>
                    <a:cubicBezTo>
                      <a:pt x="84582" y="0"/>
                      <a:pt x="0" y="84582"/>
                      <a:pt x="0" y="189738"/>
                    </a:cubicBezTo>
                    <a:cubicBezTo>
                      <a:pt x="0" y="294894"/>
                      <a:pt x="84582" y="379476"/>
                      <a:pt x="189738" y="379476"/>
                    </a:cubicBezTo>
                    <a:cubicBezTo>
                      <a:pt x="294895" y="379476"/>
                      <a:pt x="379476" y="294894"/>
                      <a:pt x="379476" y="189738"/>
                    </a:cubicBezTo>
                    <a:cubicBezTo>
                      <a:pt x="379476" y="84582"/>
                      <a:pt x="294895" y="0"/>
                      <a:pt x="189738" y="0"/>
                    </a:cubicBezTo>
                    <a:moveTo>
                      <a:pt x="189738" y="29718"/>
                    </a:moveTo>
                    <a:cubicBezTo>
                      <a:pt x="278130" y="29718"/>
                      <a:pt x="350520" y="102108"/>
                      <a:pt x="350520" y="190500"/>
                    </a:cubicBezTo>
                    <a:cubicBezTo>
                      <a:pt x="350520" y="278892"/>
                      <a:pt x="278130" y="351282"/>
                      <a:pt x="189738" y="351282"/>
                    </a:cubicBezTo>
                    <a:cubicBezTo>
                      <a:pt x="101346" y="351282"/>
                      <a:pt x="28956" y="278892"/>
                      <a:pt x="28956" y="190500"/>
                    </a:cubicBezTo>
                    <a:cubicBezTo>
                      <a:pt x="28956" y="102108"/>
                      <a:pt x="101346" y="29718"/>
                      <a:pt x="189738" y="29718"/>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9" name="Google Shape;369;p35"/>
              <p:cNvSpPr/>
              <p:nvPr/>
            </p:nvSpPr>
            <p:spPr>
              <a:xfrm>
                <a:off x="9669018" y="4444745"/>
                <a:ext cx="185928" cy="144780"/>
              </a:xfrm>
              <a:custGeom>
                <a:avLst/>
                <a:gdLst/>
                <a:ahLst/>
                <a:cxnLst/>
                <a:rect l="l" t="t" r="r" b="b"/>
                <a:pathLst>
                  <a:path w="185928" h="144780" extrusionOk="0">
                    <a:moveTo>
                      <a:pt x="61722" y="144780"/>
                    </a:moveTo>
                    <a:lnTo>
                      <a:pt x="61722" y="144780"/>
                    </a:lnTo>
                    <a:lnTo>
                      <a:pt x="185928" y="20574"/>
                    </a:lnTo>
                    <a:lnTo>
                      <a:pt x="165354" y="0"/>
                    </a:lnTo>
                    <a:lnTo>
                      <a:pt x="61722" y="103632"/>
                    </a:lnTo>
                    <a:lnTo>
                      <a:pt x="20574" y="62484"/>
                    </a:lnTo>
                    <a:lnTo>
                      <a:pt x="0" y="83058"/>
                    </a:lnTo>
                    <a:lnTo>
                      <a:pt x="61722" y="144780"/>
                    </a:lnTo>
                    <a:lnTo>
                      <a:pt x="61722" y="14478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sp>
        <p:nvSpPr>
          <p:cNvPr id="370" name="Google Shape;370;p35"/>
          <p:cNvSpPr/>
          <p:nvPr/>
        </p:nvSpPr>
        <p:spPr>
          <a:xfrm>
            <a:off x="12159233" y="6585584"/>
            <a:ext cx="32766" cy="140208"/>
          </a:xfrm>
          <a:custGeom>
            <a:avLst/>
            <a:gdLst/>
            <a:ahLst/>
            <a:cxnLst/>
            <a:rect l="l" t="t" r="r" b="b"/>
            <a:pathLst>
              <a:path w="32766" h="140208" extrusionOk="0">
                <a:moveTo>
                  <a:pt x="32766" y="140208"/>
                </a:moveTo>
                <a:lnTo>
                  <a:pt x="25908" y="140208"/>
                </a:lnTo>
                <a:cubicBezTo>
                  <a:pt x="16003" y="130302"/>
                  <a:pt x="9906" y="124206"/>
                  <a:pt x="0" y="114300"/>
                </a:cubicBezTo>
                <a:lnTo>
                  <a:pt x="0" y="25908"/>
                </a:lnTo>
                <a:cubicBezTo>
                  <a:pt x="9906" y="16002"/>
                  <a:pt x="16003" y="9906"/>
                  <a:pt x="25908" y="0"/>
                </a:cubicBezTo>
                <a:lnTo>
                  <a:pt x="32766" y="0"/>
                </a:lnTo>
                <a:lnTo>
                  <a:pt x="32766" y="140208"/>
                </a:lnTo>
                <a:close/>
              </a:path>
            </a:pathLst>
          </a:custGeom>
          <a:solidFill>
            <a:srgbClr val="FB94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371" name="Google Shape;371;p35"/>
          <p:cNvGrpSpPr/>
          <p:nvPr/>
        </p:nvGrpSpPr>
        <p:grpSpPr>
          <a:xfrm>
            <a:off x="11753850" y="6512051"/>
            <a:ext cx="292607" cy="287274"/>
            <a:chOff x="11753850" y="6512051"/>
            <a:chExt cx="292607" cy="287274"/>
          </a:xfrm>
        </p:grpSpPr>
        <p:sp>
          <p:nvSpPr>
            <p:cNvPr id="372" name="Google Shape;372;p35"/>
            <p:cNvSpPr/>
            <p:nvPr/>
          </p:nvSpPr>
          <p:spPr>
            <a:xfrm>
              <a:off x="11753850" y="6512051"/>
              <a:ext cx="134873" cy="131064"/>
            </a:xfrm>
            <a:custGeom>
              <a:avLst/>
              <a:gdLst/>
              <a:ahLst/>
              <a:cxnLst/>
              <a:rect l="l" t="t" r="r" b="b"/>
              <a:pathLst>
                <a:path w="134873" h="131064" extrusionOk="0">
                  <a:moveTo>
                    <a:pt x="762" y="66294"/>
                  </a:moveTo>
                  <a:cubicBezTo>
                    <a:pt x="762" y="66294"/>
                    <a:pt x="762" y="66294"/>
                    <a:pt x="762" y="66294"/>
                  </a:cubicBezTo>
                  <a:cubicBezTo>
                    <a:pt x="1524" y="66294"/>
                    <a:pt x="1524" y="66294"/>
                    <a:pt x="1524" y="66294"/>
                  </a:cubicBezTo>
                  <a:cubicBezTo>
                    <a:pt x="45720" y="44196"/>
                    <a:pt x="89916" y="22860"/>
                    <a:pt x="133350" y="762"/>
                  </a:cubicBezTo>
                  <a:cubicBezTo>
                    <a:pt x="134112" y="762"/>
                    <a:pt x="134112" y="0"/>
                    <a:pt x="134874" y="0"/>
                  </a:cubicBezTo>
                  <a:cubicBezTo>
                    <a:pt x="134874" y="0"/>
                    <a:pt x="134874" y="762"/>
                    <a:pt x="134874" y="762"/>
                  </a:cubicBezTo>
                  <a:cubicBezTo>
                    <a:pt x="134874" y="8382"/>
                    <a:pt x="134874" y="16002"/>
                    <a:pt x="134874" y="23622"/>
                  </a:cubicBezTo>
                  <a:cubicBezTo>
                    <a:pt x="134874" y="23622"/>
                    <a:pt x="134874" y="23622"/>
                    <a:pt x="134874" y="23622"/>
                  </a:cubicBezTo>
                  <a:cubicBezTo>
                    <a:pt x="134874" y="24384"/>
                    <a:pt x="134874" y="24384"/>
                    <a:pt x="134112" y="25146"/>
                  </a:cubicBezTo>
                  <a:cubicBezTo>
                    <a:pt x="128778" y="27432"/>
                    <a:pt x="124206" y="30480"/>
                    <a:pt x="118872" y="32766"/>
                  </a:cubicBezTo>
                  <a:cubicBezTo>
                    <a:pt x="87630" y="48006"/>
                    <a:pt x="56388" y="63246"/>
                    <a:pt x="25146" y="79248"/>
                  </a:cubicBezTo>
                  <a:cubicBezTo>
                    <a:pt x="23622" y="80010"/>
                    <a:pt x="23622" y="80010"/>
                    <a:pt x="23622" y="81534"/>
                  </a:cubicBezTo>
                  <a:cubicBezTo>
                    <a:pt x="23622" y="97536"/>
                    <a:pt x="23622" y="112776"/>
                    <a:pt x="23622" y="128778"/>
                  </a:cubicBezTo>
                  <a:cubicBezTo>
                    <a:pt x="23622" y="128778"/>
                    <a:pt x="23622" y="129540"/>
                    <a:pt x="23622" y="129540"/>
                  </a:cubicBezTo>
                  <a:cubicBezTo>
                    <a:pt x="23622" y="131064"/>
                    <a:pt x="23622" y="131064"/>
                    <a:pt x="22098" y="131064"/>
                  </a:cubicBezTo>
                  <a:cubicBezTo>
                    <a:pt x="15240" y="131064"/>
                    <a:pt x="8382" y="131064"/>
                    <a:pt x="1524" y="131064"/>
                  </a:cubicBezTo>
                  <a:cubicBezTo>
                    <a:pt x="762" y="131064"/>
                    <a:pt x="762" y="131064"/>
                    <a:pt x="0" y="131064"/>
                  </a:cubicBezTo>
                  <a:cubicBezTo>
                    <a:pt x="0" y="131064"/>
                    <a:pt x="0" y="131064"/>
                    <a:pt x="0" y="131064"/>
                  </a:cubicBezTo>
                  <a:cubicBezTo>
                    <a:pt x="762" y="109728"/>
                    <a:pt x="762" y="87630"/>
                    <a:pt x="762" y="66294"/>
                  </a:cubicBezTo>
                  <a:close/>
                </a:path>
              </a:pathLst>
            </a:custGeom>
            <a:solidFill>
              <a:srgbClr val="02164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3" name="Google Shape;373;p35"/>
            <p:cNvSpPr/>
            <p:nvPr/>
          </p:nvSpPr>
          <p:spPr>
            <a:xfrm>
              <a:off x="11754611" y="6667500"/>
              <a:ext cx="134874" cy="131825"/>
            </a:xfrm>
            <a:custGeom>
              <a:avLst/>
              <a:gdLst/>
              <a:ahLst/>
              <a:cxnLst/>
              <a:rect l="l" t="t" r="r" b="b"/>
              <a:pathLst>
                <a:path w="134874" h="131825" extrusionOk="0">
                  <a:moveTo>
                    <a:pt x="134875" y="131826"/>
                  </a:moveTo>
                  <a:cubicBezTo>
                    <a:pt x="134112" y="131064"/>
                    <a:pt x="134112" y="131064"/>
                    <a:pt x="133350" y="131064"/>
                  </a:cubicBezTo>
                  <a:cubicBezTo>
                    <a:pt x="89916" y="108966"/>
                    <a:pt x="45720" y="87630"/>
                    <a:pt x="2286" y="65532"/>
                  </a:cubicBezTo>
                  <a:cubicBezTo>
                    <a:pt x="1525" y="65532"/>
                    <a:pt x="1525" y="64770"/>
                    <a:pt x="762" y="64770"/>
                  </a:cubicBezTo>
                  <a:cubicBezTo>
                    <a:pt x="762" y="64770"/>
                    <a:pt x="762" y="64770"/>
                    <a:pt x="0" y="64770"/>
                  </a:cubicBezTo>
                  <a:cubicBezTo>
                    <a:pt x="0" y="43434"/>
                    <a:pt x="0" y="21336"/>
                    <a:pt x="0" y="0"/>
                  </a:cubicBezTo>
                  <a:cubicBezTo>
                    <a:pt x="762" y="0"/>
                    <a:pt x="1525" y="0"/>
                    <a:pt x="1525" y="0"/>
                  </a:cubicBezTo>
                  <a:cubicBezTo>
                    <a:pt x="8382" y="0"/>
                    <a:pt x="14478" y="0"/>
                    <a:pt x="21336" y="0"/>
                  </a:cubicBezTo>
                  <a:cubicBezTo>
                    <a:pt x="21336" y="0"/>
                    <a:pt x="22098" y="0"/>
                    <a:pt x="22098" y="0"/>
                  </a:cubicBezTo>
                  <a:cubicBezTo>
                    <a:pt x="22098" y="0"/>
                    <a:pt x="22860" y="0"/>
                    <a:pt x="22860" y="762"/>
                  </a:cubicBezTo>
                  <a:cubicBezTo>
                    <a:pt x="22860" y="1524"/>
                    <a:pt x="22860" y="1524"/>
                    <a:pt x="22860" y="2286"/>
                  </a:cubicBezTo>
                  <a:cubicBezTo>
                    <a:pt x="22860" y="18288"/>
                    <a:pt x="22860" y="33528"/>
                    <a:pt x="22860" y="49530"/>
                  </a:cubicBezTo>
                  <a:cubicBezTo>
                    <a:pt x="22860" y="51816"/>
                    <a:pt x="22860" y="51054"/>
                    <a:pt x="24385" y="52578"/>
                  </a:cubicBezTo>
                  <a:cubicBezTo>
                    <a:pt x="60198" y="70104"/>
                    <a:pt x="96775" y="88392"/>
                    <a:pt x="132588" y="105918"/>
                  </a:cubicBezTo>
                  <a:cubicBezTo>
                    <a:pt x="134112" y="106680"/>
                    <a:pt x="134112" y="106680"/>
                    <a:pt x="134112" y="108204"/>
                  </a:cubicBezTo>
                  <a:cubicBezTo>
                    <a:pt x="134112" y="115824"/>
                    <a:pt x="134112" y="123444"/>
                    <a:pt x="134112" y="131064"/>
                  </a:cubicBezTo>
                  <a:cubicBezTo>
                    <a:pt x="134875" y="131064"/>
                    <a:pt x="134875" y="131826"/>
                    <a:pt x="134875" y="131826"/>
                  </a:cubicBezTo>
                  <a:cubicBezTo>
                    <a:pt x="134875" y="131826"/>
                    <a:pt x="134875" y="131826"/>
                    <a:pt x="134875" y="131826"/>
                  </a:cubicBezTo>
                  <a:close/>
                </a:path>
              </a:pathLst>
            </a:custGeom>
            <a:solidFill>
              <a:srgbClr val="02164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4" name="Google Shape;374;p35"/>
            <p:cNvSpPr/>
            <p:nvPr/>
          </p:nvSpPr>
          <p:spPr>
            <a:xfrm>
              <a:off x="11912346" y="6666616"/>
              <a:ext cx="134111" cy="132709"/>
            </a:xfrm>
            <a:custGeom>
              <a:avLst/>
              <a:gdLst/>
              <a:ahLst/>
              <a:cxnLst/>
              <a:rect l="l" t="t" r="r" b="b"/>
              <a:pathLst>
                <a:path w="134111" h="132709" extrusionOk="0">
                  <a:moveTo>
                    <a:pt x="0" y="132710"/>
                  </a:moveTo>
                  <a:cubicBezTo>
                    <a:pt x="0" y="131186"/>
                    <a:pt x="0" y="129662"/>
                    <a:pt x="0" y="128138"/>
                  </a:cubicBezTo>
                  <a:cubicBezTo>
                    <a:pt x="0" y="121280"/>
                    <a:pt x="0" y="115184"/>
                    <a:pt x="0" y="108326"/>
                  </a:cubicBezTo>
                  <a:cubicBezTo>
                    <a:pt x="0" y="107564"/>
                    <a:pt x="0" y="107564"/>
                    <a:pt x="0" y="106802"/>
                  </a:cubicBezTo>
                  <a:cubicBezTo>
                    <a:pt x="0" y="106802"/>
                    <a:pt x="0" y="106040"/>
                    <a:pt x="762" y="106040"/>
                  </a:cubicBezTo>
                  <a:cubicBezTo>
                    <a:pt x="762" y="106040"/>
                    <a:pt x="1524" y="106040"/>
                    <a:pt x="1524" y="105278"/>
                  </a:cubicBezTo>
                  <a:cubicBezTo>
                    <a:pt x="37337" y="87752"/>
                    <a:pt x="73914" y="69464"/>
                    <a:pt x="109727" y="51938"/>
                  </a:cubicBezTo>
                  <a:cubicBezTo>
                    <a:pt x="112014" y="51176"/>
                    <a:pt x="111252" y="51176"/>
                    <a:pt x="111252" y="48890"/>
                  </a:cubicBezTo>
                  <a:cubicBezTo>
                    <a:pt x="111252" y="32888"/>
                    <a:pt x="111252" y="16886"/>
                    <a:pt x="111252" y="1646"/>
                  </a:cubicBezTo>
                  <a:cubicBezTo>
                    <a:pt x="111252" y="-640"/>
                    <a:pt x="111252" y="122"/>
                    <a:pt x="112775" y="122"/>
                  </a:cubicBezTo>
                  <a:cubicBezTo>
                    <a:pt x="119634" y="122"/>
                    <a:pt x="125730" y="122"/>
                    <a:pt x="132587" y="122"/>
                  </a:cubicBezTo>
                  <a:cubicBezTo>
                    <a:pt x="132587" y="122"/>
                    <a:pt x="133350" y="122"/>
                    <a:pt x="133350" y="122"/>
                  </a:cubicBezTo>
                  <a:cubicBezTo>
                    <a:pt x="134112" y="122"/>
                    <a:pt x="134112" y="122"/>
                    <a:pt x="134112" y="884"/>
                  </a:cubicBezTo>
                  <a:cubicBezTo>
                    <a:pt x="134112" y="884"/>
                    <a:pt x="134112" y="1646"/>
                    <a:pt x="134112" y="1646"/>
                  </a:cubicBezTo>
                  <a:cubicBezTo>
                    <a:pt x="134112" y="22220"/>
                    <a:pt x="134112" y="42794"/>
                    <a:pt x="134112" y="63368"/>
                  </a:cubicBezTo>
                  <a:cubicBezTo>
                    <a:pt x="134112" y="65654"/>
                    <a:pt x="134112" y="64892"/>
                    <a:pt x="132587" y="65654"/>
                  </a:cubicBezTo>
                  <a:cubicBezTo>
                    <a:pt x="89154" y="86990"/>
                    <a:pt x="44957" y="109088"/>
                    <a:pt x="1524" y="130424"/>
                  </a:cubicBezTo>
                  <a:cubicBezTo>
                    <a:pt x="1524" y="131948"/>
                    <a:pt x="762" y="132710"/>
                    <a:pt x="0" y="132710"/>
                  </a:cubicBezTo>
                  <a:cubicBezTo>
                    <a:pt x="0" y="132710"/>
                    <a:pt x="0" y="132710"/>
                    <a:pt x="0" y="132710"/>
                  </a:cubicBezTo>
                  <a:close/>
                </a:path>
              </a:pathLst>
            </a:custGeom>
            <a:solidFill>
              <a:srgbClr val="02164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5" name="Google Shape;375;p35"/>
            <p:cNvSpPr/>
            <p:nvPr/>
          </p:nvSpPr>
          <p:spPr>
            <a:xfrm>
              <a:off x="11912346" y="6512051"/>
              <a:ext cx="134111" cy="131826"/>
            </a:xfrm>
            <a:custGeom>
              <a:avLst/>
              <a:gdLst/>
              <a:ahLst/>
              <a:cxnLst/>
              <a:rect l="l" t="t" r="r" b="b"/>
              <a:pathLst>
                <a:path w="134111" h="131826" extrusionOk="0">
                  <a:moveTo>
                    <a:pt x="0" y="0"/>
                  </a:moveTo>
                  <a:cubicBezTo>
                    <a:pt x="762" y="0"/>
                    <a:pt x="762" y="762"/>
                    <a:pt x="1524" y="762"/>
                  </a:cubicBezTo>
                  <a:cubicBezTo>
                    <a:pt x="19050" y="9906"/>
                    <a:pt x="37337" y="18288"/>
                    <a:pt x="54864" y="27432"/>
                  </a:cubicBezTo>
                  <a:cubicBezTo>
                    <a:pt x="80772" y="40386"/>
                    <a:pt x="106680" y="53340"/>
                    <a:pt x="132587" y="66294"/>
                  </a:cubicBezTo>
                  <a:cubicBezTo>
                    <a:pt x="134112" y="67056"/>
                    <a:pt x="134112" y="66294"/>
                    <a:pt x="134112" y="68580"/>
                  </a:cubicBezTo>
                  <a:cubicBezTo>
                    <a:pt x="134112" y="89154"/>
                    <a:pt x="134112" y="109728"/>
                    <a:pt x="134112" y="130302"/>
                  </a:cubicBezTo>
                  <a:cubicBezTo>
                    <a:pt x="134112" y="131826"/>
                    <a:pt x="134112" y="131826"/>
                    <a:pt x="132587" y="131826"/>
                  </a:cubicBezTo>
                  <a:cubicBezTo>
                    <a:pt x="125730" y="131826"/>
                    <a:pt x="118872" y="131826"/>
                    <a:pt x="112775" y="131826"/>
                  </a:cubicBezTo>
                  <a:cubicBezTo>
                    <a:pt x="111252" y="131826"/>
                    <a:pt x="111252" y="131826"/>
                    <a:pt x="111252" y="130302"/>
                  </a:cubicBezTo>
                  <a:cubicBezTo>
                    <a:pt x="111252" y="114300"/>
                    <a:pt x="111252" y="98298"/>
                    <a:pt x="111252" y="82296"/>
                  </a:cubicBezTo>
                  <a:cubicBezTo>
                    <a:pt x="111252" y="80010"/>
                    <a:pt x="111252" y="80772"/>
                    <a:pt x="109727" y="80010"/>
                  </a:cubicBezTo>
                  <a:cubicBezTo>
                    <a:pt x="73914" y="62484"/>
                    <a:pt x="37337" y="44196"/>
                    <a:pt x="1524" y="26670"/>
                  </a:cubicBezTo>
                  <a:cubicBezTo>
                    <a:pt x="0" y="25908"/>
                    <a:pt x="0" y="25908"/>
                    <a:pt x="0" y="24384"/>
                  </a:cubicBezTo>
                  <a:cubicBezTo>
                    <a:pt x="0" y="16764"/>
                    <a:pt x="0" y="9144"/>
                    <a:pt x="0" y="2286"/>
                  </a:cubicBezTo>
                  <a:cubicBezTo>
                    <a:pt x="0" y="762"/>
                    <a:pt x="0" y="0"/>
                    <a:pt x="0" y="0"/>
                  </a:cubicBezTo>
                  <a:close/>
                </a:path>
              </a:pathLst>
            </a:custGeom>
            <a:solidFill>
              <a:srgbClr val="02164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6" name="Google Shape;376;p35"/>
            <p:cNvSpPr/>
            <p:nvPr/>
          </p:nvSpPr>
          <p:spPr>
            <a:xfrm>
              <a:off x="11897868" y="6613588"/>
              <a:ext cx="84105" cy="108775"/>
            </a:xfrm>
            <a:custGeom>
              <a:avLst/>
              <a:gdLst/>
              <a:ahLst/>
              <a:cxnLst/>
              <a:rect l="l" t="t" r="r" b="b"/>
              <a:pathLst>
                <a:path w="84105" h="108775" extrusionOk="0">
                  <a:moveTo>
                    <a:pt x="0" y="54673"/>
                  </a:moveTo>
                  <a:cubicBezTo>
                    <a:pt x="0" y="37147"/>
                    <a:pt x="0" y="20383"/>
                    <a:pt x="0" y="2857"/>
                  </a:cubicBezTo>
                  <a:cubicBezTo>
                    <a:pt x="0" y="571"/>
                    <a:pt x="0" y="1333"/>
                    <a:pt x="1524" y="1333"/>
                  </a:cubicBezTo>
                  <a:cubicBezTo>
                    <a:pt x="4572" y="1333"/>
                    <a:pt x="7620" y="1333"/>
                    <a:pt x="11430" y="1333"/>
                  </a:cubicBezTo>
                  <a:cubicBezTo>
                    <a:pt x="12192" y="1333"/>
                    <a:pt x="12192" y="1333"/>
                    <a:pt x="12954" y="1333"/>
                  </a:cubicBezTo>
                  <a:cubicBezTo>
                    <a:pt x="12954" y="1333"/>
                    <a:pt x="13715" y="1333"/>
                    <a:pt x="13715" y="2095"/>
                  </a:cubicBezTo>
                  <a:cubicBezTo>
                    <a:pt x="13715" y="2857"/>
                    <a:pt x="13715" y="2857"/>
                    <a:pt x="13715" y="3620"/>
                  </a:cubicBezTo>
                  <a:cubicBezTo>
                    <a:pt x="13715" y="5905"/>
                    <a:pt x="13715" y="8191"/>
                    <a:pt x="13715" y="11240"/>
                  </a:cubicBezTo>
                  <a:cubicBezTo>
                    <a:pt x="13715" y="11240"/>
                    <a:pt x="13715" y="12001"/>
                    <a:pt x="13715" y="12001"/>
                  </a:cubicBezTo>
                  <a:cubicBezTo>
                    <a:pt x="13715" y="12001"/>
                    <a:pt x="13715" y="12001"/>
                    <a:pt x="13715" y="12001"/>
                  </a:cubicBezTo>
                  <a:cubicBezTo>
                    <a:pt x="13715" y="12001"/>
                    <a:pt x="14478" y="11240"/>
                    <a:pt x="14478" y="11240"/>
                  </a:cubicBezTo>
                  <a:cubicBezTo>
                    <a:pt x="16764" y="8953"/>
                    <a:pt x="19050" y="7430"/>
                    <a:pt x="21335" y="5905"/>
                  </a:cubicBezTo>
                  <a:cubicBezTo>
                    <a:pt x="25908" y="2857"/>
                    <a:pt x="31242" y="1333"/>
                    <a:pt x="36575" y="571"/>
                  </a:cubicBezTo>
                  <a:cubicBezTo>
                    <a:pt x="40385" y="-190"/>
                    <a:pt x="44195" y="-190"/>
                    <a:pt x="48768" y="571"/>
                  </a:cubicBezTo>
                  <a:cubicBezTo>
                    <a:pt x="52578" y="1333"/>
                    <a:pt x="57150" y="2095"/>
                    <a:pt x="60960" y="3620"/>
                  </a:cubicBezTo>
                  <a:cubicBezTo>
                    <a:pt x="68580" y="6667"/>
                    <a:pt x="74675" y="12001"/>
                    <a:pt x="79248" y="19621"/>
                  </a:cubicBezTo>
                  <a:cubicBezTo>
                    <a:pt x="81534" y="24193"/>
                    <a:pt x="83058" y="28765"/>
                    <a:pt x="83820" y="33337"/>
                  </a:cubicBezTo>
                  <a:cubicBezTo>
                    <a:pt x="84582" y="39433"/>
                    <a:pt x="83820" y="45530"/>
                    <a:pt x="81534" y="51625"/>
                  </a:cubicBezTo>
                  <a:cubicBezTo>
                    <a:pt x="77724" y="61531"/>
                    <a:pt x="70865" y="68390"/>
                    <a:pt x="60960" y="72961"/>
                  </a:cubicBezTo>
                  <a:cubicBezTo>
                    <a:pt x="57150" y="74485"/>
                    <a:pt x="53340" y="75247"/>
                    <a:pt x="48768" y="76010"/>
                  </a:cubicBezTo>
                  <a:cubicBezTo>
                    <a:pt x="41910" y="76771"/>
                    <a:pt x="34290" y="76010"/>
                    <a:pt x="28194" y="72961"/>
                  </a:cubicBezTo>
                  <a:cubicBezTo>
                    <a:pt x="24384" y="71437"/>
                    <a:pt x="21335" y="69151"/>
                    <a:pt x="18288" y="66103"/>
                  </a:cubicBezTo>
                  <a:cubicBezTo>
                    <a:pt x="17525" y="65341"/>
                    <a:pt x="16002" y="63817"/>
                    <a:pt x="15240" y="62293"/>
                  </a:cubicBezTo>
                  <a:cubicBezTo>
                    <a:pt x="15240" y="62293"/>
                    <a:pt x="15240" y="61531"/>
                    <a:pt x="14478" y="61531"/>
                  </a:cubicBezTo>
                  <a:cubicBezTo>
                    <a:pt x="14478" y="61531"/>
                    <a:pt x="14478" y="61531"/>
                    <a:pt x="14478" y="61531"/>
                  </a:cubicBezTo>
                  <a:cubicBezTo>
                    <a:pt x="14478" y="61531"/>
                    <a:pt x="14478" y="61531"/>
                    <a:pt x="14478" y="61531"/>
                  </a:cubicBezTo>
                  <a:cubicBezTo>
                    <a:pt x="14478" y="62293"/>
                    <a:pt x="14478" y="62293"/>
                    <a:pt x="14478" y="63055"/>
                  </a:cubicBezTo>
                  <a:cubicBezTo>
                    <a:pt x="14478" y="77533"/>
                    <a:pt x="14478" y="92773"/>
                    <a:pt x="14478" y="107251"/>
                  </a:cubicBezTo>
                  <a:cubicBezTo>
                    <a:pt x="14478" y="108013"/>
                    <a:pt x="14478" y="108013"/>
                    <a:pt x="14478" y="108775"/>
                  </a:cubicBezTo>
                  <a:cubicBezTo>
                    <a:pt x="14478" y="108775"/>
                    <a:pt x="14478" y="108775"/>
                    <a:pt x="14478" y="108775"/>
                  </a:cubicBezTo>
                  <a:cubicBezTo>
                    <a:pt x="14478" y="108775"/>
                    <a:pt x="13715" y="108775"/>
                    <a:pt x="13715" y="108775"/>
                  </a:cubicBezTo>
                  <a:cubicBezTo>
                    <a:pt x="9905" y="108775"/>
                    <a:pt x="6858" y="108775"/>
                    <a:pt x="3048" y="108775"/>
                  </a:cubicBezTo>
                  <a:cubicBezTo>
                    <a:pt x="3048" y="108775"/>
                    <a:pt x="2285" y="108775"/>
                    <a:pt x="2285" y="108775"/>
                  </a:cubicBezTo>
                  <a:cubicBezTo>
                    <a:pt x="1524" y="108775"/>
                    <a:pt x="1524" y="108775"/>
                    <a:pt x="1524" y="108013"/>
                  </a:cubicBezTo>
                  <a:cubicBezTo>
                    <a:pt x="1524" y="107251"/>
                    <a:pt x="1524" y="107251"/>
                    <a:pt x="1524" y="106490"/>
                  </a:cubicBezTo>
                  <a:cubicBezTo>
                    <a:pt x="0" y="88963"/>
                    <a:pt x="0" y="71437"/>
                    <a:pt x="0" y="54673"/>
                  </a:cubicBezTo>
                  <a:close/>
                  <a:moveTo>
                    <a:pt x="41910" y="63817"/>
                  </a:moveTo>
                  <a:cubicBezTo>
                    <a:pt x="44958" y="63817"/>
                    <a:pt x="48005" y="63055"/>
                    <a:pt x="51815" y="62293"/>
                  </a:cubicBezTo>
                  <a:cubicBezTo>
                    <a:pt x="59435" y="60007"/>
                    <a:pt x="65532" y="54673"/>
                    <a:pt x="67818" y="46291"/>
                  </a:cubicBezTo>
                  <a:cubicBezTo>
                    <a:pt x="69342" y="40957"/>
                    <a:pt x="70104" y="36385"/>
                    <a:pt x="68580" y="31051"/>
                  </a:cubicBezTo>
                  <a:cubicBezTo>
                    <a:pt x="67055" y="22670"/>
                    <a:pt x="61722" y="15811"/>
                    <a:pt x="54102" y="12763"/>
                  </a:cubicBezTo>
                  <a:cubicBezTo>
                    <a:pt x="51054" y="11240"/>
                    <a:pt x="47244" y="10477"/>
                    <a:pt x="44195" y="10477"/>
                  </a:cubicBezTo>
                  <a:cubicBezTo>
                    <a:pt x="40385" y="10477"/>
                    <a:pt x="35814" y="10477"/>
                    <a:pt x="32004" y="12001"/>
                  </a:cubicBezTo>
                  <a:cubicBezTo>
                    <a:pt x="23622" y="15050"/>
                    <a:pt x="17525" y="20383"/>
                    <a:pt x="15240" y="28765"/>
                  </a:cubicBezTo>
                  <a:cubicBezTo>
                    <a:pt x="13715" y="33337"/>
                    <a:pt x="13715" y="38671"/>
                    <a:pt x="14478" y="43243"/>
                  </a:cubicBezTo>
                  <a:cubicBezTo>
                    <a:pt x="16002" y="50863"/>
                    <a:pt x="20574" y="56960"/>
                    <a:pt x="27432" y="60770"/>
                  </a:cubicBezTo>
                  <a:cubicBezTo>
                    <a:pt x="31242" y="63055"/>
                    <a:pt x="35814" y="63817"/>
                    <a:pt x="41910" y="63817"/>
                  </a:cubicBezTo>
                  <a:close/>
                </a:path>
              </a:pathLst>
            </a:custGeom>
            <a:solidFill>
              <a:srgbClr val="FB94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7" name="Google Shape;377;p35"/>
            <p:cNvSpPr/>
            <p:nvPr/>
          </p:nvSpPr>
          <p:spPr>
            <a:xfrm>
              <a:off x="11820143" y="6593585"/>
              <a:ext cx="54864" cy="94488"/>
            </a:xfrm>
            <a:custGeom>
              <a:avLst/>
              <a:gdLst/>
              <a:ahLst/>
              <a:cxnLst/>
              <a:rect l="l" t="t" r="r" b="b"/>
              <a:pathLst>
                <a:path w="54864" h="94488" extrusionOk="0">
                  <a:moveTo>
                    <a:pt x="54103" y="81534"/>
                  </a:moveTo>
                  <a:cubicBezTo>
                    <a:pt x="54865" y="81534"/>
                    <a:pt x="54865" y="81534"/>
                    <a:pt x="54103" y="81534"/>
                  </a:cubicBezTo>
                  <a:cubicBezTo>
                    <a:pt x="54103" y="85344"/>
                    <a:pt x="54865" y="88392"/>
                    <a:pt x="54865" y="91440"/>
                  </a:cubicBezTo>
                  <a:cubicBezTo>
                    <a:pt x="54865" y="92202"/>
                    <a:pt x="54865" y="92202"/>
                    <a:pt x="54103" y="92202"/>
                  </a:cubicBezTo>
                  <a:cubicBezTo>
                    <a:pt x="51816" y="92964"/>
                    <a:pt x="49530" y="93726"/>
                    <a:pt x="47245" y="93726"/>
                  </a:cubicBezTo>
                  <a:cubicBezTo>
                    <a:pt x="43435" y="94488"/>
                    <a:pt x="40386" y="94488"/>
                    <a:pt x="36576" y="94488"/>
                  </a:cubicBezTo>
                  <a:cubicBezTo>
                    <a:pt x="33528" y="94488"/>
                    <a:pt x="31243" y="93726"/>
                    <a:pt x="28195" y="92964"/>
                  </a:cubicBezTo>
                  <a:cubicBezTo>
                    <a:pt x="23623" y="91440"/>
                    <a:pt x="20575" y="88392"/>
                    <a:pt x="19050" y="84582"/>
                  </a:cubicBezTo>
                  <a:cubicBezTo>
                    <a:pt x="18288" y="83820"/>
                    <a:pt x="18288" y="82296"/>
                    <a:pt x="18288" y="81534"/>
                  </a:cubicBezTo>
                  <a:cubicBezTo>
                    <a:pt x="17526" y="79248"/>
                    <a:pt x="17526" y="76962"/>
                    <a:pt x="17526" y="73914"/>
                  </a:cubicBezTo>
                  <a:cubicBezTo>
                    <a:pt x="17526" y="72390"/>
                    <a:pt x="17526" y="70866"/>
                    <a:pt x="17526" y="69342"/>
                  </a:cubicBezTo>
                  <a:cubicBezTo>
                    <a:pt x="17526" y="57150"/>
                    <a:pt x="17526" y="44958"/>
                    <a:pt x="17526" y="32766"/>
                  </a:cubicBezTo>
                  <a:cubicBezTo>
                    <a:pt x="17526" y="30480"/>
                    <a:pt x="17526" y="31242"/>
                    <a:pt x="16003" y="31242"/>
                  </a:cubicBezTo>
                  <a:cubicBezTo>
                    <a:pt x="11430" y="31242"/>
                    <a:pt x="6858" y="31242"/>
                    <a:pt x="2286" y="31242"/>
                  </a:cubicBezTo>
                  <a:cubicBezTo>
                    <a:pt x="1525" y="31242"/>
                    <a:pt x="1525" y="31242"/>
                    <a:pt x="763" y="31242"/>
                  </a:cubicBezTo>
                  <a:cubicBezTo>
                    <a:pt x="763" y="31242"/>
                    <a:pt x="0" y="31242"/>
                    <a:pt x="0" y="30480"/>
                  </a:cubicBezTo>
                  <a:cubicBezTo>
                    <a:pt x="0" y="30480"/>
                    <a:pt x="0" y="29718"/>
                    <a:pt x="0" y="29718"/>
                  </a:cubicBezTo>
                  <a:cubicBezTo>
                    <a:pt x="0" y="27432"/>
                    <a:pt x="0" y="24384"/>
                    <a:pt x="0" y="22098"/>
                  </a:cubicBezTo>
                  <a:cubicBezTo>
                    <a:pt x="0" y="22098"/>
                    <a:pt x="0" y="21336"/>
                    <a:pt x="0" y="21336"/>
                  </a:cubicBezTo>
                  <a:cubicBezTo>
                    <a:pt x="0" y="21336"/>
                    <a:pt x="0" y="20574"/>
                    <a:pt x="763" y="20574"/>
                  </a:cubicBezTo>
                  <a:cubicBezTo>
                    <a:pt x="1525" y="20574"/>
                    <a:pt x="1525" y="20574"/>
                    <a:pt x="2286" y="20574"/>
                  </a:cubicBezTo>
                  <a:cubicBezTo>
                    <a:pt x="6858" y="20574"/>
                    <a:pt x="11430" y="20574"/>
                    <a:pt x="16003" y="20574"/>
                  </a:cubicBezTo>
                  <a:cubicBezTo>
                    <a:pt x="17526" y="20574"/>
                    <a:pt x="17526" y="20574"/>
                    <a:pt x="17526" y="19050"/>
                  </a:cubicBezTo>
                  <a:cubicBezTo>
                    <a:pt x="17526" y="13716"/>
                    <a:pt x="17526" y="7620"/>
                    <a:pt x="17526" y="2286"/>
                  </a:cubicBezTo>
                  <a:cubicBezTo>
                    <a:pt x="17526" y="1524"/>
                    <a:pt x="17526" y="1524"/>
                    <a:pt x="17526" y="762"/>
                  </a:cubicBezTo>
                  <a:cubicBezTo>
                    <a:pt x="17526" y="762"/>
                    <a:pt x="17526" y="0"/>
                    <a:pt x="18288" y="0"/>
                  </a:cubicBezTo>
                  <a:cubicBezTo>
                    <a:pt x="18288" y="0"/>
                    <a:pt x="19050" y="0"/>
                    <a:pt x="19050" y="0"/>
                  </a:cubicBezTo>
                  <a:cubicBezTo>
                    <a:pt x="22860" y="0"/>
                    <a:pt x="25908" y="0"/>
                    <a:pt x="29718" y="0"/>
                  </a:cubicBezTo>
                  <a:cubicBezTo>
                    <a:pt x="29718" y="0"/>
                    <a:pt x="30480" y="0"/>
                    <a:pt x="30480" y="0"/>
                  </a:cubicBezTo>
                  <a:cubicBezTo>
                    <a:pt x="30480" y="0"/>
                    <a:pt x="30480" y="0"/>
                    <a:pt x="30480" y="0"/>
                  </a:cubicBezTo>
                  <a:cubicBezTo>
                    <a:pt x="30480" y="762"/>
                    <a:pt x="30480" y="762"/>
                    <a:pt x="30480" y="1524"/>
                  </a:cubicBezTo>
                  <a:cubicBezTo>
                    <a:pt x="30480" y="6858"/>
                    <a:pt x="30480" y="12954"/>
                    <a:pt x="30480" y="18288"/>
                  </a:cubicBezTo>
                  <a:cubicBezTo>
                    <a:pt x="30480" y="19812"/>
                    <a:pt x="30480" y="19812"/>
                    <a:pt x="32005" y="19812"/>
                  </a:cubicBezTo>
                  <a:cubicBezTo>
                    <a:pt x="38863" y="19812"/>
                    <a:pt x="44958" y="19812"/>
                    <a:pt x="51816" y="19812"/>
                  </a:cubicBezTo>
                  <a:cubicBezTo>
                    <a:pt x="53340" y="19812"/>
                    <a:pt x="53340" y="19812"/>
                    <a:pt x="53340" y="21336"/>
                  </a:cubicBezTo>
                  <a:cubicBezTo>
                    <a:pt x="53340" y="23622"/>
                    <a:pt x="53340" y="25908"/>
                    <a:pt x="53340" y="28194"/>
                  </a:cubicBezTo>
                  <a:cubicBezTo>
                    <a:pt x="53340" y="28956"/>
                    <a:pt x="53340" y="28956"/>
                    <a:pt x="53340" y="29718"/>
                  </a:cubicBezTo>
                  <a:cubicBezTo>
                    <a:pt x="52578" y="29718"/>
                    <a:pt x="51816" y="29718"/>
                    <a:pt x="51816" y="29718"/>
                  </a:cubicBezTo>
                  <a:cubicBezTo>
                    <a:pt x="45720" y="29718"/>
                    <a:pt x="39625" y="29718"/>
                    <a:pt x="32766" y="29718"/>
                  </a:cubicBezTo>
                  <a:cubicBezTo>
                    <a:pt x="32766" y="29718"/>
                    <a:pt x="32005" y="29718"/>
                    <a:pt x="32005" y="29718"/>
                  </a:cubicBezTo>
                  <a:cubicBezTo>
                    <a:pt x="30480" y="29718"/>
                    <a:pt x="30480" y="29718"/>
                    <a:pt x="30480" y="31242"/>
                  </a:cubicBezTo>
                  <a:cubicBezTo>
                    <a:pt x="30480" y="43434"/>
                    <a:pt x="30480" y="54864"/>
                    <a:pt x="30480" y="67056"/>
                  </a:cubicBezTo>
                  <a:cubicBezTo>
                    <a:pt x="30480" y="69342"/>
                    <a:pt x="30480" y="70866"/>
                    <a:pt x="30480" y="73152"/>
                  </a:cubicBezTo>
                  <a:cubicBezTo>
                    <a:pt x="30480" y="74676"/>
                    <a:pt x="31243" y="75438"/>
                    <a:pt x="31243" y="76962"/>
                  </a:cubicBezTo>
                  <a:cubicBezTo>
                    <a:pt x="32766" y="80010"/>
                    <a:pt x="35053" y="81534"/>
                    <a:pt x="37338" y="82296"/>
                  </a:cubicBezTo>
                  <a:cubicBezTo>
                    <a:pt x="39625" y="83058"/>
                    <a:pt x="42673" y="83058"/>
                    <a:pt x="44958" y="82296"/>
                  </a:cubicBezTo>
                  <a:cubicBezTo>
                    <a:pt x="48768" y="83058"/>
                    <a:pt x="51816" y="82296"/>
                    <a:pt x="54103" y="81534"/>
                  </a:cubicBezTo>
                  <a:cubicBezTo>
                    <a:pt x="54103" y="81534"/>
                    <a:pt x="54103" y="81534"/>
                    <a:pt x="54103" y="81534"/>
                  </a:cubicBezTo>
                  <a:close/>
                </a:path>
              </a:pathLst>
            </a:custGeom>
            <a:solidFill>
              <a:srgbClr val="FB94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378" name="Google Shape;378;p35"/>
          <p:cNvSpPr txBox="1">
            <a:spLocks noGrp="1"/>
          </p:cNvSpPr>
          <p:nvPr>
            <p:ph type="dt" idx="10"/>
          </p:nvPr>
        </p:nvSpPr>
        <p:spPr>
          <a:xfrm>
            <a:off x="8926932" y="6594727"/>
            <a:ext cx="2743200" cy="129266"/>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839">
                <a:solidFill>
                  <a:srgbClr val="02164E"/>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9" name="Google Shape;379;p35"/>
          <p:cNvSpPr txBox="1">
            <a:spLocks noGrp="1"/>
          </p:cNvSpPr>
          <p:nvPr>
            <p:ph type="body" idx="1"/>
          </p:nvPr>
        </p:nvSpPr>
        <p:spPr>
          <a:xfrm>
            <a:off x="750888" y="5105781"/>
            <a:ext cx="3354844" cy="1234694"/>
          </a:xfrm>
          <a:prstGeom prst="rect">
            <a:avLst/>
          </a:prstGeom>
          <a:noFill/>
          <a:ln>
            <a:noFill/>
          </a:ln>
        </p:spPr>
        <p:txBody>
          <a:bodyPr spcFirstLastPara="1" wrap="square" lIns="0" tIns="0" rIns="0" bIns="0" anchor="t" anchorCtr="0">
            <a:normAutofit/>
          </a:bodyPr>
          <a:lstStyle>
            <a:lvl1pPr marL="457200" lvl="0" indent="-228600" algn="ctr">
              <a:lnSpc>
                <a:spcPct val="90000"/>
              </a:lnSpc>
              <a:spcBef>
                <a:spcPts val="1000"/>
              </a:spcBef>
              <a:spcAft>
                <a:spcPts val="0"/>
              </a:spcAft>
              <a:buClr>
                <a:srgbClr val="02164E"/>
              </a:buClr>
              <a:buSzPts val="1200"/>
              <a:buNone/>
              <a:defRPr sz="1200">
                <a:solidFill>
                  <a:srgbClr val="02164E"/>
                </a:solidFill>
                <a:latin typeface="Arial"/>
                <a:ea typeface="Arial"/>
                <a:cs typeface="Arial"/>
                <a:sym typeface="Arial"/>
              </a:defRPr>
            </a:lvl1pPr>
            <a:lvl2pPr marL="914400" lvl="1" indent="-228600" algn="ctr">
              <a:lnSpc>
                <a:spcPct val="90000"/>
              </a:lnSpc>
              <a:spcBef>
                <a:spcPts val="500"/>
              </a:spcBef>
              <a:spcAft>
                <a:spcPts val="0"/>
              </a:spcAft>
              <a:buClr>
                <a:srgbClr val="02164E"/>
              </a:buClr>
              <a:buSzPts val="1200"/>
              <a:buNone/>
              <a:defRPr sz="1200">
                <a:solidFill>
                  <a:srgbClr val="02164E"/>
                </a:solidFill>
                <a:latin typeface="Arial"/>
                <a:ea typeface="Arial"/>
                <a:cs typeface="Arial"/>
                <a:sym typeface="Arial"/>
              </a:defRPr>
            </a:lvl2pPr>
            <a:lvl3pPr marL="1371600" lvl="2" indent="-228600" algn="ctr">
              <a:lnSpc>
                <a:spcPct val="90000"/>
              </a:lnSpc>
              <a:spcBef>
                <a:spcPts val="500"/>
              </a:spcBef>
              <a:spcAft>
                <a:spcPts val="0"/>
              </a:spcAft>
              <a:buClr>
                <a:srgbClr val="02164E"/>
              </a:buClr>
              <a:buSzPts val="1200"/>
              <a:buNone/>
              <a:defRPr sz="1200">
                <a:solidFill>
                  <a:srgbClr val="02164E"/>
                </a:solidFill>
                <a:latin typeface="Arial"/>
                <a:ea typeface="Arial"/>
                <a:cs typeface="Arial"/>
                <a:sym typeface="Arial"/>
              </a:defRPr>
            </a:lvl3pPr>
            <a:lvl4pPr marL="1828800" lvl="3" indent="-228600" algn="ctr">
              <a:lnSpc>
                <a:spcPct val="90000"/>
              </a:lnSpc>
              <a:spcBef>
                <a:spcPts val="500"/>
              </a:spcBef>
              <a:spcAft>
                <a:spcPts val="0"/>
              </a:spcAft>
              <a:buClr>
                <a:srgbClr val="02164E"/>
              </a:buClr>
              <a:buSzPts val="1200"/>
              <a:buNone/>
              <a:defRPr sz="1200">
                <a:solidFill>
                  <a:srgbClr val="02164E"/>
                </a:solidFill>
                <a:latin typeface="Arial"/>
                <a:ea typeface="Arial"/>
                <a:cs typeface="Arial"/>
                <a:sym typeface="Arial"/>
              </a:defRPr>
            </a:lvl4pPr>
            <a:lvl5pPr marL="2286000" lvl="4" indent="-228600" algn="ctr">
              <a:lnSpc>
                <a:spcPct val="90000"/>
              </a:lnSpc>
              <a:spcBef>
                <a:spcPts val="500"/>
              </a:spcBef>
              <a:spcAft>
                <a:spcPts val="0"/>
              </a:spcAft>
              <a:buClr>
                <a:srgbClr val="02164E"/>
              </a:buClr>
              <a:buSzPts val="1200"/>
              <a:buNone/>
              <a:defRPr sz="1200">
                <a:solidFill>
                  <a:srgbClr val="02164E"/>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0" name="Google Shape;380;p35"/>
          <p:cNvSpPr txBox="1">
            <a:spLocks noGrp="1"/>
          </p:cNvSpPr>
          <p:nvPr>
            <p:ph type="body" idx="2"/>
          </p:nvPr>
        </p:nvSpPr>
        <p:spPr>
          <a:xfrm>
            <a:off x="4418577" y="5105781"/>
            <a:ext cx="3354844" cy="1234694"/>
          </a:xfrm>
          <a:prstGeom prst="rect">
            <a:avLst/>
          </a:prstGeom>
          <a:noFill/>
          <a:ln>
            <a:noFill/>
          </a:ln>
        </p:spPr>
        <p:txBody>
          <a:bodyPr spcFirstLastPara="1" wrap="square" lIns="0" tIns="0" rIns="0" bIns="0" anchor="t" anchorCtr="0">
            <a:normAutofit/>
          </a:bodyPr>
          <a:lstStyle>
            <a:lvl1pPr marL="457200" lvl="0" indent="-228600" algn="ctr">
              <a:lnSpc>
                <a:spcPct val="90000"/>
              </a:lnSpc>
              <a:spcBef>
                <a:spcPts val="1000"/>
              </a:spcBef>
              <a:spcAft>
                <a:spcPts val="0"/>
              </a:spcAft>
              <a:buClr>
                <a:srgbClr val="02164E"/>
              </a:buClr>
              <a:buSzPts val="1200"/>
              <a:buNone/>
              <a:defRPr sz="1200">
                <a:solidFill>
                  <a:srgbClr val="02164E"/>
                </a:solidFill>
                <a:latin typeface="Arial"/>
                <a:ea typeface="Arial"/>
                <a:cs typeface="Arial"/>
                <a:sym typeface="Arial"/>
              </a:defRPr>
            </a:lvl1pPr>
            <a:lvl2pPr marL="914400" lvl="1" indent="-228600" algn="ctr">
              <a:lnSpc>
                <a:spcPct val="90000"/>
              </a:lnSpc>
              <a:spcBef>
                <a:spcPts val="500"/>
              </a:spcBef>
              <a:spcAft>
                <a:spcPts val="0"/>
              </a:spcAft>
              <a:buClr>
                <a:srgbClr val="02164E"/>
              </a:buClr>
              <a:buSzPts val="1200"/>
              <a:buNone/>
              <a:defRPr sz="1200">
                <a:solidFill>
                  <a:srgbClr val="02164E"/>
                </a:solidFill>
                <a:latin typeface="Arial"/>
                <a:ea typeface="Arial"/>
                <a:cs typeface="Arial"/>
                <a:sym typeface="Arial"/>
              </a:defRPr>
            </a:lvl2pPr>
            <a:lvl3pPr marL="1371600" lvl="2" indent="-228600" algn="ctr">
              <a:lnSpc>
                <a:spcPct val="90000"/>
              </a:lnSpc>
              <a:spcBef>
                <a:spcPts val="500"/>
              </a:spcBef>
              <a:spcAft>
                <a:spcPts val="0"/>
              </a:spcAft>
              <a:buClr>
                <a:srgbClr val="02164E"/>
              </a:buClr>
              <a:buSzPts val="1200"/>
              <a:buNone/>
              <a:defRPr sz="1200">
                <a:solidFill>
                  <a:srgbClr val="02164E"/>
                </a:solidFill>
                <a:latin typeface="Arial"/>
                <a:ea typeface="Arial"/>
                <a:cs typeface="Arial"/>
                <a:sym typeface="Arial"/>
              </a:defRPr>
            </a:lvl3pPr>
            <a:lvl4pPr marL="1828800" lvl="3" indent="-228600" algn="ctr">
              <a:lnSpc>
                <a:spcPct val="90000"/>
              </a:lnSpc>
              <a:spcBef>
                <a:spcPts val="500"/>
              </a:spcBef>
              <a:spcAft>
                <a:spcPts val="0"/>
              </a:spcAft>
              <a:buClr>
                <a:srgbClr val="02164E"/>
              </a:buClr>
              <a:buSzPts val="1200"/>
              <a:buNone/>
              <a:defRPr sz="1200">
                <a:solidFill>
                  <a:srgbClr val="02164E"/>
                </a:solidFill>
                <a:latin typeface="Arial"/>
                <a:ea typeface="Arial"/>
                <a:cs typeface="Arial"/>
                <a:sym typeface="Arial"/>
              </a:defRPr>
            </a:lvl4pPr>
            <a:lvl5pPr marL="2286000" lvl="4" indent="-228600" algn="ctr">
              <a:lnSpc>
                <a:spcPct val="90000"/>
              </a:lnSpc>
              <a:spcBef>
                <a:spcPts val="500"/>
              </a:spcBef>
              <a:spcAft>
                <a:spcPts val="0"/>
              </a:spcAft>
              <a:buClr>
                <a:srgbClr val="02164E"/>
              </a:buClr>
              <a:buSzPts val="1200"/>
              <a:buNone/>
              <a:defRPr sz="1200">
                <a:solidFill>
                  <a:srgbClr val="02164E"/>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1" name="Google Shape;381;p35"/>
          <p:cNvSpPr txBox="1">
            <a:spLocks noGrp="1"/>
          </p:cNvSpPr>
          <p:nvPr>
            <p:ph type="body" idx="3"/>
          </p:nvPr>
        </p:nvSpPr>
        <p:spPr>
          <a:xfrm>
            <a:off x="8083797" y="5105781"/>
            <a:ext cx="3354844" cy="1234694"/>
          </a:xfrm>
          <a:prstGeom prst="rect">
            <a:avLst/>
          </a:prstGeom>
          <a:noFill/>
          <a:ln>
            <a:noFill/>
          </a:ln>
        </p:spPr>
        <p:txBody>
          <a:bodyPr spcFirstLastPara="1" wrap="square" lIns="0" tIns="0" rIns="0" bIns="0" anchor="t" anchorCtr="0">
            <a:normAutofit/>
          </a:bodyPr>
          <a:lstStyle>
            <a:lvl1pPr marL="457200" lvl="0" indent="-228600" algn="ctr">
              <a:lnSpc>
                <a:spcPct val="90000"/>
              </a:lnSpc>
              <a:spcBef>
                <a:spcPts val="1000"/>
              </a:spcBef>
              <a:spcAft>
                <a:spcPts val="0"/>
              </a:spcAft>
              <a:buClr>
                <a:srgbClr val="02164E"/>
              </a:buClr>
              <a:buSzPts val="1200"/>
              <a:buNone/>
              <a:defRPr sz="1200">
                <a:solidFill>
                  <a:srgbClr val="02164E"/>
                </a:solidFill>
                <a:latin typeface="Arial"/>
                <a:ea typeface="Arial"/>
                <a:cs typeface="Arial"/>
                <a:sym typeface="Arial"/>
              </a:defRPr>
            </a:lvl1pPr>
            <a:lvl2pPr marL="914400" lvl="1" indent="-228600" algn="ctr">
              <a:lnSpc>
                <a:spcPct val="90000"/>
              </a:lnSpc>
              <a:spcBef>
                <a:spcPts val="500"/>
              </a:spcBef>
              <a:spcAft>
                <a:spcPts val="0"/>
              </a:spcAft>
              <a:buClr>
                <a:srgbClr val="02164E"/>
              </a:buClr>
              <a:buSzPts val="1200"/>
              <a:buNone/>
              <a:defRPr sz="1200">
                <a:solidFill>
                  <a:srgbClr val="02164E"/>
                </a:solidFill>
                <a:latin typeface="Arial"/>
                <a:ea typeface="Arial"/>
                <a:cs typeface="Arial"/>
                <a:sym typeface="Arial"/>
              </a:defRPr>
            </a:lvl2pPr>
            <a:lvl3pPr marL="1371600" lvl="2" indent="-228600" algn="ctr">
              <a:lnSpc>
                <a:spcPct val="90000"/>
              </a:lnSpc>
              <a:spcBef>
                <a:spcPts val="500"/>
              </a:spcBef>
              <a:spcAft>
                <a:spcPts val="0"/>
              </a:spcAft>
              <a:buClr>
                <a:srgbClr val="02164E"/>
              </a:buClr>
              <a:buSzPts val="1200"/>
              <a:buNone/>
              <a:defRPr sz="1200">
                <a:solidFill>
                  <a:srgbClr val="02164E"/>
                </a:solidFill>
                <a:latin typeface="Arial"/>
                <a:ea typeface="Arial"/>
                <a:cs typeface="Arial"/>
                <a:sym typeface="Arial"/>
              </a:defRPr>
            </a:lvl3pPr>
            <a:lvl4pPr marL="1828800" lvl="3" indent="-228600" algn="ctr">
              <a:lnSpc>
                <a:spcPct val="90000"/>
              </a:lnSpc>
              <a:spcBef>
                <a:spcPts val="500"/>
              </a:spcBef>
              <a:spcAft>
                <a:spcPts val="0"/>
              </a:spcAft>
              <a:buClr>
                <a:srgbClr val="02164E"/>
              </a:buClr>
              <a:buSzPts val="1200"/>
              <a:buNone/>
              <a:defRPr sz="1200">
                <a:solidFill>
                  <a:srgbClr val="02164E"/>
                </a:solidFill>
                <a:latin typeface="Arial"/>
                <a:ea typeface="Arial"/>
                <a:cs typeface="Arial"/>
                <a:sym typeface="Arial"/>
              </a:defRPr>
            </a:lvl4pPr>
            <a:lvl5pPr marL="2286000" lvl="4" indent="-228600" algn="ctr">
              <a:lnSpc>
                <a:spcPct val="90000"/>
              </a:lnSpc>
              <a:spcBef>
                <a:spcPts val="500"/>
              </a:spcBef>
              <a:spcAft>
                <a:spcPts val="0"/>
              </a:spcAft>
              <a:buClr>
                <a:srgbClr val="02164E"/>
              </a:buClr>
              <a:buSzPts val="1200"/>
              <a:buNone/>
              <a:defRPr sz="1200">
                <a:solidFill>
                  <a:srgbClr val="02164E"/>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2" name="Google Shape;382;p35"/>
          <p:cNvSpPr>
            <a:spLocks noGrp="1"/>
          </p:cNvSpPr>
          <p:nvPr>
            <p:ph type="pic" idx="4"/>
          </p:nvPr>
        </p:nvSpPr>
        <p:spPr>
          <a:xfrm>
            <a:off x="0" y="0"/>
            <a:ext cx="12192000" cy="4506985"/>
          </a:xfrm>
          <a:prstGeom prst="rect">
            <a:avLst/>
          </a:prstGeom>
          <a:solidFill>
            <a:srgbClr val="BFBFBF"/>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83" name="Google Shape;383;p35"/>
          <p:cNvSpPr/>
          <p:nvPr/>
        </p:nvSpPr>
        <p:spPr>
          <a:xfrm>
            <a:off x="0" y="976883"/>
            <a:ext cx="146304" cy="618743"/>
          </a:xfrm>
          <a:custGeom>
            <a:avLst/>
            <a:gdLst/>
            <a:ahLst/>
            <a:cxnLst/>
            <a:rect l="l" t="t" r="r" b="b"/>
            <a:pathLst>
              <a:path w="146304" h="618743" extrusionOk="0">
                <a:moveTo>
                  <a:pt x="0" y="0"/>
                </a:moveTo>
                <a:lnTo>
                  <a:pt x="105156" y="0"/>
                </a:lnTo>
                <a:cubicBezTo>
                  <a:pt x="121158" y="16002"/>
                  <a:pt x="130302" y="25146"/>
                  <a:pt x="146304" y="41148"/>
                </a:cubicBezTo>
                <a:lnTo>
                  <a:pt x="146304" y="577596"/>
                </a:lnTo>
                <a:cubicBezTo>
                  <a:pt x="130302" y="593598"/>
                  <a:pt x="121158" y="602742"/>
                  <a:pt x="105156" y="618744"/>
                </a:cubicBezTo>
                <a:lnTo>
                  <a:pt x="0" y="618744"/>
                </a:lnTo>
                <a:lnTo>
                  <a:pt x="0" y="0"/>
                </a:lnTo>
                <a:close/>
              </a:path>
            </a:pathLst>
          </a:custGeom>
          <a:solidFill>
            <a:srgbClr val="FB94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4" name="Google Shape;384;p35"/>
          <p:cNvSpPr txBox="1">
            <a:spLocks noGrp="1"/>
          </p:cNvSpPr>
          <p:nvPr>
            <p:ph type="ctrTitle"/>
          </p:nvPr>
        </p:nvSpPr>
        <p:spPr>
          <a:xfrm>
            <a:off x="750888" y="1008550"/>
            <a:ext cx="10690226" cy="889890"/>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rgbClr val="02164E"/>
              </a:buClr>
              <a:buSzPts val="4800"/>
              <a:buFont typeface="Arial"/>
              <a:buNone/>
              <a:defRPr sz="4800">
                <a:solidFill>
                  <a:srgbClr val="02164E"/>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grpSp>
        <p:nvGrpSpPr>
          <p:cNvPr id="385" name="Google Shape;385;p35"/>
          <p:cNvGrpSpPr/>
          <p:nvPr/>
        </p:nvGrpSpPr>
        <p:grpSpPr>
          <a:xfrm>
            <a:off x="-2775966" y="1"/>
            <a:ext cx="2721101" cy="3794759"/>
            <a:chOff x="-2775966" y="1"/>
            <a:chExt cx="2721101" cy="3794759"/>
          </a:xfrm>
        </p:grpSpPr>
        <p:sp>
          <p:nvSpPr>
            <p:cNvPr id="386" name="Google Shape;386;p35"/>
            <p:cNvSpPr/>
            <p:nvPr/>
          </p:nvSpPr>
          <p:spPr>
            <a:xfrm>
              <a:off x="-2775966" y="1"/>
              <a:ext cx="2721101" cy="3794759"/>
            </a:xfrm>
            <a:prstGeom prst="roundRect">
              <a:avLst>
                <a:gd name="adj" fmla="val 3186"/>
              </a:avLst>
            </a:prstGeom>
            <a:solidFill>
              <a:srgbClr val="02164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87" name="Google Shape;387;p35"/>
            <p:cNvSpPr txBox="1"/>
            <p:nvPr/>
          </p:nvSpPr>
          <p:spPr>
            <a:xfrm>
              <a:off x="-2495416" y="294912"/>
              <a:ext cx="2160000" cy="21544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nl-NL" sz="1400">
                  <a:solidFill>
                    <a:schemeClr val="lt1"/>
                  </a:solidFill>
                  <a:latin typeface="Arial"/>
                  <a:ea typeface="Arial"/>
                  <a:cs typeface="Arial"/>
                  <a:sym typeface="Arial"/>
                </a:rPr>
                <a:t>Afbeelding toevoegen</a:t>
              </a:r>
              <a:endParaRPr/>
            </a:p>
          </p:txBody>
        </p:sp>
        <p:sp>
          <p:nvSpPr>
            <p:cNvPr id="388" name="Google Shape;388;p35"/>
            <p:cNvSpPr txBox="1"/>
            <p:nvPr/>
          </p:nvSpPr>
          <p:spPr>
            <a:xfrm>
              <a:off x="-2495416" y="777945"/>
              <a:ext cx="2160000" cy="2746906"/>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nl-NL" sz="1050">
                  <a:solidFill>
                    <a:schemeClr val="lt1"/>
                  </a:solidFill>
                  <a:latin typeface="Arial"/>
                  <a:ea typeface="Arial"/>
                  <a:cs typeface="Arial"/>
                  <a:sym typeface="Arial"/>
                </a:rPr>
                <a:t>Voeg een afbeelding toe door een afbeelding vanaf je bestanden naar deze slide slepen.  Of klik op het icoon in het afbeelding kader om deze toe te voegen.</a:t>
              </a:r>
              <a:endParaRPr/>
            </a:p>
            <a:p>
              <a:pPr marL="0" marR="0" lvl="0" indent="0" algn="l" rtl="0">
                <a:spcBef>
                  <a:spcPts val="0"/>
                </a:spcBef>
                <a:spcAft>
                  <a:spcPts val="0"/>
                </a:spcAft>
                <a:buNone/>
              </a:pPr>
              <a:endParaRPr sz="1050">
                <a:solidFill>
                  <a:schemeClr val="lt1"/>
                </a:solidFill>
                <a:latin typeface="Arial"/>
                <a:ea typeface="Arial"/>
                <a:cs typeface="Arial"/>
                <a:sym typeface="Arial"/>
              </a:endParaRPr>
            </a:p>
            <a:p>
              <a:pPr marL="0" marR="0" lvl="0" indent="0" algn="l" rtl="0">
                <a:spcBef>
                  <a:spcPts val="0"/>
                </a:spcBef>
                <a:spcAft>
                  <a:spcPts val="0"/>
                </a:spcAft>
                <a:buNone/>
              </a:pPr>
              <a:r>
                <a:rPr lang="nl-NL" sz="1050">
                  <a:solidFill>
                    <a:schemeClr val="lt1"/>
                  </a:solidFill>
                  <a:latin typeface="Arial"/>
                  <a:ea typeface="Arial"/>
                  <a:cs typeface="Arial"/>
                  <a:sym typeface="Arial"/>
                </a:rPr>
                <a:t>Wanneer je de afbeelding bij wilt snijden of een andere positie in het kader wilt geven kun je dit doen door de afbeelding aan te klikken met de rechtermuisknop en vervolgens bijsnijden te kiezen. Nu kun de afbeelding bijsnijden door de ronde knoppen te gebruiken en verslepen of kun je de positie wijzigen door de afbeelding te verslepen.</a:t>
              </a:r>
              <a:endParaRPr/>
            </a:p>
          </p:txBody>
        </p:sp>
        <p:pic>
          <p:nvPicPr>
            <p:cNvPr id="389" name="Google Shape;389;p35"/>
            <p:cNvPicPr preferRelativeResize="0"/>
            <p:nvPr/>
          </p:nvPicPr>
          <p:blipFill rotWithShape="1">
            <a:blip r:embed="rId2">
              <a:alphaModFix/>
            </a:blip>
            <a:srcRect/>
            <a:stretch/>
          </p:blipFill>
          <p:spPr>
            <a:xfrm>
              <a:off x="-2775966" y="214122"/>
              <a:ext cx="82562" cy="351972"/>
            </a:xfrm>
            <a:prstGeom prst="rect">
              <a:avLst/>
            </a:prstGeom>
            <a:noFill/>
            <a:ln>
              <a:noFill/>
            </a:ln>
          </p:spPr>
        </p:pic>
      </p:grpSp>
      <p:sp>
        <p:nvSpPr>
          <p:cNvPr id="390" name="Google Shape;390;p35"/>
          <p:cNvSpPr/>
          <p:nvPr/>
        </p:nvSpPr>
        <p:spPr>
          <a:xfrm>
            <a:off x="0" y="5212629"/>
            <a:ext cx="438043" cy="1111900"/>
          </a:xfrm>
          <a:custGeom>
            <a:avLst/>
            <a:gdLst/>
            <a:ahLst/>
            <a:cxnLst/>
            <a:rect l="l" t="t" r="r" b="b"/>
            <a:pathLst>
              <a:path w="438043" h="1111900" extrusionOk="0">
                <a:moveTo>
                  <a:pt x="345181" y="609475"/>
                </a:moveTo>
                <a:cubicBezTo>
                  <a:pt x="374015" y="609475"/>
                  <a:pt x="402069" y="609475"/>
                  <a:pt x="430903" y="609475"/>
                </a:cubicBezTo>
                <a:cubicBezTo>
                  <a:pt x="431682" y="609475"/>
                  <a:pt x="433241" y="609475"/>
                  <a:pt x="434020" y="609475"/>
                </a:cubicBezTo>
                <a:cubicBezTo>
                  <a:pt x="437916" y="609475"/>
                  <a:pt x="437916" y="609475"/>
                  <a:pt x="437916" y="614151"/>
                </a:cubicBezTo>
                <a:cubicBezTo>
                  <a:pt x="437916" y="615710"/>
                  <a:pt x="437916" y="616489"/>
                  <a:pt x="437916" y="618047"/>
                </a:cubicBezTo>
                <a:cubicBezTo>
                  <a:pt x="437916" y="707665"/>
                  <a:pt x="437916" y="798062"/>
                  <a:pt x="437916" y="887679"/>
                </a:cubicBezTo>
                <a:cubicBezTo>
                  <a:pt x="437916" y="896251"/>
                  <a:pt x="439475" y="893913"/>
                  <a:pt x="431682" y="897810"/>
                </a:cubicBezTo>
                <a:lnTo>
                  <a:pt x="0" y="1111900"/>
                </a:lnTo>
                <a:lnTo>
                  <a:pt x="0" y="1000954"/>
                </a:lnTo>
                <a:lnTo>
                  <a:pt x="329596" y="838584"/>
                </a:lnTo>
                <a:cubicBezTo>
                  <a:pt x="338947" y="833909"/>
                  <a:pt x="337389" y="837026"/>
                  <a:pt x="337389" y="826116"/>
                </a:cubicBezTo>
                <a:cubicBezTo>
                  <a:pt x="337389" y="756760"/>
                  <a:pt x="337389" y="686624"/>
                  <a:pt x="337389" y="617268"/>
                </a:cubicBezTo>
                <a:cubicBezTo>
                  <a:pt x="337389" y="608696"/>
                  <a:pt x="336609" y="609475"/>
                  <a:pt x="345181" y="609475"/>
                </a:cubicBezTo>
                <a:close/>
                <a:moveTo>
                  <a:pt x="0" y="0"/>
                </a:moveTo>
                <a:lnTo>
                  <a:pt x="88019" y="43715"/>
                </a:lnTo>
                <a:cubicBezTo>
                  <a:pt x="202573" y="100603"/>
                  <a:pt x="317128" y="157491"/>
                  <a:pt x="430904" y="214378"/>
                </a:cubicBezTo>
                <a:cubicBezTo>
                  <a:pt x="437917" y="217495"/>
                  <a:pt x="437138" y="215937"/>
                  <a:pt x="437138" y="223730"/>
                </a:cubicBezTo>
                <a:cubicBezTo>
                  <a:pt x="437138" y="314126"/>
                  <a:pt x="437138" y="404523"/>
                  <a:pt x="437138" y="495699"/>
                </a:cubicBezTo>
                <a:cubicBezTo>
                  <a:pt x="437138" y="503492"/>
                  <a:pt x="437917" y="502713"/>
                  <a:pt x="430124" y="502713"/>
                </a:cubicBezTo>
                <a:cubicBezTo>
                  <a:pt x="400512" y="502713"/>
                  <a:pt x="371678" y="502713"/>
                  <a:pt x="342065" y="502713"/>
                </a:cubicBezTo>
                <a:cubicBezTo>
                  <a:pt x="336610" y="502713"/>
                  <a:pt x="336610" y="502713"/>
                  <a:pt x="336610" y="497258"/>
                </a:cubicBezTo>
                <a:cubicBezTo>
                  <a:pt x="336610" y="427122"/>
                  <a:pt x="336610" y="356208"/>
                  <a:pt x="336610" y="286072"/>
                </a:cubicBezTo>
                <a:cubicBezTo>
                  <a:pt x="336610" y="275941"/>
                  <a:pt x="338169" y="279059"/>
                  <a:pt x="329597" y="274383"/>
                </a:cubicBezTo>
                <a:lnTo>
                  <a:pt x="0" y="112013"/>
                </a:lnTo>
                <a:close/>
              </a:path>
            </a:pathLst>
          </a:custGeom>
          <a:solidFill>
            <a:srgbClr val="02164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1" name="Google Shape;391;p35"/>
          <p:cNvSpPr/>
          <p:nvPr/>
        </p:nvSpPr>
        <p:spPr>
          <a:xfrm>
            <a:off x="73670" y="6321592"/>
            <a:ext cx="710521" cy="536408"/>
          </a:xfrm>
          <a:custGeom>
            <a:avLst/>
            <a:gdLst/>
            <a:ahLst/>
            <a:cxnLst/>
            <a:rect l="l" t="t" r="r" b="b"/>
            <a:pathLst>
              <a:path w="710521" h="536408" extrusionOk="0">
                <a:moveTo>
                  <a:pt x="0" y="380065"/>
                </a:moveTo>
                <a:cubicBezTo>
                  <a:pt x="1726" y="380065"/>
                  <a:pt x="3020" y="380065"/>
                  <a:pt x="4745" y="380065"/>
                </a:cubicBezTo>
                <a:cubicBezTo>
                  <a:pt x="20707" y="380065"/>
                  <a:pt x="37101" y="380065"/>
                  <a:pt x="53063" y="380065"/>
                </a:cubicBezTo>
                <a:cubicBezTo>
                  <a:pt x="53925" y="380065"/>
                  <a:pt x="54788" y="380065"/>
                  <a:pt x="55651" y="380065"/>
                </a:cubicBezTo>
                <a:cubicBezTo>
                  <a:pt x="56514" y="380065"/>
                  <a:pt x="56945" y="380497"/>
                  <a:pt x="56945" y="381360"/>
                </a:cubicBezTo>
                <a:cubicBezTo>
                  <a:pt x="56945" y="382654"/>
                  <a:pt x="56945" y="383517"/>
                  <a:pt x="56945" y="384811"/>
                </a:cubicBezTo>
                <a:cubicBezTo>
                  <a:pt x="56945" y="423206"/>
                  <a:pt x="56945" y="461169"/>
                  <a:pt x="56945" y="499564"/>
                </a:cubicBezTo>
                <a:cubicBezTo>
                  <a:pt x="56945" y="505603"/>
                  <a:pt x="56082" y="504309"/>
                  <a:pt x="61259" y="506466"/>
                </a:cubicBezTo>
                <a:lnTo>
                  <a:pt x="122142" y="536408"/>
                </a:lnTo>
                <a:lnTo>
                  <a:pt x="0" y="536408"/>
                </a:lnTo>
                <a:close/>
                <a:moveTo>
                  <a:pt x="659184" y="379203"/>
                </a:moveTo>
                <a:cubicBezTo>
                  <a:pt x="675146" y="379203"/>
                  <a:pt x="690676" y="379203"/>
                  <a:pt x="706638" y="379203"/>
                </a:cubicBezTo>
                <a:cubicBezTo>
                  <a:pt x="707070" y="379203"/>
                  <a:pt x="707932" y="379203"/>
                  <a:pt x="708364" y="379203"/>
                </a:cubicBezTo>
                <a:cubicBezTo>
                  <a:pt x="710521" y="379203"/>
                  <a:pt x="710521" y="379203"/>
                  <a:pt x="710521" y="381792"/>
                </a:cubicBezTo>
                <a:cubicBezTo>
                  <a:pt x="710521" y="382654"/>
                  <a:pt x="710521" y="383086"/>
                  <a:pt x="710521" y="383949"/>
                </a:cubicBezTo>
                <a:cubicBezTo>
                  <a:pt x="710521" y="433560"/>
                  <a:pt x="710521" y="483602"/>
                  <a:pt x="710521" y="533214"/>
                </a:cubicBezTo>
                <a:lnTo>
                  <a:pt x="710430" y="536408"/>
                </a:lnTo>
                <a:lnTo>
                  <a:pt x="588901" y="536408"/>
                </a:lnTo>
                <a:lnTo>
                  <a:pt x="650556" y="506035"/>
                </a:lnTo>
                <a:cubicBezTo>
                  <a:pt x="655733" y="503447"/>
                  <a:pt x="654870" y="505173"/>
                  <a:pt x="654870" y="499133"/>
                </a:cubicBezTo>
                <a:cubicBezTo>
                  <a:pt x="654870" y="460738"/>
                  <a:pt x="654870" y="421912"/>
                  <a:pt x="654870" y="383517"/>
                </a:cubicBezTo>
                <a:cubicBezTo>
                  <a:pt x="654870" y="378772"/>
                  <a:pt x="654438" y="379203"/>
                  <a:pt x="659184" y="379203"/>
                </a:cubicBezTo>
                <a:close/>
                <a:moveTo>
                  <a:pt x="327435" y="432"/>
                </a:moveTo>
                <a:cubicBezTo>
                  <a:pt x="328298" y="1295"/>
                  <a:pt x="327867" y="2158"/>
                  <a:pt x="327867" y="3021"/>
                </a:cubicBezTo>
                <a:cubicBezTo>
                  <a:pt x="327867" y="22002"/>
                  <a:pt x="327867" y="40553"/>
                  <a:pt x="327867" y="59534"/>
                </a:cubicBezTo>
                <a:cubicBezTo>
                  <a:pt x="327867" y="59534"/>
                  <a:pt x="327867" y="59966"/>
                  <a:pt x="327867" y="59966"/>
                </a:cubicBezTo>
                <a:cubicBezTo>
                  <a:pt x="328298" y="61691"/>
                  <a:pt x="327435" y="62554"/>
                  <a:pt x="325710" y="63417"/>
                </a:cubicBezTo>
                <a:cubicBezTo>
                  <a:pt x="313199" y="69457"/>
                  <a:pt x="301120" y="75496"/>
                  <a:pt x="288609" y="81536"/>
                </a:cubicBezTo>
                <a:cubicBezTo>
                  <a:pt x="212682" y="119068"/>
                  <a:pt x="136324" y="156168"/>
                  <a:pt x="60396" y="193700"/>
                </a:cubicBezTo>
                <a:cubicBezTo>
                  <a:pt x="56082" y="195857"/>
                  <a:pt x="56514" y="194563"/>
                  <a:pt x="56514" y="200171"/>
                </a:cubicBezTo>
                <a:cubicBezTo>
                  <a:pt x="56514" y="238566"/>
                  <a:pt x="56514" y="276961"/>
                  <a:pt x="56514" y="314924"/>
                </a:cubicBezTo>
                <a:cubicBezTo>
                  <a:pt x="56514" y="315787"/>
                  <a:pt x="56514" y="316218"/>
                  <a:pt x="56514" y="317081"/>
                </a:cubicBezTo>
                <a:cubicBezTo>
                  <a:pt x="56514" y="320532"/>
                  <a:pt x="56514" y="320101"/>
                  <a:pt x="53494" y="320101"/>
                </a:cubicBezTo>
                <a:cubicBezTo>
                  <a:pt x="37101" y="320101"/>
                  <a:pt x="20707" y="320101"/>
                  <a:pt x="3883" y="320101"/>
                </a:cubicBezTo>
                <a:cubicBezTo>
                  <a:pt x="3020" y="320101"/>
                  <a:pt x="1726" y="320101"/>
                  <a:pt x="863" y="319670"/>
                </a:cubicBezTo>
                <a:cubicBezTo>
                  <a:pt x="431" y="319670"/>
                  <a:pt x="431" y="320101"/>
                  <a:pt x="0" y="320101"/>
                </a:cubicBezTo>
                <a:cubicBezTo>
                  <a:pt x="0" y="267470"/>
                  <a:pt x="0" y="214408"/>
                  <a:pt x="0" y="161777"/>
                </a:cubicBezTo>
                <a:cubicBezTo>
                  <a:pt x="0" y="162208"/>
                  <a:pt x="431" y="162639"/>
                  <a:pt x="863" y="162208"/>
                </a:cubicBezTo>
                <a:cubicBezTo>
                  <a:pt x="1726" y="161777"/>
                  <a:pt x="2157" y="161777"/>
                  <a:pt x="2588" y="161345"/>
                </a:cubicBezTo>
                <a:cubicBezTo>
                  <a:pt x="109577" y="108283"/>
                  <a:pt x="216996" y="54789"/>
                  <a:pt x="323984" y="1726"/>
                </a:cubicBezTo>
                <a:cubicBezTo>
                  <a:pt x="325278" y="1295"/>
                  <a:pt x="326141" y="432"/>
                  <a:pt x="327435" y="432"/>
                </a:cubicBezTo>
                <a:close/>
                <a:moveTo>
                  <a:pt x="383518" y="0"/>
                </a:moveTo>
                <a:cubicBezTo>
                  <a:pt x="384812" y="863"/>
                  <a:pt x="386106" y="1294"/>
                  <a:pt x="387400" y="1726"/>
                </a:cubicBezTo>
                <a:cubicBezTo>
                  <a:pt x="430541" y="23296"/>
                  <a:pt x="473681" y="44435"/>
                  <a:pt x="516821" y="66005"/>
                </a:cubicBezTo>
                <a:cubicBezTo>
                  <a:pt x="580238" y="97497"/>
                  <a:pt x="643654" y="128989"/>
                  <a:pt x="706639" y="160482"/>
                </a:cubicBezTo>
                <a:cubicBezTo>
                  <a:pt x="710521" y="162207"/>
                  <a:pt x="710090" y="161345"/>
                  <a:pt x="710090" y="165659"/>
                </a:cubicBezTo>
                <a:cubicBezTo>
                  <a:pt x="710090" y="215701"/>
                  <a:pt x="710090" y="265744"/>
                  <a:pt x="710090" y="316218"/>
                </a:cubicBezTo>
                <a:cubicBezTo>
                  <a:pt x="710090" y="320532"/>
                  <a:pt x="710521" y="320101"/>
                  <a:pt x="706207" y="320101"/>
                </a:cubicBezTo>
                <a:cubicBezTo>
                  <a:pt x="689814" y="320101"/>
                  <a:pt x="673852" y="320101"/>
                  <a:pt x="657459" y="320101"/>
                </a:cubicBezTo>
                <a:cubicBezTo>
                  <a:pt x="654439" y="320101"/>
                  <a:pt x="654439" y="320101"/>
                  <a:pt x="654439" y="317081"/>
                </a:cubicBezTo>
                <a:cubicBezTo>
                  <a:pt x="654439" y="278255"/>
                  <a:pt x="654439" y="238997"/>
                  <a:pt x="654439" y="200171"/>
                </a:cubicBezTo>
                <a:cubicBezTo>
                  <a:pt x="654439" y="194563"/>
                  <a:pt x="655302" y="196288"/>
                  <a:pt x="650556" y="193700"/>
                </a:cubicBezTo>
                <a:cubicBezTo>
                  <a:pt x="562550" y="150560"/>
                  <a:pt x="474975" y="107419"/>
                  <a:pt x="386969" y="63848"/>
                </a:cubicBezTo>
                <a:cubicBezTo>
                  <a:pt x="382655" y="61691"/>
                  <a:pt x="383518" y="62985"/>
                  <a:pt x="383086" y="58240"/>
                </a:cubicBezTo>
                <a:cubicBezTo>
                  <a:pt x="383086" y="40121"/>
                  <a:pt x="383086" y="22002"/>
                  <a:pt x="383086" y="3883"/>
                </a:cubicBezTo>
                <a:cubicBezTo>
                  <a:pt x="383518" y="2589"/>
                  <a:pt x="383518" y="1726"/>
                  <a:pt x="383518" y="0"/>
                </a:cubicBezTo>
                <a:close/>
              </a:path>
            </a:pathLst>
          </a:custGeom>
          <a:solidFill>
            <a:srgbClr val="02164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kst slide zonder opmaak">
  <p:cSld name="Tekst slide zonder opmaak">
    <p:spTree>
      <p:nvGrpSpPr>
        <p:cNvPr id="1" name="Shape 786"/>
        <p:cNvGrpSpPr/>
        <p:nvPr/>
      </p:nvGrpSpPr>
      <p:grpSpPr>
        <a:xfrm>
          <a:off x="0" y="0"/>
          <a:ext cx="0" cy="0"/>
          <a:chOff x="0" y="0"/>
          <a:chExt cx="0" cy="0"/>
        </a:xfrm>
      </p:grpSpPr>
      <p:sp>
        <p:nvSpPr>
          <p:cNvPr id="787" name="Google Shape;787;p50"/>
          <p:cNvSpPr/>
          <p:nvPr/>
        </p:nvSpPr>
        <p:spPr>
          <a:xfrm>
            <a:off x="0" y="976883"/>
            <a:ext cx="146304" cy="618743"/>
          </a:xfrm>
          <a:custGeom>
            <a:avLst/>
            <a:gdLst/>
            <a:ahLst/>
            <a:cxnLst/>
            <a:rect l="l" t="t" r="r" b="b"/>
            <a:pathLst>
              <a:path w="146304" h="618743" extrusionOk="0">
                <a:moveTo>
                  <a:pt x="0" y="0"/>
                </a:moveTo>
                <a:lnTo>
                  <a:pt x="105156" y="0"/>
                </a:lnTo>
                <a:cubicBezTo>
                  <a:pt x="121158" y="16002"/>
                  <a:pt x="130302" y="25146"/>
                  <a:pt x="146304" y="41148"/>
                </a:cubicBezTo>
                <a:lnTo>
                  <a:pt x="146304" y="577596"/>
                </a:lnTo>
                <a:cubicBezTo>
                  <a:pt x="130302" y="593598"/>
                  <a:pt x="121158" y="602742"/>
                  <a:pt x="105156" y="618744"/>
                </a:cubicBezTo>
                <a:lnTo>
                  <a:pt x="0" y="618744"/>
                </a:lnTo>
                <a:lnTo>
                  <a:pt x="0" y="0"/>
                </a:lnTo>
                <a:close/>
              </a:path>
            </a:pathLst>
          </a:custGeom>
          <a:solidFill>
            <a:srgbClr val="FB94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88" name="Google Shape;788;p50"/>
          <p:cNvSpPr txBox="1">
            <a:spLocks noGrp="1"/>
          </p:cNvSpPr>
          <p:nvPr>
            <p:ph type="body" idx="1"/>
          </p:nvPr>
        </p:nvSpPr>
        <p:spPr>
          <a:xfrm>
            <a:off x="750888" y="2484120"/>
            <a:ext cx="10690224" cy="3444543"/>
          </a:xfrm>
          <a:prstGeom prst="rect">
            <a:avLst/>
          </a:prstGeom>
          <a:noFill/>
          <a:ln>
            <a:noFill/>
          </a:ln>
        </p:spPr>
        <p:txBody>
          <a:bodyPr spcFirstLastPara="1" wrap="square" lIns="0" tIns="0" rIns="0" bIns="0" anchor="t" anchorCtr="0">
            <a:normAutofit/>
          </a:bodyPr>
          <a:lstStyle>
            <a:lvl1pPr marL="457200" lvl="0" indent="-304800" algn="l">
              <a:lnSpc>
                <a:spcPct val="90000"/>
              </a:lnSpc>
              <a:spcBef>
                <a:spcPts val="1000"/>
              </a:spcBef>
              <a:spcAft>
                <a:spcPts val="0"/>
              </a:spcAft>
              <a:buClr>
                <a:srgbClr val="02164E"/>
              </a:buClr>
              <a:buSzPts val="1200"/>
              <a:buChar char="•"/>
              <a:defRPr sz="1200">
                <a:solidFill>
                  <a:srgbClr val="02164E"/>
                </a:solidFill>
                <a:latin typeface="Arial"/>
                <a:ea typeface="Arial"/>
                <a:cs typeface="Arial"/>
                <a:sym typeface="Arial"/>
              </a:defRPr>
            </a:lvl1pPr>
            <a:lvl2pPr marL="914400" lvl="1" indent="-304800" algn="l">
              <a:lnSpc>
                <a:spcPct val="90000"/>
              </a:lnSpc>
              <a:spcBef>
                <a:spcPts val="500"/>
              </a:spcBef>
              <a:spcAft>
                <a:spcPts val="0"/>
              </a:spcAft>
              <a:buClr>
                <a:srgbClr val="02164E"/>
              </a:buClr>
              <a:buSzPts val="1200"/>
              <a:buChar char="•"/>
              <a:defRPr sz="1200">
                <a:solidFill>
                  <a:srgbClr val="02164E"/>
                </a:solidFill>
                <a:latin typeface="Arial"/>
                <a:ea typeface="Arial"/>
                <a:cs typeface="Arial"/>
                <a:sym typeface="Arial"/>
              </a:defRPr>
            </a:lvl2pPr>
            <a:lvl3pPr marL="1371600" lvl="2" indent="-304800" algn="l">
              <a:lnSpc>
                <a:spcPct val="90000"/>
              </a:lnSpc>
              <a:spcBef>
                <a:spcPts val="500"/>
              </a:spcBef>
              <a:spcAft>
                <a:spcPts val="0"/>
              </a:spcAft>
              <a:buClr>
                <a:srgbClr val="02164E"/>
              </a:buClr>
              <a:buSzPts val="1200"/>
              <a:buChar char="•"/>
              <a:defRPr sz="1200">
                <a:solidFill>
                  <a:srgbClr val="02164E"/>
                </a:solidFill>
                <a:latin typeface="Arial"/>
                <a:ea typeface="Arial"/>
                <a:cs typeface="Arial"/>
                <a:sym typeface="Arial"/>
              </a:defRPr>
            </a:lvl3pPr>
            <a:lvl4pPr marL="1828800" lvl="3" indent="-304800" algn="l">
              <a:lnSpc>
                <a:spcPct val="90000"/>
              </a:lnSpc>
              <a:spcBef>
                <a:spcPts val="500"/>
              </a:spcBef>
              <a:spcAft>
                <a:spcPts val="0"/>
              </a:spcAft>
              <a:buClr>
                <a:srgbClr val="02164E"/>
              </a:buClr>
              <a:buSzPts val="1200"/>
              <a:buChar char="•"/>
              <a:defRPr sz="1200">
                <a:solidFill>
                  <a:srgbClr val="02164E"/>
                </a:solidFill>
                <a:latin typeface="Arial"/>
                <a:ea typeface="Arial"/>
                <a:cs typeface="Arial"/>
                <a:sym typeface="Arial"/>
              </a:defRPr>
            </a:lvl4pPr>
            <a:lvl5pPr marL="2286000" lvl="4" indent="-304800" algn="l">
              <a:lnSpc>
                <a:spcPct val="90000"/>
              </a:lnSpc>
              <a:spcBef>
                <a:spcPts val="500"/>
              </a:spcBef>
              <a:spcAft>
                <a:spcPts val="0"/>
              </a:spcAft>
              <a:buClr>
                <a:srgbClr val="02164E"/>
              </a:buClr>
              <a:buSzPts val="1200"/>
              <a:buChar char="•"/>
              <a:defRPr sz="1200">
                <a:solidFill>
                  <a:srgbClr val="02164E"/>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9" name="Google Shape;789;p50"/>
          <p:cNvSpPr/>
          <p:nvPr/>
        </p:nvSpPr>
        <p:spPr>
          <a:xfrm>
            <a:off x="12159233" y="6585584"/>
            <a:ext cx="32766" cy="140208"/>
          </a:xfrm>
          <a:custGeom>
            <a:avLst/>
            <a:gdLst/>
            <a:ahLst/>
            <a:cxnLst/>
            <a:rect l="l" t="t" r="r" b="b"/>
            <a:pathLst>
              <a:path w="32766" h="140208" extrusionOk="0">
                <a:moveTo>
                  <a:pt x="32766" y="140208"/>
                </a:moveTo>
                <a:lnTo>
                  <a:pt x="25908" y="140208"/>
                </a:lnTo>
                <a:cubicBezTo>
                  <a:pt x="16003" y="130302"/>
                  <a:pt x="9906" y="124206"/>
                  <a:pt x="0" y="114300"/>
                </a:cubicBezTo>
                <a:lnTo>
                  <a:pt x="0" y="25908"/>
                </a:lnTo>
                <a:cubicBezTo>
                  <a:pt x="9906" y="16002"/>
                  <a:pt x="16003" y="9906"/>
                  <a:pt x="25908" y="0"/>
                </a:cubicBezTo>
                <a:lnTo>
                  <a:pt x="32766" y="0"/>
                </a:lnTo>
                <a:lnTo>
                  <a:pt x="32766" y="140208"/>
                </a:lnTo>
                <a:close/>
              </a:path>
            </a:pathLst>
          </a:custGeom>
          <a:solidFill>
            <a:srgbClr val="FB94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790" name="Google Shape;790;p50"/>
          <p:cNvGrpSpPr/>
          <p:nvPr/>
        </p:nvGrpSpPr>
        <p:grpSpPr>
          <a:xfrm>
            <a:off x="11753850" y="6512051"/>
            <a:ext cx="292607" cy="287274"/>
            <a:chOff x="11753850" y="6512051"/>
            <a:chExt cx="292607" cy="287274"/>
          </a:xfrm>
        </p:grpSpPr>
        <p:sp>
          <p:nvSpPr>
            <p:cNvPr id="791" name="Google Shape;791;p50"/>
            <p:cNvSpPr/>
            <p:nvPr/>
          </p:nvSpPr>
          <p:spPr>
            <a:xfrm>
              <a:off x="11753850" y="6512051"/>
              <a:ext cx="134873" cy="131064"/>
            </a:xfrm>
            <a:custGeom>
              <a:avLst/>
              <a:gdLst/>
              <a:ahLst/>
              <a:cxnLst/>
              <a:rect l="l" t="t" r="r" b="b"/>
              <a:pathLst>
                <a:path w="134873" h="131064" extrusionOk="0">
                  <a:moveTo>
                    <a:pt x="762" y="66294"/>
                  </a:moveTo>
                  <a:cubicBezTo>
                    <a:pt x="762" y="66294"/>
                    <a:pt x="762" y="66294"/>
                    <a:pt x="762" y="66294"/>
                  </a:cubicBezTo>
                  <a:cubicBezTo>
                    <a:pt x="1524" y="66294"/>
                    <a:pt x="1524" y="66294"/>
                    <a:pt x="1524" y="66294"/>
                  </a:cubicBezTo>
                  <a:cubicBezTo>
                    <a:pt x="45720" y="44196"/>
                    <a:pt x="89916" y="22860"/>
                    <a:pt x="133350" y="762"/>
                  </a:cubicBezTo>
                  <a:cubicBezTo>
                    <a:pt x="134112" y="762"/>
                    <a:pt x="134112" y="0"/>
                    <a:pt x="134874" y="0"/>
                  </a:cubicBezTo>
                  <a:cubicBezTo>
                    <a:pt x="134874" y="0"/>
                    <a:pt x="134874" y="762"/>
                    <a:pt x="134874" y="762"/>
                  </a:cubicBezTo>
                  <a:cubicBezTo>
                    <a:pt x="134874" y="8382"/>
                    <a:pt x="134874" y="16002"/>
                    <a:pt x="134874" y="23622"/>
                  </a:cubicBezTo>
                  <a:cubicBezTo>
                    <a:pt x="134874" y="23622"/>
                    <a:pt x="134874" y="23622"/>
                    <a:pt x="134874" y="23622"/>
                  </a:cubicBezTo>
                  <a:cubicBezTo>
                    <a:pt x="134874" y="24384"/>
                    <a:pt x="134874" y="24384"/>
                    <a:pt x="134112" y="25146"/>
                  </a:cubicBezTo>
                  <a:cubicBezTo>
                    <a:pt x="128778" y="27432"/>
                    <a:pt x="124206" y="30480"/>
                    <a:pt x="118872" y="32766"/>
                  </a:cubicBezTo>
                  <a:cubicBezTo>
                    <a:pt x="87630" y="48006"/>
                    <a:pt x="56388" y="63246"/>
                    <a:pt x="25146" y="79248"/>
                  </a:cubicBezTo>
                  <a:cubicBezTo>
                    <a:pt x="23622" y="80010"/>
                    <a:pt x="23622" y="80010"/>
                    <a:pt x="23622" y="81534"/>
                  </a:cubicBezTo>
                  <a:cubicBezTo>
                    <a:pt x="23622" y="97536"/>
                    <a:pt x="23622" y="112776"/>
                    <a:pt x="23622" y="128778"/>
                  </a:cubicBezTo>
                  <a:cubicBezTo>
                    <a:pt x="23622" y="128778"/>
                    <a:pt x="23622" y="129540"/>
                    <a:pt x="23622" y="129540"/>
                  </a:cubicBezTo>
                  <a:cubicBezTo>
                    <a:pt x="23622" y="131064"/>
                    <a:pt x="23622" y="131064"/>
                    <a:pt x="22098" y="131064"/>
                  </a:cubicBezTo>
                  <a:cubicBezTo>
                    <a:pt x="15240" y="131064"/>
                    <a:pt x="8382" y="131064"/>
                    <a:pt x="1524" y="131064"/>
                  </a:cubicBezTo>
                  <a:cubicBezTo>
                    <a:pt x="762" y="131064"/>
                    <a:pt x="762" y="131064"/>
                    <a:pt x="0" y="131064"/>
                  </a:cubicBezTo>
                  <a:cubicBezTo>
                    <a:pt x="0" y="131064"/>
                    <a:pt x="0" y="131064"/>
                    <a:pt x="0" y="131064"/>
                  </a:cubicBezTo>
                  <a:cubicBezTo>
                    <a:pt x="762" y="109728"/>
                    <a:pt x="762" y="87630"/>
                    <a:pt x="762" y="66294"/>
                  </a:cubicBezTo>
                  <a:close/>
                </a:path>
              </a:pathLst>
            </a:custGeom>
            <a:solidFill>
              <a:srgbClr val="02164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92" name="Google Shape;792;p50"/>
            <p:cNvSpPr/>
            <p:nvPr/>
          </p:nvSpPr>
          <p:spPr>
            <a:xfrm>
              <a:off x="11754611" y="6667500"/>
              <a:ext cx="134874" cy="131825"/>
            </a:xfrm>
            <a:custGeom>
              <a:avLst/>
              <a:gdLst/>
              <a:ahLst/>
              <a:cxnLst/>
              <a:rect l="l" t="t" r="r" b="b"/>
              <a:pathLst>
                <a:path w="134874" h="131825" extrusionOk="0">
                  <a:moveTo>
                    <a:pt x="134875" y="131826"/>
                  </a:moveTo>
                  <a:cubicBezTo>
                    <a:pt x="134112" y="131064"/>
                    <a:pt x="134112" y="131064"/>
                    <a:pt x="133350" y="131064"/>
                  </a:cubicBezTo>
                  <a:cubicBezTo>
                    <a:pt x="89916" y="108966"/>
                    <a:pt x="45720" y="87630"/>
                    <a:pt x="2286" y="65532"/>
                  </a:cubicBezTo>
                  <a:cubicBezTo>
                    <a:pt x="1525" y="65532"/>
                    <a:pt x="1525" y="64770"/>
                    <a:pt x="762" y="64770"/>
                  </a:cubicBezTo>
                  <a:cubicBezTo>
                    <a:pt x="762" y="64770"/>
                    <a:pt x="762" y="64770"/>
                    <a:pt x="0" y="64770"/>
                  </a:cubicBezTo>
                  <a:cubicBezTo>
                    <a:pt x="0" y="43434"/>
                    <a:pt x="0" y="21336"/>
                    <a:pt x="0" y="0"/>
                  </a:cubicBezTo>
                  <a:cubicBezTo>
                    <a:pt x="762" y="0"/>
                    <a:pt x="1525" y="0"/>
                    <a:pt x="1525" y="0"/>
                  </a:cubicBezTo>
                  <a:cubicBezTo>
                    <a:pt x="8382" y="0"/>
                    <a:pt x="14478" y="0"/>
                    <a:pt x="21336" y="0"/>
                  </a:cubicBezTo>
                  <a:cubicBezTo>
                    <a:pt x="21336" y="0"/>
                    <a:pt x="22098" y="0"/>
                    <a:pt x="22098" y="0"/>
                  </a:cubicBezTo>
                  <a:cubicBezTo>
                    <a:pt x="22098" y="0"/>
                    <a:pt x="22860" y="0"/>
                    <a:pt x="22860" y="762"/>
                  </a:cubicBezTo>
                  <a:cubicBezTo>
                    <a:pt x="22860" y="1524"/>
                    <a:pt x="22860" y="1524"/>
                    <a:pt x="22860" y="2286"/>
                  </a:cubicBezTo>
                  <a:cubicBezTo>
                    <a:pt x="22860" y="18288"/>
                    <a:pt x="22860" y="33528"/>
                    <a:pt x="22860" y="49530"/>
                  </a:cubicBezTo>
                  <a:cubicBezTo>
                    <a:pt x="22860" y="51816"/>
                    <a:pt x="22860" y="51054"/>
                    <a:pt x="24385" y="52578"/>
                  </a:cubicBezTo>
                  <a:cubicBezTo>
                    <a:pt x="60198" y="70104"/>
                    <a:pt x="96775" y="88392"/>
                    <a:pt x="132588" y="105918"/>
                  </a:cubicBezTo>
                  <a:cubicBezTo>
                    <a:pt x="134112" y="106680"/>
                    <a:pt x="134112" y="106680"/>
                    <a:pt x="134112" y="108204"/>
                  </a:cubicBezTo>
                  <a:cubicBezTo>
                    <a:pt x="134112" y="115824"/>
                    <a:pt x="134112" y="123444"/>
                    <a:pt x="134112" y="131064"/>
                  </a:cubicBezTo>
                  <a:cubicBezTo>
                    <a:pt x="134875" y="131064"/>
                    <a:pt x="134875" y="131826"/>
                    <a:pt x="134875" y="131826"/>
                  </a:cubicBezTo>
                  <a:cubicBezTo>
                    <a:pt x="134875" y="131826"/>
                    <a:pt x="134875" y="131826"/>
                    <a:pt x="134875" y="131826"/>
                  </a:cubicBezTo>
                  <a:close/>
                </a:path>
              </a:pathLst>
            </a:custGeom>
            <a:solidFill>
              <a:srgbClr val="02164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93" name="Google Shape;793;p50"/>
            <p:cNvSpPr/>
            <p:nvPr/>
          </p:nvSpPr>
          <p:spPr>
            <a:xfrm>
              <a:off x="11912346" y="6666616"/>
              <a:ext cx="134111" cy="132709"/>
            </a:xfrm>
            <a:custGeom>
              <a:avLst/>
              <a:gdLst/>
              <a:ahLst/>
              <a:cxnLst/>
              <a:rect l="l" t="t" r="r" b="b"/>
              <a:pathLst>
                <a:path w="134111" h="132709" extrusionOk="0">
                  <a:moveTo>
                    <a:pt x="0" y="132710"/>
                  </a:moveTo>
                  <a:cubicBezTo>
                    <a:pt x="0" y="131186"/>
                    <a:pt x="0" y="129662"/>
                    <a:pt x="0" y="128138"/>
                  </a:cubicBezTo>
                  <a:cubicBezTo>
                    <a:pt x="0" y="121280"/>
                    <a:pt x="0" y="115184"/>
                    <a:pt x="0" y="108326"/>
                  </a:cubicBezTo>
                  <a:cubicBezTo>
                    <a:pt x="0" y="107564"/>
                    <a:pt x="0" y="107564"/>
                    <a:pt x="0" y="106802"/>
                  </a:cubicBezTo>
                  <a:cubicBezTo>
                    <a:pt x="0" y="106802"/>
                    <a:pt x="0" y="106040"/>
                    <a:pt x="762" y="106040"/>
                  </a:cubicBezTo>
                  <a:cubicBezTo>
                    <a:pt x="762" y="106040"/>
                    <a:pt x="1524" y="106040"/>
                    <a:pt x="1524" y="105278"/>
                  </a:cubicBezTo>
                  <a:cubicBezTo>
                    <a:pt x="37337" y="87752"/>
                    <a:pt x="73914" y="69464"/>
                    <a:pt x="109727" y="51938"/>
                  </a:cubicBezTo>
                  <a:cubicBezTo>
                    <a:pt x="112014" y="51176"/>
                    <a:pt x="111252" y="51176"/>
                    <a:pt x="111252" y="48890"/>
                  </a:cubicBezTo>
                  <a:cubicBezTo>
                    <a:pt x="111252" y="32888"/>
                    <a:pt x="111252" y="16886"/>
                    <a:pt x="111252" y="1646"/>
                  </a:cubicBezTo>
                  <a:cubicBezTo>
                    <a:pt x="111252" y="-640"/>
                    <a:pt x="111252" y="122"/>
                    <a:pt x="112775" y="122"/>
                  </a:cubicBezTo>
                  <a:cubicBezTo>
                    <a:pt x="119634" y="122"/>
                    <a:pt x="125730" y="122"/>
                    <a:pt x="132587" y="122"/>
                  </a:cubicBezTo>
                  <a:cubicBezTo>
                    <a:pt x="132587" y="122"/>
                    <a:pt x="133350" y="122"/>
                    <a:pt x="133350" y="122"/>
                  </a:cubicBezTo>
                  <a:cubicBezTo>
                    <a:pt x="134112" y="122"/>
                    <a:pt x="134112" y="122"/>
                    <a:pt x="134112" y="884"/>
                  </a:cubicBezTo>
                  <a:cubicBezTo>
                    <a:pt x="134112" y="884"/>
                    <a:pt x="134112" y="1646"/>
                    <a:pt x="134112" y="1646"/>
                  </a:cubicBezTo>
                  <a:cubicBezTo>
                    <a:pt x="134112" y="22220"/>
                    <a:pt x="134112" y="42794"/>
                    <a:pt x="134112" y="63368"/>
                  </a:cubicBezTo>
                  <a:cubicBezTo>
                    <a:pt x="134112" y="65654"/>
                    <a:pt x="134112" y="64892"/>
                    <a:pt x="132587" y="65654"/>
                  </a:cubicBezTo>
                  <a:cubicBezTo>
                    <a:pt x="89154" y="86990"/>
                    <a:pt x="44957" y="109088"/>
                    <a:pt x="1524" y="130424"/>
                  </a:cubicBezTo>
                  <a:cubicBezTo>
                    <a:pt x="1524" y="131948"/>
                    <a:pt x="762" y="132710"/>
                    <a:pt x="0" y="132710"/>
                  </a:cubicBezTo>
                  <a:cubicBezTo>
                    <a:pt x="0" y="132710"/>
                    <a:pt x="0" y="132710"/>
                    <a:pt x="0" y="132710"/>
                  </a:cubicBezTo>
                  <a:close/>
                </a:path>
              </a:pathLst>
            </a:custGeom>
            <a:solidFill>
              <a:srgbClr val="02164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94" name="Google Shape;794;p50"/>
            <p:cNvSpPr/>
            <p:nvPr/>
          </p:nvSpPr>
          <p:spPr>
            <a:xfrm>
              <a:off x="11912346" y="6512051"/>
              <a:ext cx="134111" cy="131826"/>
            </a:xfrm>
            <a:custGeom>
              <a:avLst/>
              <a:gdLst/>
              <a:ahLst/>
              <a:cxnLst/>
              <a:rect l="l" t="t" r="r" b="b"/>
              <a:pathLst>
                <a:path w="134111" h="131826" extrusionOk="0">
                  <a:moveTo>
                    <a:pt x="0" y="0"/>
                  </a:moveTo>
                  <a:cubicBezTo>
                    <a:pt x="762" y="0"/>
                    <a:pt x="762" y="762"/>
                    <a:pt x="1524" y="762"/>
                  </a:cubicBezTo>
                  <a:cubicBezTo>
                    <a:pt x="19050" y="9906"/>
                    <a:pt x="37337" y="18288"/>
                    <a:pt x="54864" y="27432"/>
                  </a:cubicBezTo>
                  <a:cubicBezTo>
                    <a:pt x="80772" y="40386"/>
                    <a:pt x="106680" y="53340"/>
                    <a:pt x="132587" y="66294"/>
                  </a:cubicBezTo>
                  <a:cubicBezTo>
                    <a:pt x="134112" y="67056"/>
                    <a:pt x="134112" y="66294"/>
                    <a:pt x="134112" y="68580"/>
                  </a:cubicBezTo>
                  <a:cubicBezTo>
                    <a:pt x="134112" y="89154"/>
                    <a:pt x="134112" y="109728"/>
                    <a:pt x="134112" y="130302"/>
                  </a:cubicBezTo>
                  <a:cubicBezTo>
                    <a:pt x="134112" y="131826"/>
                    <a:pt x="134112" y="131826"/>
                    <a:pt x="132587" y="131826"/>
                  </a:cubicBezTo>
                  <a:cubicBezTo>
                    <a:pt x="125730" y="131826"/>
                    <a:pt x="118872" y="131826"/>
                    <a:pt x="112775" y="131826"/>
                  </a:cubicBezTo>
                  <a:cubicBezTo>
                    <a:pt x="111252" y="131826"/>
                    <a:pt x="111252" y="131826"/>
                    <a:pt x="111252" y="130302"/>
                  </a:cubicBezTo>
                  <a:cubicBezTo>
                    <a:pt x="111252" y="114300"/>
                    <a:pt x="111252" y="98298"/>
                    <a:pt x="111252" y="82296"/>
                  </a:cubicBezTo>
                  <a:cubicBezTo>
                    <a:pt x="111252" y="80010"/>
                    <a:pt x="111252" y="80772"/>
                    <a:pt x="109727" y="80010"/>
                  </a:cubicBezTo>
                  <a:cubicBezTo>
                    <a:pt x="73914" y="62484"/>
                    <a:pt x="37337" y="44196"/>
                    <a:pt x="1524" y="26670"/>
                  </a:cubicBezTo>
                  <a:cubicBezTo>
                    <a:pt x="0" y="25908"/>
                    <a:pt x="0" y="25908"/>
                    <a:pt x="0" y="24384"/>
                  </a:cubicBezTo>
                  <a:cubicBezTo>
                    <a:pt x="0" y="16764"/>
                    <a:pt x="0" y="9144"/>
                    <a:pt x="0" y="2286"/>
                  </a:cubicBezTo>
                  <a:cubicBezTo>
                    <a:pt x="0" y="762"/>
                    <a:pt x="0" y="0"/>
                    <a:pt x="0" y="0"/>
                  </a:cubicBezTo>
                  <a:close/>
                </a:path>
              </a:pathLst>
            </a:custGeom>
            <a:solidFill>
              <a:srgbClr val="02164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95" name="Google Shape;795;p50"/>
            <p:cNvSpPr/>
            <p:nvPr/>
          </p:nvSpPr>
          <p:spPr>
            <a:xfrm>
              <a:off x="11897868" y="6613588"/>
              <a:ext cx="84105" cy="108775"/>
            </a:xfrm>
            <a:custGeom>
              <a:avLst/>
              <a:gdLst/>
              <a:ahLst/>
              <a:cxnLst/>
              <a:rect l="l" t="t" r="r" b="b"/>
              <a:pathLst>
                <a:path w="84105" h="108775" extrusionOk="0">
                  <a:moveTo>
                    <a:pt x="0" y="54673"/>
                  </a:moveTo>
                  <a:cubicBezTo>
                    <a:pt x="0" y="37147"/>
                    <a:pt x="0" y="20383"/>
                    <a:pt x="0" y="2857"/>
                  </a:cubicBezTo>
                  <a:cubicBezTo>
                    <a:pt x="0" y="571"/>
                    <a:pt x="0" y="1333"/>
                    <a:pt x="1524" y="1333"/>
                  </a:cubicBezTo>
                  <a:cubicBezTo>
                    <a:pt x="4572" y="1333"/>
                    <a:pt x="7620" y="1333"/>
                    <a:pt x="11430" y="1333"/>
                  </a:cubicBezTo>
                  <a:cubicBezTo>
                    <a:pt x="12192" y="1333"/>
                    <a:pt x="12192" y="1333"/>
                    <a:pt x="12954" y="1333"/>
                  </a:cubicBezTo>
                  <a:cubicBezTo>
                    <a:pt x="12954" y="1333"/>
                    <a:pt x="13715" y="1333"/>
                    <a:pt x="13715" y="2095"/>
                  </a:cubicBezTo>
                  <a:cubicBezTo>
                    <a:pt x="13715" y="2857"/>
                    <a:pt x="13715" y="2857"/>
                    <a:pt x="13715" y="3620"/>
                  </a:cubicBezTo>
                  <a:cubicBezTo>
                    <a:pt x="13715" y="5905"/>
                    <a:pt x="13715" y="8191"/>
                    <a:pt x="13715" y="11240"/>
                  </a:cubicBezTo>
                  <a:cubicBezTo>
                    <a:pt x="13715" y="11240"/>
                    <a:pt x="13715" y="12001"/>
                    <a:pt x="13715" y="12001"/>
                  </a:cubicBezTo>
                  <a:cubicBezTo>
                    <a:pt x="13715" y="12001"/>
                    <a:pt x="13715" y="12001"/>
                    <a:pt x="13715" y="12001"/>
                  </a:cubicBezTo>
                  <a:cubicBezTo>
                    <a:pt x="13715" y="12001"/>
                    <a:pt x="14478" y="11240"/>
                    <a:pt x="14478" y="11240"/>
                  </a:cubicBezTo>
                  <a:cubicBezTo>
                    <a:pt x="16764" y="8953"/>
                    <a:pt x="19050" y="7430"/>
                    <a:pt x="21335" y="5905"/>
                  </a:cubicBezTo>
                  <a:cubicBezTo>
                    <a:pt x="25908" y="2857"/>
                    <a:pt x="31242" y="1333"/>
                    <a:pt x="36575" y="571"/>
                  </a:cubicBezTo>
                  <a:cubicBezTo>
                    <a:pt x="40385" y="-190"/>
                    <a:pt x="44195" y="-190"/>
                    <a:pt x="48768" y="571"/>
                  </a:cubicBezTo>
                  <a:cubicBezTo>
                    <a:pt x="52578" y="1333"/>
                    <a:pt x="57150" y="2095"/>
                    <a:pt x="60960" y="3620"/>
                  </a:cubicBezTo>
                  <a:cubicBezTo>
                    <a:pt x="68580" y="6667"/>
                    <a:pt x="74675" y="12001"/>
                    <a:pt x="79248" y="19621"/>
                  </a:cubicBezTo>
                  <a:cubicBezTo>
                    <a:pt x="81534" y="24193"/>
                    <a:pt x="83058" y="28765"/>
                    <a:pt x="83820" y="33337"/>
                  </a:cubicBezTo>
                  <a:cubicBezTo>
                    <a:pt x="84582" y="39433"/>
                    <a:pt x="83820" y="45530"/>
                    <a:pt x="81534" y="51625"/>
                  </a:cubicBezTo>
                  <a:cubicBezTo>
                    <a:pt x="77724" y="61531"/>
                    <a:pt x="70865" y="68390"/>
                    <a:pt x="60960" y="72961"/>
                  </a:cubicBezTo>
                  <a:cubicBezTo>
                    <a:pt x="57150" y="74485"/>
                    <a:pt x="53340" y="75247"/>
                    <a:pt x="48768" y="76010"/>
                  </a:cubicBezTo>
                  <a:cubicBezTo>
                    <a:pt x="41910" y="76771"/>
                    <a:pt x="34290" y="76010"/>
                    <a:pt x="28194" y="72961"/>
                  </a:cubicBezTo>
                  <a:cubicBezTo>
                    <a:pt x="24384" y="71437"/>
                    <a:pt x="21335" y="69151"/>
                    <a:pt x="18288" y="66103"/>
                  </a:cubicBezTo>
                  <a:cubicBezTo>
                    <a:pt x="17525" y="65341"/>
                    <a:pt x="16002" y="63817"/>
                    <a:pt x="15240" y="62293"/>
                  </a:cubicBezTo>
                  <a:cubicBezTo>
                    <a:pt x="15240" y="62293"/>
                    <a:pt x="15240" y="61531"/>
                    <a:pt x="14478" y="61531"/>
                  </a:cubicBezTo>
                  <a:cubicBezTo>
                    <a:pt x="14478" y="61531"/>
                    <a:pt x="14478" y="61531"/>
                    <a:pt x="14478" y="61531"/>
                  </a:cubicBezTo>
                  <a:cubicBezTo>
                    <a:pt x="14478" y="61531"/>
                    <a:pt x="14478" y="61531"/>
                    <a:pt x="14478" y="61531"/>
                  </a:cubicBezTo>
                  <a:cubicBezTo>
                    <a:pt x="14478" y="62293"/>
                    <a:pt x="14478" y="62293"/>
                    <a:pt x="14478" y="63055"/>
                  </a:cubicBezTo>
                  <a:cubicBezTo>
                    <a:pt x="14478" y="77533"/>
                    <a:pt x="14478" y="92773"/>
                    <a:pt x="14478" y="107251"/>
                  </a:cubicBezTo>
                  <a:cubicBezTo>
                    <a:pt x="14478" y="108013"/>
                    <a:pt x="14478" y="108013"/>
                    <a:pt x="14478" y="108775"/>
                  </a:cubicBezTo>
                  <a:cubicBezTo>
                    <a:pt x="14478" y="108775"/>
                    <a:pt x="14478" y="108775"/>
                    <a:pt x="14478" y="108775"/>
                  </a:cubicBezTo>
                  <a:cubicBezTo>
                    <a:pt x="14478" y="108775"/>
                    <a:pt x="13715" y="108775"/>
                    <a:pt x="13715" y="108775"/>
                  </a:cubicBezTo>
                  <a:cubicBezTo>
                    <a:pt x="9905" y="108775"/>
                    <a:pt x="6858" y="108775"/>
                    <a:pt x="3048" y="108775"/>
                  </a:cubicBezTo>
                  <a:cubicBezTo>
                    <a:pt x="3048" y="108775"/>
                    <a:pt x="2285" y="108775"/>
                    <a:pt x="2285" y="108775"/>
                  </a:cubicBezTo>
                  <a:cubicBezTo>
                    <a:pt x="1524" y="108775"/>
                    <a:pt x="1524" y="108775"/>
                    <a:pt x="1524" y="108013"/>
                  </a:cubicBezTo>
                  <a:cubicBezTo>
                    <a:pt x="1524" y="107251"/>
                    <a:pt x="1524" y="107251"/>
                    <a:pt x="1524" y="106490"/>
                  </a:cubicBezTo>
                  <a:cubicBezTo>
                    <a:pt x="0" y="88963"/>
                    <a:pt x="0" y="71437"/>
                    <a:pt x="0" y="54673"/>
                  </a:cubicBezTo>
                  <a:close/>
                  <a:moveTo>
                    <a:pt x="41910" y="63817"/>
                  </a:moveTo>
                  <a:cubicBezTo>
                    <a:pt x="44958" y="63817"/>
                    <a:pt x="48005" y="63055"/>
                    <a:pt x="51815" y="62293"/>
                  </a:cubicBezTo>
                  <a:cubicBezTo>
                    <a:pt x="59435" y="60007"/>
                    <a:pt x="65532" y="54673"/>
                    <a:pt x="67818" y="46291"/>
                  </a:cubicBezTo>
                  <a:cubicBezTo>
                    <a:pt x="69342" y="40957"/>
                    <a:pt x="70104" y="36385"/>
                    <a:pt x="68580" y="31051"/>
                  </a:cubicBezTo>
                  <a:cubicBezTo>
                    <a:pt x="67055" y="22670"/>
                    <a:pt x="61722" y="15811"/>
                    <a:pt x="54102" y="12763"/>
                  </a:cubicBezTo>
                  <a:cubicBezTo>
                    <a:pt x="51054" y="11240"/>
                    <a:pt x="47244" y="10477"/>
                    <a:pt x="44195" y="10477"/>
                  </a:cubicBezTo>
                  <a:cubicBezTo>
                    <a:pt x="40385" y="10477"/>
                    <a:pt x="35814" y="10477"/>
                    <a:pt x="32004" y="12001"/>
                  </a:cubicBezTo>
                  <a:cubicBezTo>
                    <a:pt x="23622" y="15050"/>
                    <a:pt x="17525" y="20383"/>
                    <a:pt x="15240" y="28765"/>
                  </a:cubicBezTo>
                  <a:cubicBezTo>
                    <a:pt x="13715" y="33337"/>
                    <a:pt x="13715" y="38671"/>
                    <a:pt x="14478" y="43243"/>
                  </a:cubicBezTo>
                  <a:cubicBezTo>
                    <a:pt x="16002" y="50863"/>
                    <a:pt x="20574" y="56960"/>
                    <a:pt x="27432" y="60770"/>
                  </a:cubicBezTo>
                  <a:cubicBezTo>
                    <a:pt x="31242" y="63055"/>
                    <a:pt x="35814" y="63817"/>
                    <a:pt x="41910" y="63817"/>
                  </a:cubicBezTo>
                  <a:close/>
                </a:path>
              </a:pathLst>
            </a:custGeom>
            <a:solidFill>
              <a:srgbClr val="FB94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96" name="Google Shape;796;p50"/>
            <p:cNvSpPr/>
            <p:nvPr/>
          </p:nvSpPr>
          <p:spPr>
            <a:xfrm>
              <a:off x="11820143" y="6593585"/>
              <a:ext cx="54864" cy="94488"/>
            </a:xfrm>
            <a:custGeom>
              <a:avLst/>
              <a:gdLst/>
              <a:ahLst/>
              <a:cxnLst/>
              <a:rect l="l" t="t" r="r" b="b"/>
              <a:pathLst>
                <a:path w="54864" h="94488" extrusionOk="0">
                  <a:moveTo>
                    <a:pt x="54103" y="81534"/>
                  </a:moveTo>
                  <a:cubicBezTo>
                    <a:pt x="54865" y="81534"/>
                    <a:pt x="54865" y="81534"/>
                    <a:pt x="54103" y="81534"/>
                  </a:cubicBezTo>
                  <a:cubicBezTo>
                    <a:pt x="54103" y="85344"/>
                    <a:pt x="54865" y="88392"/>
                    <a:pt x="54865" y="91440"/>
                  </a:cubicBezTo>
                  <a:cubicBezTo>
                    <a:pt x="54865" y="92202"/>
                    <a:pt x="54865" y="92202"/>
                    <a:pt x="54103" y="92202"/>
                  </a:cubicBezTo>
                  <a:cubicBezTo>
                    <a:pt x="51816" y="92964"/>
                    <a:pt x="49530" y="93726"/>
                    <a:pt x="47245" y="93726"/>
                  </a:cubicBezTo>
                  <a:cubicBezTo>
                    <a:pt x="43435" y="94488"/>
                    <a:pt x="40386" y="94488"/>
                    <a:pt x="36576" y="94488"/>
                  </a:cubicBezTo>
                  <a:cubicBezTo>
                    <a:pt x="33528" y="94488"/>
                    <a:pt x="31243" y="93726"/>
                    <a:pt x="28195" y="92964"/>
                  </a:cubicBezTo>
                  <a:cubicBezTo>
                    <a:pt x="23623" y="91440"/>
                    <a:pt x="20575" y="88392"/>
                    <a:pt x="19050" y="84582"/>
                  </a:cubicBezTo>
                  <a:cubicBezTo>
                    <a:pt x="18288" y="83820"/>
                    <a:pt x="18288" y="82296"/>
                    <a:pt x="18288" y="81534"/>
                  </a:cubicBezTo>
                  <a:cubicBezTo>
                    <a:pt x="17526" y="79248"/>
                    <a:pt x="17526" y="76962"/>
                    <a:pt x="17526" y="73914"/>
                  </a:cubicBezTo>
                  <a:cubicBezTo>
                    <a:pt x="17526" y="72390"/>
                    <a:pt x="17526" y="70866"/>
                    <a:pt x="17526" y="69342"/>
                  </a:cubicBezTo>
                  <a:cubicBezTo>
                    <a:pt x="17526" y="57150"/>
                    <a:pt x="17526" y="44958"/>
                    <a:pt x="17526" y="32766"/>
                  </a:cubicBezTo>
                  <a:cubicBezTo>
                    <a:pt x="17526" y="30480"/>
                    <a:pt x="17526" y="31242"/>
                    <a:pt x="16003" y="31242"/>
                  </a:cubicBezTo>
                  <a:cubicBezTo>
                    <a:pt x="11430" y="31242"/>
                    <a:pt x="6858" y="31242"/>
                    <a:pt x="2286" y="31242"/>
                  </a:cubicBezTo>
                  <a:cubicBezTo>
                    <a:pt x="1525" y="31242"/>
                    <a:pt x="1525" y="31242"/>
                    <a:pt x="763" y="31242"/>
                  </a:cubicBezTo>
                  <a:cubicBezTo>
                    <a:pt x="763" y="31242"/>
                    <a:pt x="0" y="31242"/>
                    <a:pt x="0" y="30480"/>
                  </a:cubicBezTo>
                  <a:cubicBezTo>
                    <a:pt x="0" y="30480"/>
                    <a:pt x="0" y="29718"/>
                    <a:pt x="0" y="29718"/>
                  </a:cubicBezTo>
                  <a:cubicBezTo>
                    <a:pt x="0" y="27432"/>
                    <a:pt x="0" y="24384"/>
                    <a:pt x="0" y="22098"/>
                  </a:cubicBezTo>
                  <a:cubicBezTo>
                    <a:pt x="0" y="22098"/>
                    <a:pt x="0" y="21336"/>
                    <a:pt x="0" y="21336"/>
                  </a:cubicBezTo>
                  <a:cubicBezTo>
                    <a:pt x="0" y="21336"/>
                    <a:pt x="0" y="20574"/>
                    <a:pt x="763" y="20574"/>
                  </a:cubicBezTo>
                  <a:cubicBezTo>
                    <a:pt x="1525" y="20574"/>
                    <a:pt x="1525" y="20574"/>
                    <a:pt x="2286" y="20574"/>
                  </a:cubicBezTo>
                  <a:cubicBezTo>
                    <a:pt x="6858" y="20574"/>
                    <a:pt x="11430" y="20574"/>
                    <a:pt x="16003" y="20574"/>
                  </a:cubicBezTo>
                  <a:cubicBezTo>
                    <a:pt x="17526" y="20574"/>
                    <a:pt x="17526" y="20574"/>
                    <a:pt x="17526" y="19050"/>
                  </a:cubicBezTo>
                  <a:cubicBezTo>
                    <a:pt x="17526" y="13716"/>
                    <a:pt x="17526" y="7620"/>
                    <a:pt x="17526" y="2286"/>
                  </a:cubicBezTo>
                  <a:cubicBezTo>
                    <a:pt x="17526" y="1524"/>
                    <a:pt x="17526" y="1524"/>
                    <a:pt x="17526" y="762"/>
                  </a:cubicBezTo>
                  <a:cubicBezTo>
                    <a:pt x="17526" y="762"/>
                    <a:pt x="17526" y="0"/>
                    <a:pt x="18288" y="0"/>
                  </a:cubicBezTo>
                  <a:cubicBezTo>
                    <a:pt x="18288" y="0"/>
                    <a:pt x="19050" y="0"/>
                    <a:pt x="19050" y="0"/>
                  </a:cubicBezTo>
                  <a:cubicBezTo>
                    <a:pt x="22860" y="0"/>
                    <a:pt x="25908" y="0"/>
                    <a:pt x="29718" y="0"/>
                  </a:cubicBezTo>
                  <a:cubicBezTo>
                    <a:pt x="29718" y="0"/>
                    <a:pt x="30480" y="0"/>
                    <a:pt x="30480" y="0"/>
                  </a:cubicBezTo>
                  <a:cubicBezTo>
                    <a:pt x="30480" y="0"/>
                    <a:pt x="30480" y="0"/>
                    <a:pt x="30480" y="0"/>
                  </a:cubicBezTo>
                  <a:cubicBezTo>
                    <a:pt x="30480" y="762"/>
                    <a:pt x="30480" y="762"/>
                    <a:pt x="30480" y="1524"/>
                  </a:cubicBezTo>
                  <a:cubicBezTo>
                    <a:pt x="30480" y="6858"/>
                    <a:pt x="30480" y="12954"/>
                    <a:pt x="30480" y="18288"/>
                  </a:cubicBezTo>
                  <a:cubicBezTo>
                    <a:pt x="30480" y="19812"/>
                    <a:pt x="30480" y="19812"/>
                    <a:pt x="32005" y="19812"/>
                  </a:cubicBezTo>
                  <a:cubicBezTo>
                    <a:pt x="38863" y="19812"/>
                    <a:pt x="44958" y="19812"/>
                    <a:pt x="51816" y="19812"/>
                  </a:cubicBezTo>
                  <a:cubicBezTo>
                    <a:pt x="53340" y="19812"/>
                    <a:pt x="53340" y="19812"/>
                    <a:pt x="53340" y="21336"/>
                  </a:cubicBezTo>
                  <a:cubicBezTo>
                    <a:pt x="53340" y="23622"/>
                    <a:pt x="53340" y="25908"/>
                    <a:pt x="53340" y="28194"/>
                  </a:cubicBezTo>
                  <a:cubicBezTo>
                    <a:pt x="53340" y="28956"/>
                    <a:pt x="53340" y="28956"/>
                    <a:pt x="53340" y="29718"/>
                  </a:cubicBezTo>
                  <a:cubicBezTo>
                    <a:pt x="52578" y="29718"/>
                    <a:pt x="51816" y="29718"/>
                    <a:pt x="51816" y="29718"/>
                  </a:cubicBezTo>
                  <a:cubicBezTo>
                    <a:pt x="45720" y="29718"/>
                    <a:pt x="39625" y="29718"/>
                    <a:pt x="32766" y="29718"/>
                  </a:cubicBezTo>
                  <a:cubicBezTo>
                    <a:pt x="32766" y="29718"/>
                    <a:pt x="32005" y="29718"/>
                    <a:pt x="32005" y="29718"/>
                  </a:cubicBezTo>
                  <a:cubicBezTo>
                    <a:pt x="30480" y="29718"/>
                    <a:pt x="30480" y="29718"/>
                    <a:pt x="30480" y="31242"/>
                  </a:cubicBezTo>
                  <a:cubicBezTo>
                    <a:pt x="30480" y="43434"/>
                    <a:pt x="30480" y="54864"/>
                    <a:pt x="30480" y="67056"/>
                  </a:cubicBezTo>
                  <a:cubicBezTo>
                    <a:pt x="30480" y="69342"/>
                    <a:pt x="30480" y="70866"/>
                    <a:pt x="30480" y="73152"/>
                  </a:cubicBezTo>
                  <a:cubicBezTo>
                    <a:pt x="30480" y="74676"/>
                    <a:pt x="31243" y="75438"/>
                    <a:pt x="31243" y="76962"/>
                  </a:cubicBezTo>
                  <a:cubicBezTo>
                    <a:pt x="32766" y="80010"/>
                    <a:pt x="35053" y="81534"/>
                    <a:pt x="37338" y="82296"/>
                  </a:cubicBezTo>
                  <a:cubicBezTo>
                    <a:pt x="39625" y="83058"/>
                    <a:pt x="42673" y="83058"/>
                    <a:pt x="44958" y="82296"/>
                  </a:cubicBezTo>
                  <a:cubicBezTo>
                    <a:pt x="48768" y="83058"/>
                    <a:pt x="51816" y="82296"/>
                    <a:pt x="54103" y="81534"/>
                  </a:cubicBezTo>
                  <a:cubicBezTo>
                    <a:pt x="54103" y="81534"/>
                    <a:pt x="54103" y="81534"/>
                    <a:pt x="54103" y="81534"/>
                  </a:cubicBezTo>
                  <a:close/>
                </a:path>
              </a:pathLst>
            </a:custGeom>
            <a:solidFill>
              <a:srgbClr val="FB94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797" name="Google Shape;797;p50"/>
          <p:cNvSpPr txBox="1">
            <a:spLocks noGrp="1"/>
          </p:cNvSpPr>
          <p:nvPr>
            <p:ph type="dt" idx="10"/>
          </p:nvPr>
        </p:nvSpPr>
        <p:spPr>
          <a:xfrm>
            <a:off x="8926932" y="6594727"/>
            <a:ext cx="2743200" cy="129266"/>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839">
                <a:solidFill>
                  <a:srgbClr val="02164E"/>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8" name="Google Shape;798;p50"/>
          <p:cNvSpPr txBox="1">
            <a:spLocks noGrp="1"/>
          </p:cNvSpPr>
          <p:nvPr>
            <p:ph type="ctrTitle"/>
          </p:nvPr>
        </p:nvSpPr>
        <p:spPr>
          <a:xfrm>
            <a:off x="750888" y="1008550"/>
            <a:ext cx="10690224" cy="889890"/>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rgbClr val="02164E"/>
              </a:buClr>
              <a:buSzPts val="4800"/>
              <a:buFont typeface="Arial"/>
              <a:buNone/>
              <a:defRPr sz="4800">
                <a:solidFill>
                  <a:srgbClr val="02164E"/>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tandaard slide (2)">
  <p:cSld name="Standaard slide (2)">
    <p:spTree>
      <p:nvGrpSpPr>
        <p:cNvPr id="1" name="Shape 799"/>
        <p:cNvGrpSpPr/>
        <p:nvPr/>
      </p:nvGrpSpPr>
      <p:grpSpPr>
        <a:xfrm>
          <a:off x="0" y="0"/>
          <a:ext cx="0" cy="0"/>
          <a:chOff x="0" y="0"/>
          <a:chExt cx="0" cy="0"/>
        </a:xfrm>
      </p:grpSpPr>
      <p:sp>
        <p:nvSpPr>
          <p:cNvPr id="800" name="Google Shape;800;p51"/>
          <p:cNvSpPr txBox="1">
            <a:spLocks noGrp="1"/>
          </p:cNvSpPr>
          <p:nvPr>
            <p:ph type="ctrTitle"/>
          </p:nvPr>
        </p:nvSpPr>
        <p:spPr>
          <a:xfrm>
            <a:off x="750888" y="1008550"/>
            <a:ext cx="10690226" cy="889890"/>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rgbClr val="02164E"/>
              </a:buClr>
              <a:buSzPts val="4800"/>
              <a:buFont typeface="Arial"/>
              <a:buNone/>
              <a:defRPr sz="4800">
                <a:solidFill>
                  <a:srgbClr val="02164E"/>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1" name="Google Shape;801;p51"/>
          <p:cNvSpPr/>
          <p:nvPr/>
        </p:nvSpPr>
        <p:spPr>
          <a:xfrm>
            <a:off x="0" y="976883"/>
            <a:ext cx="146304" cy="618743"/>
          </a:xfrm>
          <a:custGeom>
            <a:avLst/>
            <a:gdLst/>
            <a:ahLst/>
            <a:cxnLst/>
            <a:rect l="l" t="t" r="r" b="b"/>
            <a:pathLst>
              <a:path w="146304" h="618743" extrusionOk="0">
                <a:moveTo>
                  <a:pt x="0" y="0"/>
                </a:moveTo>
                <a:lnTo>
                  <a:pt x="105156" y="0"/>
                </a:lnTo>
                <a:cubicBezTo>
                  <a:pt x="121158" y="16002"/>
                  <a:pt x="130302" y="25146"/>
                  <a:pt x="146304" y="41148"/>
                </a:cubicBezTo>
                <a:lnTo>
                  <a:pt x="146304" y="577596"/>
                </a:lnTo>
                <a:cubicBezTo>
                  <a:pt x="130302" y="593598"/>
                  <a:pt x="121158" y="602742"/>
                  <a:pt x="105156" y="618744"/>
                </a:cubicBezTo>
                <a:lnTo>
                  <a:pt x="0" y="618744"/>
                </a:lnTo>
                <a:lnTo>
                  <a:pt x="0" y="0"/>
                </a:lnTo>
                <a:close/>
              </a:path>
            </a:pathLst>
          </a:custGeom>
          <a:solidFill>
            <a:srgbClr val="FB94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02" name="Google Shape;802;p51"/>
          <p:cNvSpPr txBox="1">
            <a:spLocks noGrp="1"/>
          </p:cNvSpPr>
          <p:nvPr>
            <p:ph type="body" idx="1"/>
          </p:nvPr>
        </p:nvSpPr>
        <p:spPr>
          <a:xfrm>
            <a:off x="750887" y="2614421"/>
            <a:ext cx="10690225" cy="2976421"/>
          </a:xfrm>
          <a:prstGeom prst="rect">
            <a:avLst/>
          </a:prstGeom>
          <a:noFill/>
          <a:ln>
            <a:noFill/>
          </a:ln>
        </p:spPr>
        <p:txBody>
          <a:bodyPr spcFirstLastPara="1" wrap="square" lIns="0" tIns="0" rIns="0" bIns="0" anchor="t" anchorCtr="0">
            <a:normAutofit/>
          </a:bodyPr>
          <a:lstStyle>
            <a:lvl1pPr marL="457200" lvl="0" indent="-304800" algn="l">
              <a:lnSpc>
                <a:spcPct val="90000"/>
              </a:lnSpc>
              <a:spcBef>
                <a:spcPts val="1000"/>
              </a:spcBef>
              <a:spcAft>
                <a:spcPts val="0"/>
              </a:spcAft>
              <a:buClr>
                <a:srgbClr val="02164E"/>
              </a:buClr>
              <a:buSzPts val="1200"/>
              <a:buChar char="•"/>
              <a:defRPr sz="1200">
                <a:solidFill>
                  <a:srgbClr val="02164E"/>
                </a:solidFill>
                <a:latin typeface="Arial"/>
                <a:ea typeface="Arial"/>
                <a:cs typeface="Arial"/>
                <a:sym typeface="Arial"/>
              </a:defRPr>
            </a:lvl1pPr>
            <a:lvl2pPr marL="914400" lvl="1" indent="-304800" algn="l">
              <a:lnSpc>
                <a:spcPct val="90000"/>
              </a:lnSpc>
              <a:spcBef>
                <a:spcPts val="500"/>
              </a:spcBef>
              <a:spcAft>
                <a:spcPts val="0"/>
              </a:spcAft>
              <a:buClr>
                <a:srgbClr val="02164E"/>
              </a:buClr>
              <a:buSzPts val="1200"/>
              <a:buChar char="•"/>
              <a:defRPr sz="1200">
                <a:solidFill>
                  <a:srgbClr val="02164E"/>
                </a:solidFill>
                <a:latin typeface="Arial"/>
                <a:ea typeface="Arial"/>
                <a:cs typeface="Arial"/>
                <a:sym typeface="Arial"/>
              </a:defRPr>
            </a:lvl2pPr>
            <a:lvl3pPr marL="1371600" lvl="2" indent="-304800" algn="l">
              <a:lnSpc>
                <a:spcPct val="90000"/>
              </a:lnSpc>
              <a:spcBef>
                <a:spcPts val="500"/>
              </a:spcBef>
              <a:spcAft>
                <a:spcPts val="0"/>
              </a:spcAft>
              <a:buClr>
                <a:srgbClr val="02164E"/>
              </a:buClr>
              <a:buSzPts val="1200"/>
              <a:buChar char="•"/>
              <a:defRPr sz="1200">
                <a:solidFill>
                  <a:srgbClr val="02164E"/>
                </a:solidFill>
                <a:latin typeface="Arial"/>
                <a:ea typeface="Arial"/>
                <a:cs typeface="Arial"/>
                <a:sym typeface="Arial"/>
              </a:defRPr>
            </a:lvl3pPr>
            <a:lvl4pPr marL="1828800" lvl="3" indent="-304800" algn="l">
              <a:lnSpc>
                <a:spcPct val="90000"/>
              </a:lnSpc>
              <a:spcBef>
                <a:spcPts val="500"/>
              </a:spcBef>
              <a:spcAft>
                <a:spcPts val="0"/>
              </a:spcAft>
              <a:buClr>
                <a:srgbClr val="02164E"/>
              </a:buClr>
              <a:buSzPts val="1200"/>
              <a:buChar char="•"/>
              <a:defRPr sz="1200">
                <a:solidFill>
                  <a:srgbClr val="02164E"/>
                </a:solidFill>
                <a:latin typeface="Arial"/>
                <a:ea typeface="Arial"/>
                <a:cs typeface="Arial"/>
                <a:sym typeface="Arial"/>
              </a:defRPr>
            </a:lvl4pPr>
            <a:lvl5pPr marL="2286000" lvl="4" indent="-304800" algn="l">
              <a:lnSpc>
                <a:spcPct val="90000"/>
              </a:lnSpc>
              <a:spcBef>
                <a:spcPts val="500"/>
              </a:spcBef>
              <a:spcAft>
                <a:spcPts val="0"/>
              </a:spcAft>
              <a:buClr>
                <a:srgbClr val="02164E"/>
              </a:buClr>
              <a:buSzPts val="1200"/>
              <a:buChar char="•"/>
              <a:defRPr sz="1200">
                <a:solidFill>
                  <a:srgbClr val="02164E"/>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3" name="Google Shape;803;p51"/>
          <p:cNvSpPr txBox="1">
            <a:spLocks noGrp="1"/>
          </p:cNvSpPr>
          <p:nvPr>
            <p:ph type="dt" idx="10"/>
          </p:nvPr>
        </p:nvSpPr>
        <p:spPr>
          <a:xfrm>
            <a:off x="8926932" y="6594727"/>
            <a:ext cx="2743200" cy="129266"/>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839">
                <a:solidFill>
                  <a:srgbClr val="02164E"/>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4" name="Google Shape;804;p51"/>
          <p:cNvSpPr/>
          <p:nvPr/>
        </p:nvSpPr>
        <p:spPr>
          <a:xfrm>
            <a:off x="12159233" y="6585584"/>
            <a:ext cx="32766" cy="140208"/>
          </a:xfrm>
          <a:custGeom>
            <a:avLst/>
            <a:gdLst/>
            <a:ahLst/>
            <a:cxnLst/>
            <a:rect l="l" t="t" r="r" b="b"/>
            <a:pathLst>
              <a:path w="32766" h="140208" extrusionOk="0">
                <a:moveTo>
                  <a:pt x="32766" y="140208"/>
                </a:moveTo>
                <a:lnTo>
                  <a:pt x="25908" y="140208"/>
                </a:lnTo>
                <a:cubicBezTo>
                  <a:pt x="16003" y="130302"/>
                  <a:pt x="9906" y="124206"/>
                  <a:pt x="0" y="114300"/>
                </a:cubicBezTo>
                <a:lnTo>
                  <a:pt x="0" y="25908"/>
                </a:lnTo>
                <a:cubicBezTo>
                  <a:pt x="9906" y="16002"/>
                  <a:pt x="16003" y="9906"/>
                  <a:pt x="25908" y="0"/>
                </a:cubicBezTo>
                <a:lnTo>
                  <a:pt x="32766" y="0"/>
                </a:lnTo>
                <a:lnTo>
                  <a:pt x="32766" y="140208"/>
                </a:lnTo>
                <a:close/>
              </a:path>
            </a:pathLst>
          </a:custGeom>
          <a:solidFill>
            <a:srgbClr val="FB94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805" name="Google Shape;805;p51"/>
          <p:cNvGrpSpPr/>
          <p:nvPr/>
        </p:nvGrpSpPr>
        <p:grpSpPr>
          <a:xfrm>
            <a:off x="11753850" y="6512051"/>
            <a:ext cx="292607" cy="287274"/>
            <a:chOff x="11753850" y="6512051"/>
            <a:chExt cx="292607" cy="287274"/>
          </a:xfrm>
        </p:grpSpPr>
        <p:sp>
          <p:nvSpPr>
            <p:cNvPr id="806" name="Google Shape;806;p51"/>
            <p:cNvSpPr/>
            <p:nvPr/>
          </p:nvSpPr>
          <p:spPr>
            <a:xfrm>
              <a:off x="11753850" y="6512051"/>
              <a:ext cx="134873" cy="131064"/>
            </a:xfrm>
            <a:custGeom>
              <a:avLst/>
              <a:gdLst/>
              <a:ahLst/>
              <a:cxnLst/>
              <a:rect l="l" t="t" r="r" b="b"/>
              <a:pathLst>
                <a:path w="134873" h="131064" extrusionOk="0">
                  <a:moveTo>
                    <a:pt x="762" y="66294"/>
                  </a:moveTo>
                  <a:cubicBezTo>
                    <a:pt x="762" y="66294"/>
                    <a:pt x="762" y="66294"/>
                    <a:pt x="762" y="66294"/>
                  </a:cubicBezTo>
                  <a:cubicBezTo>
                    <a:pt x="1524" y="66294"/>
                    <a:pt x="1524" y="66294"/>
                    <a:pt x="1524" y="66294"/>
                  </a:cubicBezTo>
                  <a:cubicBezTo>
                    <a:pt x="45720" y="44196"/>
                    <a:pt x="89916" y="22860"/>
                    <a:pt x="133350" y="762"/>
                  </a:cubicBezTo>
                  <a:cubicBezTo>
                    <a:pt x="134112" y="762"/>
                    <a:pt x="134112" y="0"/>
                    <a:pt x="134874" y="0"/>
                  </a:cubicBezTo>
                  <a:cubicBezTo>
                    <a:pt x="134874" y="0"/>
                    <a:pt x="134874" y="762"/>
                    <a:pt x="134874" y="762"/>
                  </a:cubicBezTo>
                  <a:cubicBezTo>
                    <a:pt x="134874" y="8382"/>
                    <a:pt x="134874" y="16002"/>
                    <a:pt x="134874" y="23622"/>
                  </a:cubicBezTo>
                  <a:cubicBezTo>
                    <a:pt x="134874" y="23622"/>
                    <a:pt x="134874" y="23622"/>
                    <a:pt x="134874" y="23622"/>
                  </a:cubicBezTo>
                  <a:cubicBezTo>
                    <a:pt x="134874" y="24384"/>
                    <a:pt x="134874" y="24384"/>
                    <a:pt x="134112" y="25146"/>
                  </a:cubicBezTo>
                  <a:cubicBezTo>
                    <a:pt x="128778" y="27432"/>
                    <a:pt x="124206" y="30480"/>
                    <a:pt x="118872" y="32766"/>
                  </a:cubicBezTo>
                  <a:cubicBezTo>
                    <a:pt x="87630" y="48006"/>
                    <a:pt x="56388" y="63246"/>
                    <a:pt x="25146" y="79248"/>
                  </a:cubicBezTo>
                  <a:cubicBezTo>
                    <a:pt x="23622" y="80010"/>
                    <a:pt x="23622" y="80010"/>
                    <a:pt x="23622" y="81534"/>
                  </a:cubicBezTo>
                  <a:cubicBezTo>
                    <a:pt x="23622" y="97536"/>
                    <a:pt x="23622" y="112776"/>
                    <a:pt x="23622" y="128778"/>
                  </a:cubicBezTo>
                  <a:cubicBezTo>
                    <a:pt x="23622" y="128778"/>
                    <a:pt x="23622" y="129540"/>
                    <a:pt x="23622" y="129540"/>
                  </a:cubicBezTo>
                  <a:cubicBezTo>
                    <a:pt x="23622" y="131064"/>
                    <a:pt x="23622" y="131064"/>
                    <a:pt x="22098" y="131064"/>
                  </a:cubicBezTo>
                  <a:cubicBezTo>
                    <a:pt x="15240" y="131064"/>
                    <a:pt x="8382" y="131064"/>
                    <a:pt x="1524" y="131064"/>
                  </a:cubicBezTo>
                  <a:cubicBezTo>
                    <a:pt x="762" y="131064"/>
                    <a:pt x="762" y="131064"/>
                    <a:pt x="0" y="131064"/>
                  </a:cubicBezTo>
                  <a:cubicBezTo>
                    <a:pt x="0" y="131064"/>
                    <a:pt x="0" y="131064"/>
                    <a:pt x="0" y="131064"/>
                  </a:cubicBezTo>
                  <a:cubicBezTo>
                    <a:pt x="762" y="109728"/>
                    <a:pt x="762" y="87630"/>
                    <a:pt x="762" y="66294"/>
                  </a:cubicBezTo>
                  <a:close/>
                </a:path>
              </a:pathLst>
            </a:custGeom>
            <a:solidFill>
              <a:srgbClr val="02164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07" name="Google Shape;807;p51"/>
            <p:cNvSpPr/>
            <p:nvPr/>
          </p:nvSpPr>
          <p:spPr>
            <a:xfrm>
              <a:off x="11754611" y="6667500"/>
              <a:ext cx="134874" cy="131825"/>
            </a:xfrm>
            <a:custGeom>
              <a:avLst/>
              <a:gdLst/>
              <a:ahLst/>
              <a:cxnLst/>
              <a:rect l="l" t="t" r="r" b="b"/>
              <a:pathLst>
                <a:path w="134874" h="131825" extrusionOk="0">
                  <a:moveTo>
                    <a:pt x="134875" y="131826"/>
                  </a:moveTo>
                  <a:cubicBezTo>
                    <a:pt x="134112" y="131064"/>
                    <a:pt x="134112" y="131064"/>
                    <a:pt x="133350" y="131064"/>
                  </a:cubicBezTo>
                  <a:cubicBezTo>
                    <a:pt x="89916" y="108966"/>
                    <a:pt x="45720" y="87630"/>
                    <a:pt x="2286" y="65532"/>
                  </a:cubicBezTo>
                  <a:cubicBezTo>
                    <a:pt x="1525" y="65532"/>
                    <a:pt x="1525" y="64770"/>
                    <a:pt x="762" y="64770"/>
                  </a:cubicBezTo>
                  <a:cubicBezTo>
                    <a:pt x="762" y="64770"/>
                    <a:pt x="762" y="64770"/>
                    <a:pt x="0" y="64770"/>
                  </a:cubicBezTo>
                  <a:cubicBezTo>
                    <a:pt x="0" y="43434"/>
                    <a:pt x="0" y="21336"/>
                    <a:pt x="0" y="0"/>
                  </a:cubicBezTo>
                  <a:cubicBezTo>
                    <a:pt x="762" y="0"/>
                    <a:pt x="1525" y="0"/>
                    <a:pt x="1525" y="0"/>
                  </a:cubicBezTo>
                  <a:cubicBezTo>
                    <a:pt x="8382" y="0"/>
                    <a:pt x="14478" y="0"/>
                    <a:pt x="21336" y="0"/>
                  </a:cubicBezTo>
                  <a:cubicBezTo>
                    <a:pt x="21336" y="0"/>
                    <a:pt x="22098" y="0"/>
                    <a:pt x="22098" y="0"/>
                  </a:cubicBezTo>
                  <a:cubicBezTo>
                    <a:pt x="22098" y="0"/>
                    <a:pt x="22860" y="0"/>
                    <a:pt x="22860" y="762"/>
                  </a:cubicBezTo>
                  <a:cubicBezTo>
                    <a:pt x="22860" y="1524"/>
                    <a:pt x="22860" y="1524"/>
                    <a:pt x="22860" y="2286"/>
                  </a:cubicBezTo>
                  <a:cubicBezTo>
                    <a:pt x="22860" y="18288"/>
                    <a:pt x="22860" y="33528"/>
                    <a:pt x="22860" y="49530"/>
                  </a:cubicBezTo>
                  <a:cubicBezTo>
                    <a:pt x="22860" y="51816"/>
                    <a:pt x="22860" y="51054"/>
                    <a:pt x="24385" y="52578"/>
                  </a:cubicBezTo>
                  <a:cubicBezTo>
                    <a:pt x="60198" y="70104"/>
                    <a:pt x="96775" y="88392"/>
                    <a:pt x="132588" y="105918"/>
                  </a:cubicBezTo>
                  <a:cubicBezTo>
                    <a:pt x="134112" y="106680"/>
                    <a:pt x="134112" y="106680"/>
                    <a:pt x="134112" y="108204"/>
                  </a:cubicBezTo>
                  <a:cubicBezTo>
                    <a:pt x="134112" y="115824"/>
                    <a:pt x="134112" y="123444"/>
                    <a:pt x="134112" y="131064"/>
                  </a:cubicBezTo>
                  <a:cubicBezTo>
                    <a:pt x="134875" y="131064"/>
                    <a:pt x="134875" y="131826"/>
                    <a:pt x="134875" y="131826"/>
                  </a:cubicBezTo>
                  <a:cubicBezTo>
                    <a:pt x="134875" y="131826"/>
                    <a:pt x="134875" y="131826"/>
                    <a:pt x="134875" y="131826"/>
                  </a:cubicBezTo>
                  <a:close/>
                </a:path>
              </a:pathLst>
            </a:custGeom>
            <a:solidFill>
              <a:srgbClr val="02164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08" name="Google Shape;808;p51"/>
            <p:cNvSpPr/>
            <p:nvPr/>
          </p:nvSpPr>
          <p:spPr>
            <a:xfrm>
              <a:off x="11912346" y="6666616"/>
              <a:ext cx="134111" cy="132709"/>
            </a:xfrm>
            <a:custGeom>
              <a:avLst/>
              <a:gdLst/>
              <a:ahLst/>
              <a:cxnLst/>
              <a:rect l="l" t="t" r="r" b="b"/>
              <a:pathLst>
                <a:path w="134111" h="132709" extrusionOk="0">
                  <a:moveTo>
                    <a:pt x="0" y="132710"/>
                  </a:moveTo>
                  <a:cubicBezTo>
                    <a:pt x="0" y="131186"/>
                    <a:pt x="0" y="129662"/>
                    <a:pt x="0" y="128138"/>
                  </a:cubicBezTo>
                  <a:cubicBezTo>
                    <a:pt x="0" y="121280"/>
                    <a:pt x="0" y="115184"/>
                    <a:pt x="0" y="108326"/>
                  </a:cubicBezTo>
                  <a:cubicBezTo>
                    <a:pt x="0" y="107564"/>
                    <a:pt x="0" y="107564"/>
                    <a:pt x="0" y="106802"/>
                  </a:cubicBezTo>
                  <a:cubicBezTo>
                    <a:pt x="0" y="106802"/>
                    <a:pt x="0" y="106040"/>
                    <a:pt x="762" y="106040"/>
                  </a:cubicBezTo>
                  <a:cubicBezTo>
                    <a:pt x="762" y="106040"/>
                    <a:pt x="1524" y="106040"/>
                    <a:pt x="1524" y="105278"/>
                  </a:cubicBezTo>
                  <a:cubicBezTo>
                    <a:pt x="37337" y="87752"/>
                    <a:pt x="73914" y="69464"/>
                    <a:pt x="109727" y="51938"/>
                  </a:cubicBezTo>
                  <a:cubicBezTo>
                    <a:pt x="112014" y="51176"/>
                    <a:pt x="111252" y="51176"/>
                    <a:pt x="111252" y="48890"/>
                  </a:cubicBezTo>
                  <a:cubicBezTo>
                    <a:pt x="111252" y="32888"/>
                    <a:pt x="111252" y="16886"/>
                    <a:pt x="111252" y="1646"/>
                  </a:cubicBezTo>
                  <a:cubicBezTo>
                    <a:pt x="111252" y="-640"/>
                    <a:pt x="111252" y="122"/>
                    <a:pt x="112775" y="122"/>
                  </a:cubicBezTo>
                  <a:cubicBezTo>
                    <a:pt x="119634" y="122"/>
                    <a:pt x="125730" y="122"/>
                    <a:pt x="132587" y="122"/>
                  </a:cubicBezTo>
                  <a:cubicBezTo>
                    <a:pt x="132587" y="122"/>
                    <a:pt x="133350" y="122"/>
                    <a:pt x="133350" y="122"/>
                  </a:cubicBezTo>
                  <a:cubicBezTo>
                    <a:pt x="134112" y="122"/>
                    <a:pt x="134112" y="122"/>
                    <a:pt x="134112" y="884"/>
                  </a:cubicBezTo>
                  <a:cubicBezTo>
                    <a:pt x="134112" y="884"/>
                    <a:pt x="134112" y="1646"/>
                    <a:pt x="134112" y="1646"/>
                  </a:cubicBezTo>
                  <a:cubicBezTo>
                    <a:pt x="134112" y="22220"/>
                    <a:pt x="134112" y="42794"/>
                    <a:pt x="134112" y="63368"/>
                  </a:cubicBezTo>
                  <a:cubicBezTo>
                    <a:pt x="134112" y="65654"/>
                    <a:pt x="134112" y="64892"/>
                    <a:pt x="132587" y="65654"/>
                  </a:cubicBezTo>
                  <a:cubicBezTo>
                    <a:pt x="89154" y="86990"/>
                    <a:pt x="44957" y="109088"/>
                    <a:pt x="1524" y="130424"/>
                  </a:cubicBezTo>
                  <a:cubicBezTo>
                    <a:pt x="1524" y="131948"/>
                    <a:pt x="762" y="132710"/>
                    <a:pt x="0" y="132710"/>
                  </a:cubicBezTo>
                  <a:cubicBezTo>
                    <a:pt x="0" y="132710"/>
                    <a:pt x="0" y="132710"/>
                    <a:pt x="0" y="132710"/>
                  </a:cubicBezTo>
                  <a:close/>
                </a:path>
              </a:pathLst>
            </a:custGeom>
            <a:solidFill>
              <a:srgbClr val="02164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09" name="Google Shape;809;p51"/>
            <p:cNvSpPr/>
            <p:nvPr/>
          </p:nvSpPr>
          <p:spPr>
            <a:xfrm>
              <a:off x="11912346" y="6512051"/>
              <a:ext cx="134111" cy="131826"/>
            </a:xfrm>
            <a:custGeom>
              <a:avLst/>
              <a:gdLst/>
              <a:ahLst/>
              <a:cxnLst/>
              <a:rect l="l" t="t" r="r" b="b"/>
              <a:pathLst>
                <a:path w="134111" h="131826" extrusionOk="0">
                  <a:moveTo>
                    <a:pt x="0" y="0"/>
                  </a:moveTo>
                  <a:cubicBezTo>
                    <a:pt x="762" y="0"/>
                    <a:pt x="762" y="762"/>
                    <a:pt x="1524" y="762"/>
                  </a:cubicBezTo>
                  <a:cubicBezTo>
                    <a:pt x="19050" y="9906"/>
                    <a:pt x="37337" y="18288"/>
                    <a:pt x="54864" y="27432"/>
                  </a:cubicBezTo>
                  <a:cubicBezTo>
                    <a:pt x="80772" y="40386"/>
                    <a:pt x="106680" y="53340"/>
                    <a:pt x="132587" y="66294"/>
                  </a:cubicBezTo>
                  <a:cubicBezTo>
                    <a:pt x="134112" y="67056"/>
                    <a:pt x="134112" y="66294"/>
                    <a:pt x="134112" y="68580"/>
                  </a:cubicBezTo>
                  <a:cubicBezTo>
                    <a:pt x="134112" y="89154"/>
                    <a:pt x="134112" y="109728"/>
                    <a:pt x="134112" y="130302"/>
                  </a:cubicBezTo>
                  <a:cubicBezTo>
                    <a:pt x="134112" y="131826"/>
                    <a:pt x="134112" y="131826"/>
                    <a:pt x="132587" y="131826"/>
                  </a:cubicBezTo>
                  <a:cubicBezTo>
                    <a:pt x="125730" y="131826"/>
                    <a:pt x="118872" y="131826"/>
                    <a:pt x="112775" y="131826"/>
                  </a:cubicBezTo>
                  <a:cubicBezTo>
                    <a:pt x="111252" y="131826"/>
                    <a:pt x="111252" y="131826"/>
                    <a:pt x="111252" y="130302"/>
                  </a:cubicBezTo>
                  <a:cubicBezTo>
                    <a:pt x="111252" y="114300"/>
                    <a:pt x="111252" y="98298"/>
                    <a:pt x="111252" y="82296"/>
                  </a:cubicBezTo>
                  <a:cubicBezTo>
                    <a:pt x="111252" y="80010"/>
                    <a:pt x="111252" y="80772"/>
                    <a:pt x="109727" y="80010"/>
                  </a:cubicBezTo>
                  <a:cubicBezTo>
                    <a:pt x="73914" y="62484"/>
                    <a:pt x="37337" y="44196"/>
                    <a:pt x="1524" y="26670"/>
                  </a:cubicBezTo>
                  <a:cubicBezTo>
                    <a:pt x="0" y="25908"/>
                    <a:pt x="0" y="25908"/>
                    <a:pt x="0" y="24384"/>
                  </a:cubicBezTo>
                  <a:cubicBezTo>
                    <a:pt x="0" y="16764"/>
                    <a:pt x="0" y="9144"/>
                    <a:pt x="0" y="2286"/>
                  </a:cubicBezTo>
                  <a:cubicBezTo>
                    <a:pt x="0" y="762"/>
                    <a:pt x="0" y="0"/>
                    <a:pt x="0" y="0"/>
                  </a:cubicBezTo>
                  <a:close/>
                </a:path>
              </a:pathLst>
            </a:custGeom>
            <a:solidFill>
              <a:srgbClr val="02164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10" name="Google Shape;810;p51"/>
            <p:cNvSpPr/>
            <p:nvPr/>
          </p:nvSpPr>
          <p:spPr>
            <a:xfrm>
              <a:off x="11897868" y="6613588"/>
              <a:ext cx="84105" cy="108775"/>
            </a:xfrm>
            <a:custGeom>
              <a:avLst/>
              <a:gdLst/>
              <a:ahLst/>
              <a:cxnLst/>
              <a:rect l="l" t="t" r="r" b="b"/>
              <a:pathLst>
                <a:path w="84105" h="108775" extrusionOk="0">
                  <a:moveTo>
                    <a:pt x="0" y="54673"/>
                  </a:moveTo>
                  <a:cubicBezTo>
                    <a:pt x="0" y="37147"/>
                    <a:pt x="0" y="20383"/>
                    <a:pt x="0" y="2857"/>
                  </a:cubicBezTo>
                  <a:cubicBezTo>
                    <a:pt x="0" y="571"/>
                    <a:pt x="0" y="1333"/>
                    <a:pt x="1524" y="1333"/>
                  </a:cubicBezTo>
                  <a:cubicBezTo>
                    <a:pt x="4572" y="1333"/>
                    <a:pt x="7620" y="1333"/>
                    <a:pt x="11430" y="1333"/>
                  </a:cubicBezTo>
                  <a:cubicBezTo>
                    <a:pt x="12192" y="1333"/>
                    <a:pt x="12192" y="1333"/>
                    <a:pt x="12954" y="1333"/>
                  </a:cubicBezTo>
                  <a:cubicBezTo>
                    <a:pt x="12954" y="1333"/>
                    <a:pt x="13715" y="1333"/>
                    <a:pt x="13715" y="2095"/>
                  </a:cubicBezTo>
                  <a:cubicBezTo>
                    <a:pt x="13715" y="2857"/>
                    <a:pt x="13715" y="2857"/>
                    <a:pt x="13715" y="3620"/>
                  </a:cubicBezTo>
                  <a:cubicBezTo>
                    <a:pt x="13715" y="5905"/>
                    <a:pt x="13715" y="8191"/>
                    <a:pt x="13715" y="11240"/>
                  </a:cubicBezTo>
                  <a:cubicBezTo>
                    <a:pt x="13715" y="11240"/>
                    <a:pt x="13715" y="12001"/>
                    <a:pt x="13715" y="12001"/>
                  </a:cubicBezTo>
                  <a:cubicBezTo>
                    <a:pt x="13715" y="12001"/>
                    <a:pt x="13715" y="12001"/>
                    <a:pt x="13715" y="12001"/>
                  </a:cubicBezTo>
                  <a:cubicBezTo>
                    <a:pt x="13715" y="12001"/>
                    <a:pt x="14478" y="11240"/>
                    <a:pt x="14478" y="11240"/>
                  </a:cubicBezTo>
                  <a:cubicBezTo>
                    <a:pt x="16764" y="8953"/>
                    <a:pt x="19050" y="7430"/>
                    <a:pt x="21335" y="5905"/>
                  </a:cubicBezTo>
                  <a:cubicBezTo>
                    <a:pt x="25908" y="2857"/>
                    <a:pt x="31242" y="1333"/>
                    <a:pt x="36575" y="571"/>
                  </a:cubicBezTo>
                  <a:cubicBezTo>
                    <a:pt x="40385" y="-190"/>
                    <a:pt x="44195" y="-190"/>
                    <a:pt x="48768" y="571"/>
                  </a:cubicBezTo>
                  <a:cubicBezTo>
                    <a:pt x="52578" y="1333"/>
                    <a:pt x="57150" y="2095"/>
                    <a:pt x="60960" y="3620"/>
                  </a:cubicBezTo>
                  <a:cubicBezTo>
                    <a:pt x="68580" y="6667"/>
                    <a:pt x="74675" y="12001"/>
                    <a:pt x="79248" y="19621"/>
                  </a:cubicBezTo>
                  <a:cubicBezTo>
                    <a:pt x="81534" y="24193"/>
                    <a:pt x="83058" y="28765"/>
                    <a:pt x="83820" y="33337"/>
                  </a:cubicBezTo>
                  <a:cubicBezTo>
                    <a:pt x="84582" y="39433"/>
                    <a:pt x="83820" y="45530"/>
                    <a:pt x="81534" y="51625"/>
                  </a:cubicBezTo>
                  <a:cubicBezTo>
                    <a:pt x="77724" y="61531"/>
                    <a:pt x="70865" y="68390"/>
                    <a:pt x="60960" y="72961"/>
                  </a:cubicBezTo>
                  <a:cubicBezTo>
                    <a:pt x="57150" y="74485"/>
                    <a:pt x="53340" y="75247"/>
                    <a:pt x="48768" y="76010"/>
                  </a:cubicBezTo>
                  <a:cubicBezTo>
                    <a:pt x="41910" y="76771"/>
                    <a:pt x="34290" y="76010"/>
                    <a:pt x="28194" y="72961"/>
                  </a:cubicBezTo>
                  <a:cubicBezTo>
                    <a:pt x="24384" y="71437"/>
                    <a:pt x="21335" y="69151"/>
                    <a:pt x="18288" y="66103"/>
                  </a:cubicBezTo>
                  <a:cubicBezTo>
                    <a:pt x="17525" y="65341"/>
                    <a:pt x="16002" y="63817"/>
                    <a:pt x="15240" y="62293"/>
                  </a:cubicBezTo>
                  <a:cubicBezTo>
                    <a:pt x="15240" y="62293"/>
                    <a:pt x="15240" y="61531"/>
                    <a:pt x="14478" y="61531"/>
                  </a:cubicBezTo>
                  <a:cubicBezTo>
                    <a:pt x="14478" y="61531"/>
                    <a:pt x="14478" y="61531"/>
                    <a:pt x="14478" y="61531"/>
                  </a:cubicBezTo>
                  <a:cubicBezTo>
                    <a:pt x="14478" y="61531"/>
                    <a:pt x="14478" y="61531"/>
                    <a:pt x="14478" y="61531"/>
                  </a:cubicBezTo>
                  <a:cubicBezTo>
                    <a:pt x="14478" y="62293"/>
                    <a:pt x="14478" y="62293"/>
                    <a:pt x="14478" y="63055"/>
                  </a:cubicBezTo>
                  <a:cubicBezTo>
                    <a:pt x="14478" y="77533"/>
                    <a:pt x="14478" y="92773"/>
                    <a:pt x="14478" y="107251"/>
                  </a:cubicBezTo>
                  <a:cubicBezTo>
                    <a:pt x="14478" y="108013"/>
                    <a:pt x="14478" y="108013"/>
                    <a:pt x="14478" y="108775"/>
                  </a:cubicBezTo>
                  <a:cubicBezTo>
                    <a:pt x="14478" y="108775"/>
                    <a:pt x="14478" y="108775"/>
                    <a:pt x="14478" y="108775"/>
                  </a:cubicBezTo>
                  <a:cubicBezTo>
                    <a:pt x="14478" y="108775"/>
                    <a:pt x="13715" y="108775"/>
                    <a:pt x="13715" y="108775"/>
                  </a:cubicBezTo>
                  <a:cubicBezTo>
                    <a:pt x="9905" y="108775"/>
                    <a:pt x="6858" y="108775"/>
                    <a:pt x="3048" y="108775"/>
                  </a:cubicBezTo>
                  <a:cubicBezTo>
                    <a:pt x="3048" y="108775"/>
                    <a:pt x="2285" y="108775"/>
                    <a:pt x="2285" y="108775"/>
                  </a:cubicBezTo>
                  <a:cubicBezTo>
                    <a:pt x="1524" y="108775"/>
                    <a:pt x="1524" y="108775"/>
                    <a:pt x="1524" y="108013"/>
                  </a:cubicBezTo>
                  <a:cubicBezTo>
                    <a:pt x="1524" y="107251"/>
                    <a:pt x="1524" y="107251"/>
                    <a:pt x="1524" y="106490"/>
                  </a:cubicBezTo>
                  <a:cubicBezTo>
                    <a:pt x="0" y="88963"/>
                    <a:pt x="0" y="71437"/>
                    <a:pt x="0" y="54673"/>
                  </a:cubicBezTo>
                  <a:close/>
                  <a:moveTo>
                    <a:pt x="41910" y="63817"/>
                  </a:moveTo>
                  <a:cubicBezTo>
                    <a:pt x="44958" y="63817"/>
                    <a:pt x="48005" y="63055"/>
                    <a:pt x="51815" y="62293"/>
                  </a:cubicBezTo>
                  <a:cubicBezTo>
                    <a:pt x="59435" y="60007"/>
                    <a:pt x="65532" y="54673"/>
                    <a:pt x="67818" y="46291"/>
                  </a:cubicBezTo>
                  <a:cubicBezTo>
                    <a:pt x="69342" y="40957"/>
                    <a:pt x="70104" y="36385"/>
                    <a:pt x="68580" y="31051"/>
                  </a:cubicBezTo>
                  <a:cubicBezTo>
                    <a:pt x="67055" y="22670"/>
                    <a:pt x="61722" y="15811"/>
                    <a:pt x="54102" y="12763"/>
                  </a:cubicBezTo>
                  <a:cubicBezTo>
                    <a:pt x="51054" y="11240"/>
                    <a:pt x="47244" y="10477"/>
                    <a:pt x="44195" y="10477"/>
                  </a:cubicBezTo>
                  <a:cubicBezTo>
                    <a:pt x="40385" y="10477"/>
                    <a:pt x="35814" y="10477"/>
                    <a:pt x="32004" y="12001"/>
                  </a:cubicBezTo>
                  <a:cubicBezTo>
                    <a:pt x="23622" y="15050"/>
                    <a:pt x="17525" y="20383"/>
                    <a:pt x="15240" y="28765"/>
                  </a:cubicBezTo>
                  <a:cubicBezTo>
                    <a:pt x="13715" y="33337"/>
                    <a:pt x="13715" y="38671"/>
                    <a:pt x="14478" y="43243"/>
                  </a:cubicBezTo>
                  <a:cubicBezTo>
                    <a:pt x="16002" y="50863"/>
                    <a:pt x="20574" y="56960"/>
                    <a:pt x="27432" y="60770"/>
                  </a:cubicBezTo>
                  <a:cubicBezTo>
                    <a:pt x="31242" y="63055"/>
                    <a:pt x="35814" y="63817"/>
                    <a:pt x="41910" y="63817"/>
                  </a:cubicBezTo>
                  <a:close/>
                </a:path>
              </a:pathLst>
            </a:custGeom>
            <a:solidFill>
              <a:srgbClr val="FB94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11" name="Google Shape;811;p51"/>
            <p:cNvSpPr/>
            <p:nvPr/>
          </p:nvSpPr>
          <p:spPr>
            <a:xfrm>
              <a:off x="11820143" y="6593585"/>
              <a:ext cx="54864" cy="94488"/>
            </a:xfrm>
            <a:custGeom>
              <a:avLst/>
              <a:gdLst/>
              <a:ahLst/>
              <a:cxnLst/>
              <a:rect l="l" t="t" r="r" b="b"/>
              <a:pathLst>
                <a:path w="54864" h="94488" extrusionOk="0">
                  <a:moveTo>
                    <a:pt x="54103" y="81534"/>
                  </a:moveTo>
                  <a:cubicBezTo>
                    <a:pt x="54865" y="81534"/>
                    <a:pt x="54865" y="81534"/>
                    <a:pt x="54103" y="81534"/>
                  </a:cubicBezTo>
                  <a:cubicBezTo>
                    <a:pt x="54103" y="85344"/>
                    <a:pt x="54865" y="88392"/>
                    <a:pt x="54865" y="91440"/>
                  </a:cubicBezTo>
                  <a:cubicBezTo>
                    <a:pt x="54865" y="92202"/>
                    <a:pt x="54865" y="92202"/>
                    <a:pt x="54103" y="92202"/>
                  </a:cubicBezTo>
                  <a:cubicBezTo>
                    <a:pt x="51816" y="92964"/>
                    <a:pt x="49530" y="93726"/>
                    <a:pt x="47245" y="93726"/>
                  </a:cubicBezTo>
                  <a:cubicBezTo>
                    <a:pt x="43435" y="94488"/>
                    <a:pt x="40386" y="94488"/>
                    <a:pt x="36576" y="94488"/>
                  </a:cubicBezTo>
                  <a:cubicBezTo>
                    <a:pt x="33528" y="94488"/>
                    <a:pt x="31243" y="93726"/>
                    <a:pt x="28195" y="92964"/>
                  </a:cubicBezTo>
                  <a:cubicBezTo>
                    <a:pt x="23623" y="91440"/>
                    <a:pt x="20575" y="88392"/>
                    <a:pt x="19050" y="84582"/>
                  </a:cubicBezTo>
                  <a:cubicBezTo>
                    <a:pt x="18288" y="83820"/>
                    <a:pt x="18288" y="82296"/>
                    <a:pt x="18288" y="81534"/>
                  </a:cubicBezTo>
                  <a:cubicBezTo>
                    <a:pt x="17526" y="79248"/>
                    <a:pt x="17526" y="76962"/>
                    <a:pt x="17526" y="73914"/>
                  </a:cubicBezTo>
                  <a:cubicBezTo>
                    <a:pt x="17526" y="72390"/>
                    <a:pt x="17526" y="70866"/>
                    <a:pt x="17526" y="69342"/>
                  </a:cubicBezTo>
                  <a:cubicBezTo>
                    <a:pt x="17526" y="57150"/>
                    <a:pt x="17526" y="44958"/>
                    <a:pt x="17526" y="32766"/>
                  </a:cubicBezTo>
                  <a:cubicBezTo>
                    <a:pt x="17526" y="30480"/>
                    <a:pt x="17526" y="31242"/>
                    <a:pt x="16003" y="31242"/>
                  </a:cubicBezTo>
                  <a:cubicBezTo>
                    <a:pt x="11430" y="31242"/>
                    <a:pt x="6858" y="31242"/>
                    <a:pt x="2286" y="31242"/>
                  </a:cubicBezTo>
                  <a:cubicBezTo>
                    <a:pt x="1525" y="31242"/>
                    <a:pt x="1525" y="31242"/>
                    <a:pt x="763" y="31242"/>
                  </a:cubicBezTo>
                  <a:cubicBezTo>
                    <a:pt x="763" y="31242"/>
                    <a:pt x="0" y="31242"/>
                    <a:pt x="0" y="30480"/>
                  </a:cubicBezTo>
                  <a:cubicBezTo>
                    <a:pt x="0" y="30480"/>
                    <a:pt x="0" y="29718"/>
                    <a:pt x="0" y="29718"/>
                  </a:cubicBezTo>
                  <a:cubicBezTo>
                    <a:pt x="0" y="27432"/>
                    <a:pt x="0" y="24384"/>
                    <a:pt x="0" y="22098"/>
                  </a:cubicBezTo>
                  <a:cubicBezTo>
                    <a:pt x="0" y="22098"/>
                    <a:pt x="0" y="21336"/>
                    <a:pt x="0" y="21336"/>
                  </a:cubicBezTo>
                  <a:cubicBezTo>
                    <a:pt x="0" y="21336"/>
                    <a:pt x="0" y="20574"/>
                    <a:pt x="763" y="20574"/>
                  </a:cubicBezTo>
                  <a:cubicBezTo>
                    <a:pt x="1525" y="20574"/>
                    <a:pt x="1525" y="20574"/>
                    <a:pt x="2286" y="20574"/>
                  </a:cubicBezTo>
                  <a:cubicBezTo>
                    <a:pt x="6858" y="20574"/>
                    <a:pt x="11430" y="20574"/>
                    <a:pt x="16003" y="20574"/>
                  </a:cubicBezTo>
                  <a:cubicBezTo>
                    <a:pt x="17526" y="20574"/>
                    <a:pt x="17526" y="20574"/>
                    <a:pt x="17526" y="19050"/>
                  </a:cubicBezTo>
                  <a:cubicBezTo>
                    <a:pt x="17526" y="13716"/>
                    <a:pt x="17526" y="7620"/>
                    <a:pt x="17526" y="2286"/>
                  </a:cubicBezTo>
                  <a:cubicBezTo>
                    <a:pt x="17526" y="1524"/>
                    <a:pt x="17526" y="1524"/>
                    <a:pt x="17526" y="762"/>
                  </a:cubicBezTo>
                  <a:cubicBezTo>
                    <a:pt x="17526" y="762"/>
                    <a:pt x="17526" y="0"/>
                    <a:pt x="18288" y="0"/>
                  </a:cubicBezTo>
                  <a:cubicBezTo>
                    <a:pt x="18288" y="0"/>
                    <a:pt x="19050" y="0"/>
                    <a:pt x="19050" y="0"/>
                  </a:cubicBezTo>
                  <a:cubicBezTo>
                    <a:pt x="22860" y="0"/>
                    <a:pt x="25908" y="0"/>
                    <a:pt x="29718" y="0"/>
                  </a:cubicBezTo>
                  <a:cubicBezTo>
                    <a:pt x="29718" y="0"/>
                    <a:pt x="30480" y="0"/>
                    <a:pt x="30480" y="0"/>
                  </a:cubicBezTo>
                  <a:cubicBezTo>
                    <a:pt x="30480" y="0"/>
                    <a:pt x="30480" y="0"/>
                    <a:pt x="30480" y="0"/>
                  </a:cubicBezTo>
                  <a:cubicBezTo>
                    <a:pt x="30480" y="762"/>
                    <a:pt x="30480" y="762"/>
                    <a:pt x="30480" y="1524"/>
                  </a:cubicBezTo>
                  <a:cubicBezTo>
                    <a:pt x="30480" y="6858"/>
                    <a:pt x="30480" y="12954"/>
                    <a:pt x="30480" y="18288"/>
                  </a:cubicBezTo>
                  <a:cubicBezTo>
                    <a:pt x="30480" y="19812"/>
                    <a:pt x="30480" y="19812"/>
                    <a:pt x="32005" y="19812"/>
                  </a:cubicBezTo>
                  <a:cubicBezTo>
                    <a:pt x="38863" y="19812"/>
                    <a:pt x="44958" y="19812"/>
                    <a:pt x="51816" y="19812"/>
                  </a:cubicBezTo>
                  <a:cubicBezTo>
                    <a:pt x="53340" y="19812"/>
                    <a:pt x="53340" y="19812"/>
                    <a:pt x="53340" y="21336"/>
                  </a:cubicBezTo>
                  <a:cubicBezTo>
                    <a:pt x="53340" y="23622"/>
                    <a:pt x="53340" y="25908"/>
                    <a:pt x="53340" y="28194"/>
                  </a:cubicBezTo>
                  <a:cubicBezTo>
                    <a:pt x="53340" y="28956"/>
                    <a:pt x="53340" y="28956"/>
                    <a:pt x="53340" y="29718"/>
                  </a:cubicBezTo>
                  <a:cubicBezTo>
                    <a:pt x="52578" y="29718"/>
                    <a:pt x="51816" y="29718"/>
                    <a:pt x="51816" y="29718"/>
                  </a:cubicBezTo>
                  <a:cubicBezTo>
                    <a:pt x="45720" y="29718"/>
                    <a:pt x="39625" y="29718"/>
                    <a:pt x="32766" y="29718"/>
                  </a:cubicBezTo>
                  <a:cubicBezTo>
                    <a:pt x="32766" y="29718"/>
                    <a:pt x="32005" y="29718"/>
                    <a:pt x="32005" y="29718"/>
                  </a:cubicBezTo>
                  <a:cubicBezTo>
                    <a:pt x="30480" y="29718"/>
                    <a:pt x="30480" y="29718"/>
                    <a:pt x="30480" y="31242"/>
                  </a:cubicBezTo>
                  <a:cubicBezTo>
                    <a:pt x="30480" y="43434"/>
                    <a:pt x="30480" y="54864"/>
                    <a:pt x="30480" y="67056"/>
                  </a:cubicBezTo>
                  <a:cubicBezTo>
                    <a:pt x="30480" y="69342"/>
                    <a:pt x="30480" y="70866"/>
                    <a:pt x="30480" y="73152"/>
                  </a:cubicBezTo>
                  <a:cubicBezTo>
                    <a:pt x="30480" y="74676"/>
                    <a:pt x="31243" y="75438"/>
                    <a:pt x="31243" y="76962"/>
                  </a:cubicBezTo>
                  <a:cubicBezTo>
                    <a:pt x="32766" y="80010"/>
                    <a:pt x="35053" y="81534"/>
                    <a:pt x="37338" y="82296"/>
                  </a:cubicBezTo>
                  <a:cubicBezTo>
                    <a:pt x="39625" y="83058"/>
                    <a:pt x="42673" y="83058"/>
                    <a:pt x="44958" y="82296"/>
                  </a:cubicBezTo>
                  <a:cubicBezTo>
                    <a:pt x="48768" y="83058"/>
                    <a:pt x="51816" y="82296"/>
                    <a:pt x="54103" y="81534"/>
                  </a:cubicBezTo>
                  <a:cubicBezTo>
                    <a:pt x="54103" y="81534"/>
                    <a:pt x="54103" y="81534"/>
                    <a:pt x="54103" y="81534"/>
                  </a:cubicBezTo>
                  <a:close/>
                </a:path>
              </a:pathLst>
            </a:custGeom>
            <a:solidFill>
              <a:srgbClr val="FB94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812" name="Google Shape;812;p51"/>
          <p:cNvSpPr/>
          <p:nvPr/>
        </p:nvSpPr>
        <p:spPr>
          <a:xfrm>
            <a:off x="750887" y="6442798"/>
            <a:ext cx="1150335" cy="415202"/>
          </a:xfrm>
          <a:custGeom>
            <a:avLst/>
            <a:gdLst/>
            <a:ahLst/>
            <a:cxnLst/>
            <a:rect l="l" t="t" r="r" b="b"/>
            <a:pathLst>
              <a:path w="1150335" h="415202" extrusionOk="0">
                <a:moveTo>
                  <a:pt x="530430" y="700"/>
                </a:moveTo>
                <a:cubicBezTo>
                  <a:pt x="531827" y="2098"/>
                  <a:pt x="531129" y="3495"/>
                  <a:pt x="531129" y="4893"/>
                </a:cubicBezTo>
                <a:cubicBezTo>
                  <a:pt x="531129" y="35642"/>
                  <a:pt x="531129" y="65693"/>
                  <a:pt x="531129" y="96442"/>
                </a:cubicBezTo>
                <a:cubicBezTo>
                  <a:pt x="531129" y="96442"/>
                  <a:pt x="531129" y="97141"/>
                  <a:pt x="531129" y="97141"/>
                </a:cubicBezTo>
                <a:cubicBezTo>
                  <a:pt x="531827" y="99936"/>
                  <a:pt x="530430" y="101334"/>
                  <a:pt x="527634" y="102732"/>
                </a:cubicBezTo>
                <a:cubicBezTo>
                  <a:pt x="507367" y="112516"/>
                  <a:pt x="487800" y="122300"/>
                  <a:pt x="467533" y="132083"/>
                </a:cubicBezTo>
                <a:cubicBezTo>
                  <a:pt x="344535" y="192883"/>
                  <a:pt x="220838" y="252984"/>
                  <a:pt x="97839" y="313784"/>
                </a:cubicBezTo>
                <a:cubicBezTo>
                  <a:pt x="90851" y="317278"/>
                  <a:pt x="91550" y="315182"/>
                  <a:pt x="91550" y="324267"/>
                </a:cubicBezTo>
                <a:lnTo>
                  <a:pt x="91550" y="415202"/>
                </a:lnTo>
                <a:lnTo>
                  <a:pt x="0" y="415202"/>
                </a:lnTo>
                <a:lnTo>
                  <a:pt x="0" y="262069"/>
                </a:lnTo>
                <a:cubicBezTo>
                  <a:pt x="0" y="262768"/>
                  <a:pt x="699" y="263467"/>
                  <a:pt x="1398" y="262768"/>
                </a:cubicBezTo>
                <a:cubicBezTo>
                  <a:pt x="2796" y="262069"/>
                  <a:pt x="3494" y="262069"/>
                  <a:pt x="4193" y="261370"/>
                </a:cubicBezTo>
                <a:cubicBezTo>
                  <a:pt x="177509" y="175412"/>
                  <a:pt x="351523" y="88755"/>
                  <a:pt x="524839" y="2797"/>
                </a:cubicBezTo>
                <a:cubicBezTo>
                  <a:pt x="526935" y="2098"/>
                  <a:pt x="528333" y="700"/>
                  <a:pt x="530430" y="700"/>
                </a:cubicBezTo>
                <a:close/>
                <a:moveTo>
                  <a:pt x="621281" y="0"/>
                </a:moveTo>
                <a:cubicBezTo>
                  <a:pt x="623377" y="1398"/>
                  <a:pt x="625474" y="2097"/>
                  <a:pt x="627570" y="2796"/>
                </a:cubicBezTo>
                <a:cubicBezTo>
                  <a:pt x="697456" y="37738"/>
                  <a:pt x="767341" y="71982"/>
                  <a:pt x="837226" y="106924"/>
                </a:cubicBezTo>
                <a:cubicBezTo>
                  <a:pt x="939958" y="157940"/>
                  <a:pt x="1042689" y="208956"/>
                  <a:pt x="1144722" y="259972"/>
                </a:cubicBezTo>
                <a:cubicBezTo>
                  <a:pt x="1151011" y="262767"/>
                  <a:pt x="1150312" y="261369"/>
                  <a:pt x="1150312" y="268358"/>
                </a:cubicBezTo>
                <a:lnTo>
                  <a:pt x="1150312" y="415202"/>
                </a:lnTo>
                <a:lnTo>
                  <a:pt x="1060160" y="415202"/>
                </a:lnTo>
                <a:lnTo>
                  <a:pt x="1060160" y="324266"/>
                </a:lnTo>
                <a:cubicBezTo>
                  <a:pt x="1060160" y="315181"/>
                  <a:pt x="1061558" y="317976"/>
                  <a:pt x="1053871" y="313783"/>
                </a:cubicBezTo>
                <a:cubicBezTo>
                  <a:pt x="911305" y="243898"/>
                  <a:pt x="769437" y="174013"/>
                  <a:pt x="626871" y="103430"/>
                </a:cubicBezTo>
                <a:cubicBezTo>
                  <a:pt x="619883" y="99935"/>
                  <a:pt x="621281" y="102032"/>
                  <a:pt x="620582" y="94345"/>
                </a:cubicBezTo>
                <a:cubicBezTo>
                  <a:pt x="620582" y="64993"/>
                  <a:pt x="620582" y="35641"/>
                  <a:pt x="620582" y="6290"/>
                </a:cubicBezTo>
                <a:cubicBezTo>
                  <a:pt x="621281" y="4193"/>
                  <a:pt x="621281" y="2796"/>
                  <a:pt x="621281" y="0"/>
                </a:cubicBezTo>
                <a:close/>
              </a:path>
            </a:pathLst>
          </a:custGeom>
          <a:solidFill>
            <a:srgbClr val="FB94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13" name="Google Shape;813;p51"/>
          <p:cNvSpPr/>
          <p:nvPr/>
        </p:nvSpPr>
        <p:spPr>
          <a:xfrm>
            <a:off x="9476306" y="-19049"/>
            <a:ext cx="1151124" cy="708660"/>
          </a:xfrm>
          <a:custGeom>
            <a:avLst/>
            <a:gdLst/>
            <a:ahLst/>
            <a:cxnLst/>
            <a:rect l="l" t="t" r="r" b="b"/>
            <a:pathLst>
              <a:path w="1151124" h="708660" extrusionOk="0">
                <a:moveTo>
                  <a:pt x="0" y="190114"/>
                </a:moveTo>
                <a:cubicBezTo>
                  <a:pt x="2796" y="190114"/>
                  <a:pt x="4892" y="190114"/>
                  <a:pt x="7688" y="190114"/>
                </a:cubicBezTo>
                <a:cubicBezTo>
                  <a:pt x="33545" y="190114"/>
                  <a:pt x="60102" y="190114"/>
                  <a:pt x="85959" y="190114"/>
                </a:cubicBezTo>
                <a:cubicBezTo>
                  <a:pt x="87357" y="190114"/>
                  <a:pt x="88755" y="190114"/>
                  <a:pt x="90152" y="190114"/>
                </a:cubicBezTo>
                <a:cubicBezTo>
                  <a:pt x="91550" y="190114"/>
                  <a:pt x="92249" y="190813"/>
                  <a:pt x="92249" y="192210"/>
                </a:cubicBezTo>
                <a:cubicBezTo>
                  <a:pt x="92249" y="194307"/>
                  <a:pt x="92249" y="195705"/>
                  <a:pt x="92249" y="197801"/>
                </a:cubicBezTo>
                <a:cubicBezTo>
                  <a:pt x="92249" y="259999"/>
                  <a:pt x="92249" y="321497"/>
                  <a:pt x="92249" y="383695"/>
                </a:cubicBezTo>
                <a:cubicBezTo>
                  <a:pt x="92249" y="393479"/>
                  <a:pt x="90851" y="391382"/>
                  <a:pt x="99237" y="394876"/>
                </a:cubicBezTo>
                <a:cubicBezTo>
                  <a:pt x="241105" y="464761"/>
                  <a:pt x="383671" y="534646"/>
                  <a:pt x="525538" y="604531"/>
                </a:cubicBezTo>
                <a:cubicBezTo>
                  <a:pt x="532526" y="608025"/>
                  <a:pt x="531827" y="605928"/>
                  <a:pt x="531827" y="614315"/>
                </a:cubicBezTo>
                <a:cubicBezTo>
                  <a:pt x="531827" y="643666"/>
                  <a:pt x="531827" y="673717"/>
                  <a:pt x="531827" y="703068"/>
                </a:cubicBezTo>
                <a:cubicBezTo>
                  <a:pt x="531827" y="704466"/>
                  <a:pt x="531827" y="706563"/>
                  <a:pt x="531827" y="707960"/>
                </a:cubicBezTo>
                <a:cubicBezTo>
                  <a:pt x="531129" y="708659"/>
                  <a:pt x="530430" y="708659"/>
                  <a:pt x="530430" y="708659"/>
                </a:cubicBezTo>
                <a:cubicBezTo>
                  <a:pt x="529032" y="707261"/>
                  <a:pt x="526237" y="706563"/>
                  <a:pt x="524140" y="705165"/>
                </a:cubicBezTo>
                <a:cubicBezTo>
                  <a:pt x="351523" y="619207"/>
                  <a:pt x="179606" y="533947"/>
                  <a:pt x="6989" y="448688"/>
                </a:cubicBezTo>
                <a:cubicBezTo>
                  <a:pt x="4892" y="447989"/>
                  <a:pt x="3495" y="446591"/>
                  <a:pt x="1398" y="445892"/>
                </a:cubicBezTo>
                <a:cubicBezTo>
                  <a:pt x="699" y="445892"/>
                  <a:pt x="0" y="445892"/>
                  <a:pt x="0" y="445892"/>
                </a:cubicBezTo>
                <a:cubicBezTo>
                  <a:pt x="0" y="360633"/>
                  <a:pt x="0" y="275373"/>
                  <a:pt x="0" y="190114"/>
                </a:cubicBezTo>
                <a:close/>
                <a:moveTo>
                  <a:pt x="1067847" y="188717"/>
                </a:moveTo>
                <a:cubicBezTo>
                  <a:pt x="1093705" y="188717"/>
                  <a:pt x="1118863" y="188717"/>
                  <a:pt x="1144721" y="188717"/>
                </a:cubicBezTo>
                <a:cubicBezTo>
                  <a:pt x="1145420" y="188717"/>
                  <a:pt x="1146817" y="188717"/>
                  <a:pt x="1147516" y="188717"/>
                </a:cubicBezTo>
                <a:cubicBezTo>
                  <a:pt x="1151010" y="188717"/>
                  <a:pt x="1151010" y="188717"/>
                  <a:pt x="1151010" y="192910"/>
                </a:cubicBezTo>
                <a:cubicBezTo>
                  <a:pt x="1151010" y="194308"/>
                  <a:pt x="1151010" y="195007"/>
                  <a:pt x="1151010" y="196405"/>
                </a:cubicBezTo>
                <a:cubicBezTo>
                  <a:pt x="1151010" y="276772"/>
                  <a:pt x="1151010" y="357838"/>
                  <a:pt x="1151010" y="438206"/>
                </a:cubicBezTo>
                <a:cubicBezTo>
                  <a:pt x="1151010" y="445893"/>
                  <a:pt x="1152408" y="443797"/>
                  <a:pt x="1145420" y="447291"/>
                </a:cubicBezTo>
                <a:cubicBezTo>
                  <a:pt x="972803" y="532550"/>
                  <a:pt x="800885" y="618509"/>
                  <a:pt x="628268" y="703768"/>
                </a:cubicBezTo>
                <a:cubicBezTo>
                  <a:pt x="626172" y="704467"/>
                  <a:pt x="624075" y="705166"/>
                  <a:pt x="622677" y="707262"/>
                </a:cubicBezTo>
                <a:cubicBezTo>
                  <a:pt x="621979" y="708660"/>
                  <a:pt x="621280" y="708660"/>
                  <a:pt x="621280" y="708660"/>
                </a:cubicBezTo>
                <a:cubicBezTo>
                  <a:pt x="621280" y="703069"/>
                  <a:pt x="621280" y="697478"/>
                  <a:pt x="621280" y="691189"/>
                </a:cubicBezTo>
                <a:cubicBezTo>
                  <a:pt x="621280" y="665331"/>
                  <a:pt x="621280" y="639474"/>
                  <a:pt x="621280" y="614316"/>
                </a:cubicBezTo>
                <a:cubicBezTo>
                  <a:pt x="621280" y="612918"/>
                  <a:pt x="621280" y="611520"/>
                  <a:pt x="621280" y="609424"/>
                </a:cubicBezTo>
                <a:cubicBezTo>
                  <a:pt x="621280" y="608026"/>
                  <a:pt x="621979" y="607327"/>
                  <a:pt x="623376" y="606628"/>
                </a:cubicBezTo>
                <a:cubicBezTo>
                  <a:pt x="624774" y="605929"/>
                  <a:pt x="625473" y="605231"/>
                  <a:pt x="626871" y="604532"/>
                </a:cubicBezTo>
                <a:cubicBezTo>
                  <a:pt x="769437" y="534647"/>
                  <a:pt x="911304" y="464762"/>
                  <a:pt x="1053870" y="394178"/>
                </a:cubicBezTo>
                <a:cubicBezTo>
                  <a:pt x="1062256" y="389985"/>
                  <a:pt x="1060858" y="392781"/>
                  <a:pt x="1060858" y="382997"/>
                </a:cubicBezTo>
                <a:cubicBezTo>
                  <a:pt x="1060858" y="320799"/>
                  <a:pt x="1060858" y="257903"/>
                  <a:pt x="1060858" y="195706"/>
                </a:cubicBezTo>
                <a:cubicBezTo>
                  <a:pt x="1060858" y="188018"/>
                  <a:pt x="1060160" y="188717"/>
                  <a:pt x="1067847" y="188717"/>
                </a:cubicBezTo>
                <a:close/>
                <a:moveTo>
                  <a:pt x="1060160" y="0"/>
                </a:moveTo>
                <a:lnTo>
                  <a:pt x="1150313" y="0"/>
                </a:lnTo>
                <a:lnTo>
                  <a:pt x="1150313" y="86684"/>
                </a:lnTo>
                <a:cubicBezTo>
                  <a:pt x="1150313" y="93673"/>
                  <a:pt x="1151011" y="92974"/>
                  <a:pt x="1144023" y="92974"/>
                </a:cubicBezTo>
                <a:cubicBezTo>
                  <a:pt x="1117466" y="92974"/>
                  <a:pt x="1091609" y="92974"/>
                  <a:pt x="1065052" y="92974"/>
                </a:cubicBezTo>
                <a:cubicBezTo>
                  <a:pt x="1060160" y="92974"/>
                  <a:pt x="1060160" y="92974"/>
                  <a:pt x="1060160" y="88082"/>
                </a:cubicBezTo>
                <a:close/>
                <a:moveTo>
                  <a:pt x="0" y="0"/>
                </a:moveTo>
                <a:lnTo>
                  <a:pt x="91550" y="0"/>
                </a:lnTo>
                <a:lnTo>
                  <a:pt x="91550" y="84589"/>
                </a:lnTo>
                <a:cubicBezTo>
                  <a:pt x="91550" y="85987"/>
                  <a:pt x="91550" y="86685"/>
                  <a:pt x="91550" y="88083"/>
                </a:cubicBezTo>
                <a:cubicBezTo>
                  <a:pt x="91550" y="93674"/>
                  <a:pt x="91550" y="92975"/>
                  <a:pt x="86658" y="92975"/>
                </a:cubicBezTo>
                <a:cubicBezTo>
                  <a:pt x="60102" y="92975"/>
                  <a:pt x="33545" y="92975"/>
                  <a:pt x="6290" y="92975"/>
                </a:cubicBezTo>
                <a:cubicBezTo>
                  <a:pt x="4892" y="92975"/>
                  <a:pt x="2796" y="92975"/>
                  <a:pt x="1398" y="92276"/>
                </a:cubicBezTo>
                <a:cubicBezTo>
                  <a:pt x="699" y="92276"/>
                  <a:pt x="699" y="92975"/>
                  <a:pt x="0" y="92975"/>
                </a:cubicBezTo>
                <a:close/>
              </a:path>
            </a:pathLst>
          </a:custGeom>
          <a:solidFill>
            <a:srgbClr val="FB94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14" name="Google Shape;814;p51"/>
          <p:cNvSpPr/>
          <p:nvPr/>
        </p:nvSpPr>
        <p:spPr>
          <a:xfrm>
            <a:off x="10307379" y="689612"/>
            <a:ext cx="859008" cy="846400"/>
          </a:xfrm>
          <a:custGeom>
            <a:avLst/>
            <a:gdLst/>
            <a:ahLst/>
            <a:cxnLst/>
            <a:rect l="l" t="t" r="r" b="b"/>
            <a:pathLst>
              <a:path w="1255137" h="1236727" extrusionOk="0">
                <a:moveTo>
                  <a:pt x="0" y="671322"/>
                </a:moveTo>
                <a:cubicBezTo>
                  <a:pt x="3048" y="671322"/>
                  <a:pt x="5334" y="671322"/>
                  <a:pt x="8382" y="671322"/>
                </a:cubicBezTo>
                <a:cubicBezTo>
                  <a:pt x="36576" y="671322"/>
                  <a:pt x="65532" y="671322"/>
                  <a:pt x="93726" y="671322"/>
                </a:cubicBezTo>
                <a:cubicBezTo>
                  <a:pt x="95250" y="671322"/>
                  <a:pt x="96774" y="671322"/>
                  <a:pt x="98298" y="671322"/>
                </a:cubicBezTo>
                <a:cubicBezTo>
                  <a:pt x="99822" y="671322"/>
                  <a:pt x="100584" y="672084"/>
                  <a:pt x="100584" y="673608"/>
                </a:cubicBezTo>
                <a:cubicBezTo>
                  <a:pt x="100584" y="675894"/>
                  <a:pt x="100584" y="677418"/>
                  <a:pt x="100584" y="679704"/>
                </a:cubicBezTo>
                <a:cubicBezTo>
                  <a:pt x="100584" y="747522"/>
                  <a:pt x="100584" y="814578"/>
                  <a:pt x="100584" y="882396"/>
                </a:cubicBezTo>
                <a:cubicBezTo>
                  <a:pt x="100584" y="893064"/>
                  <a:pt x="99060" y="890778"/>
                  <a:pt x="108204" y="894588"/>
                </a:cubicBezTo>
                <a:cubicBezTo>
                  <a:pt x="262890" y="970788"/>
                  <a:pt x="418338" y="1046988"/>
                  <a:pt x="573024" y="1123188"/>
                </a:cubicBezTo>
                <a:cubicBezTo>
                  <a:pt x="580644" y="1126998"/>
                  <a:pt x="579882" y="1124712"/>
                  <a:pt x="579882" y="1133856"/>
                </a:cubicBezTo>
                <a:cubicBezTo>
                  <a:pt x="579882" y="1165860"/>
                  <a:pt x="579882" y="1198626"/>
                  <a:pt x="579882" y="1230630"/>
                </a:cubicBezTo>
                <a:cubicBezTo>
                  <a:pt x="579882" y="1232154"/>
                  <a:pt x="579882" y="1234440"/>
                  <a:pt x="579882" y="1235964"/>
                </a:cubicBezTo>
                <a:cubicBezTo>
                  <a:pt x="579120" y="1236726"/>
                  <a:pt x="578358" y="1236726"/>
                  <a:pt x="578358" y="1236726"/>
                </a:cubicBezTo>
                <a:cubicBezTo>
                  <a:pt x="576834" y="1235202"/>
                  <a:pt x="573786" y="1234440"/>
                  <a:pt x="571500" y="1232916"/>
                </a:cubicBezTo>
                <a:cubicBezTo>
                  <a:pt x="383286" y="1139190"/>
                  <a:pt x="195834" y="1046226"/>
                  <a:pt x="7620" y="953262"/>
                </a:cubicBezTo>
                <a:cubicBezTo>
                  <a:pt x="5334" y="952500"/>
                  <a:pt x="3810" y="950976"/>
                  <a:pt x="1524" y="950214"/>
                </a:cubicBezTo>
                <a:cubicBezTo>
                  <a:pt x="762" y="950214"/>
                  <a:pt x="0" y="950214"/>
                  <a:pt x="0" y="950214"/>
                </a:cubicBezTo>
                <a:cubicBezTo>
                  <a:pt x="0" y="857250"/>
                  <a:pt x="0" y="764286"/>
                  <a:pt x="0" y="671322"/>
                </a:cubicBezTo>
                <a:close/>
                <a:moveTo>
                  <a:pt x="1164335" y="669799"/>
                </a:moveTo>
                <a:cubicBezTo>
                  <a:pt x="1192529" y="669799"/>
                  <a:pt x="1219961" y="669799"/>
                  <a:pt x="1248155" y="669799"/>
                </a:cubicBezTo>
                <a:cubicBezTo>
                  <a:pt x="1248917" y="669799"/>
                  <a:pt x="1250441" y="669799"/>
                  <a:pt x="1251203" y="669799"/>
                </a:cubicBezTo>
                <a:cubicBezTo>
                  <a:pt x="1255013" y="669799"/>
                  <a:pt x="1255013" y="669799"/>
                  <a:pt x="1255013" y="674371"/>
                </a:cubicBezTo>
                <a:cubicBezTo>
                  <a:pt x="1255013" y="675895"/>
                  <a:pt x="1255013" y="676657"/>
                  <a:pt x="1255013" y="678181"/>
                </a:cubicBezTo>
                <a:cubicBezTo>
                  <a:pt x="1255013" y="765811"/>
                  <a:pt x="1255013" y="854203"/>
                  <a:pt x="1255013" y="941833"/>
                </a:cubicBezTo>
                <a:cubicBezTo>
                  <a:pt x="1255013" y="950215"/>
                  <a:pt x="1256537" y="947929"/>
                  <a:pt x="1248917" y="951739"/>
                </a:cubicBezTo>
                <a:cubicBezTo>
                  <a:pt x="1060703" y="1044703"/>
                  <a:pt x="873251" y="1138429"/>
                  <a:pt x="685037" y="1231393"/>
                </a:cubicBezTo>
                <a:cubicBezTo>
                  <a:pt x="682751" y="1232155"/>
                  <a:pt x="680465" y="1232917"/>
                  <a:pt x="678941" y="1235203"/>
                </a:cubicBezTo>
                <a:cubicBezTo>
                  <a:pt x="678179" y="1236727"/>
                  <a:pt x="677417" y="1236727"/>
                  <a:pt x="677417" y="1236727"/>
                </a:cubicBezTo>
                <a:cubicBezTo>
                  <a:pt x="677417" y="1230631"/>
                  <a:pt x="677417" y="1224535"/>
                  <a:pt x="677417" y="1217677"/>
                </a:cubicBezTo>
                <a:cubicBezTo>
                  <a:pt x="677417" y="1189483"/>
                  <a:pt x="677417" y="1161289"/>
                  <a:pt x="677417" y="1133857"/>
                </a:cubicBezTo>
                <a:cubicBezTo>
                  <a:pt x="677417" y="1132333"/>
                  <a:pt x="677417" y="1130809"/>
                  <a:pt x="677417" y="1128523"/>
                </a:cubicBezTo>
                <a:cubicBezTo>
                  <a:pt x="677417" y="1126999"/>
                  <a:pt x="678179" y="1126237"/>
                  <a:pt x="679703" y="1125475"/>
                </a:cubicBezTo>
                <a:cubicBezTo>
                  <a:pt x="681227" y="1124713"/>
                  <a:pt x="681989" y="1123951"/>
                  <a:pt x="683513" y="1123189"/>
                </a:cubicBezTo>
                <a:cubicBezTo>
                  <a:pt x="838961" y="1046989"/>
                  <a:pt x="993647" y="970789"/>
                  <a:pt x="1149095" y="893827"/>
                </a:cubicBezTo>
                <a:cubicBezTo>
                  <a:pt x="1158239" y="889255"/>
                  <a:pt x="1156715" y="892303"/>
                  <a:pt x="1156715" y="881635"/>
                </a:cubicBezTo>
                <a:cubicBezTo>
                  <a:pt x="1156715" y="813817"/>
                  <a:pt x="1156715" y="745237"/>
                  <a:pt x="1156715" y="677419"/>
                </a:cubicBezTo>
                <a:cubicBezTo>
                  <a:pt x="1156715" y="669037"/>
                  <a:pt x="1155953" y="669799"/>
                  <a:pt x="1164335" y="669799"/>
                </a:cubicBezTo>
                <a:close/>
                <a:moveTo>
                  <a:pt x="578358" y="763"/>
                </a:moveTo>
                <a:cubicBezTo>
                  <a:pt x="579882" y="2287"/>
                  <a:pt x="579120" y="3811"/>
                  <a:pt x="579120" y="5335"/>
                </a:cubicBezTo>
                <a:cubicBezTo>
                  <a:pt x="579120" y="38863"/>
                  <a:pt x="579120" y="71629"/>
                  <a:pt x="579120" y="105157"/>
                </a:cubicBezTo>
                <a:cubicBezTo>
                  <a:pt x="579120" y="105157"/>
                  <a:pt x="579120" y="105919"/>
                  <a:pt x="579120" y="105919"/>
                </a:cubicBezTo>
                <a:cubicBezTo>
                  <a:pt x="579882" y="108967"/>
                  <a:pt x="578358" y="110491"/>
                  <a:pt x="575310" y="112015"/>
                </a:cubicBezTo>
                <a:cubicBezTo>
                  <a:pt x="553212" y="122683"/>
                  <a:pt x="531876" y="133351"/>
                  <a:pt x="509778" y="144019"/>
                </a:cubicBezTo>
                <a:cubicBezTo>
                  <a:pt x="375666" y="210313"/>
                  <a:pt x="240792" y="275845"/>
                  <a:pt x="106680" y="342139"/>
                </a:cubicBezTo>
                <a:cubicBezTo>
                  <a:pt x="99060" y="345949"/>
                  <a:pt x="99822" y="343663"/>
                  <a:pt x="99822" y="353569"/>
                </a:cubicBezTo>
                <a:cubicBezTo>
                  <a:pt x="99822" y="421387"/>
                  <a:pt x="99822" y="489205"/>
                  <a:pt x="99822" y="556261"/>
                </a:cubicBezTo>
                <a:cubicBezTo>
                  <a:pt x="99822" y="557785"/>
                  <a:pt x="99822" y="558547"/>
                  <a:pt x="99822" y="560071"/>
                </a:cubicBezTo>
                <a:cubicBezTo>
                  <a:pt x="99822" y="566167"/>
                  <a:pt x="99822" y="565405"/>
                  <a:pt x="94488" y="565405"/>
                </a:cubicBezTo>
                <a:cubicBezTo>
                  <a:pt x="65532" y="565405"/>
                  <a:pt x="36576" y="565405"/>
                  <a:pt x="6858" y="565405"/>
                </a:cubicBezTo>
                <a:cubicBezTo>
                  <a:pt x="5334" y="565405"/>
                  <a:pt x="3048" y="565405"/>
                  <a:pt x="1524" y="564643"/>
                </a:cubicBezTo>
                <a:cubicBezTo>
                  <a:pt x="762" y="564643"/>
                  <a:pt x="762" y="565405"/>
                  <a:pt x="0" y="565405"/>
                </a:cubicBezTo>
                <a:cubicBezTo>
                  <a:pt x="0" y="472441"/>
                  <a:pt x="0" y="378715"/>
                  <a:pt x="0" y="285751"/>
                </a:cubicBezTo>
                <a:cubicBezTo>
                  <a:pt x="0" y="286513"/>
                  <a:pt x="762" y="287275"/>
                  <a:pt x="1524" y="286513"/>
                </a:cubicBezTo>
                <a:cubicBezTo>
                  <a:pt x="3048" y="285751"/>
                  <a:pt x="3810" y="285751"/>
                  <a:pt x="4572" y="284989"/>
                </a:cubicBezTo>
                <a:cubicBezTo>
                  <a:pt x="193548" y="191263"/>
                  <a:pt x="383286" y="96775"/>
                  <a:pt x="572262" y="3049"/>
                </a:cubicBezTo>
                <a:cubicBezTo>
                  <a:pt x="574548" y="2287"/>
                  <a:pt x="576072" y="763"/>
                  <a:pt x="578358" y="763"/>
                </a:cubicBezTo>
                <a:close/>
                <a:moveTo>
                  <a:pt x="677418" y="0"/>
                </a:moveTo>
                <a:cubicBezTo>
                  <a:pt x="679704" y="1524"/>
                  <a:pt x="681990" y="2286"/>
                  <a:pt x="684276" y="3048"/>
                </a:cubicBezTo>
                <a:cubicBezTo>
                  <a:pt x="760476" y="41148"/>
                  <a:pt x="836676" y="78486"/>
                  <a:pt x="912876" y="116586"/>
                </a:cubicBezTo>
                <a:cubicBezTo>
                  <a:pt x="1024890" y="172212"/>
                  <a:pt x="1136904" y="227838"/>
                  <a:pt x="1248156" y="283464"/>
                </a:cubicBezTo>
                <a:cubicBezTo>
                  <a:pt x="1255014" y="286512"/>
                  <a:pt x="1254252" y="284988"/>
                  <a:pt x="1254252" y="292608"/>
                </a:cubicBezTo>
                <a:cubicBezTo>
                  <a:pt x="1254252" y="381000"/>
                  <a:pt x="1254252" y="469392"/>
                  <a:pt x="1254252" y="558546"/>
                </a:cubicBezTo>
                <a:cubicBezTo>
                  <a:pt x="1254252" y="566166"/>
                  <a:pt x="1255014" y="565404"/>
                  <a:pt x="1247394" y="565404"/>
                </a:cubicBezTo>
                <a:cubicBezTo>
                  <a:pt x="1218438" y="565404"/>
                  <a:pt x="1190244" y="565404"/>
                  <a:pt x="1161288" y="565404"/>
                </a:cubicBezTo>
                <a:cubicBezTo>
                  <a:pt x="1155954" y="565404"/>
                  <a:pt x="1155954" y="565404"/>
                  <a:pt x="1155954" y="560070"/>
                </a:cubicBezTo>
                <a:cubicBezTo>
                  <a:pt x="1155954" y="491490"/>
                  <a:pt x="1155954" y="422148"/>
                  <a:pt x="1155954" y="353568"/>
                </a:cubicBezTo>
                <a:cubicBezTo>
                  <a:pt x="1155954" y="343662"/>
                  <a:pt x="1157478" y="346710"/>
                  <a:pt x="1149096" y="342138"/>
                </a:cubicBezTo>
                <a:cubicBezTo>
                  <a:pt x="993648" y="265938"/>
                  <a:pt x="838962" y="189738"/>
                  <a:pt x="683514" y="112776"/>
                </a:cubicBezTo>
                <a:cubicBezTo>
                  <a:pt x="675894" y="108966"/>
                  <a:pt x="677418" y="111252"/>
                  <a:pt x="676656" y="102870"/>
                </a:cubicBezTo>
                <a:cubicBezTo>
                  <a:pt x="676656" y="70866"/>
                  <a:pt x="676656" y="38862"/>
                  <a:pt x="676656" y="6858"/>
                </a:cubicBezTo>
                <a:cubicBezTo>
                  <a:pt x="677418" y="4572"/>
                  <a:pt x="677418" y="3048"/>
                  <a:pt x="677418" y="0"/>
                </a:cubicBezTo>
                <a:close/>
              </a:path>
            </a:pathLst>
          </a:custGeom>
          <a:solidFill>
            <a:srgbClr val="02164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tandaard slide (3)">
  <p:cSld name="Standaard slide (3)">
    <p:spTree>
      <p:nvGrpSpPr>
        <p:cNvPr id="1" name="Shape 815"/>
        <p:cNvGrpSpPr/>
        <p:nvPr/>
      </p:nvGrpSpPr>
      <p:grpSpPr>
        <a:xfrm>
          <a:off x="0" y="0"/>
          <a:ext cx="0" cy="0"/>
          <a:chOff x="0" y="0"/>
          <a:chExt cx="0" cy="0"/>
        </a:xfrm>
      </p:grpSpPr>
      <p:sp>
        <p:nvSpPr>
          <p:cNvPr id="816" name="Google Shape;816;p52"/>
          <p:cNvSpPr/>
          <p:nvPr/>
        </p:nvSpPr>
        <p:spPr>
          <a:xfrm flipH="1">
            <a:off x="0" y="6239257"/>
            <a:ext cx="12192000" cy="618743"/>
          </a:xfrm>
          <a:custGeom>
            <a:avLst/>
            <a:gdLst/>
            <a:ahLst/>
            <a:cxnLst/>
            <a:rect l="l" t="t" r="r" b="b"/>
            <a:pathLst>
              <a:path w="6096000" h="6858000" extrusionOk="0">
                <a:moveTo>
                  <a:pt x="0" y="0"/>
                </a:moveTo>
                <a:lnTo>
                  <a:pt x="6096000" y="0"/>
                </a:lnTo>
                <a:lnTo>
                  <a:pt x="6096000" y="6858000"/>
                </a:lnTo>
                <a:lnTo>
                  <a:pt x="0" y="6858000"/>
                </a:lnTo>
                <a:close/>
              </a:path>
            </a:pathLst>
          </a:custGeom>
          <a:solidFill>
            <a:srgbClr val="02164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17" name="Google Shape;817;p52"/>
          <p:cNvSpPr/>
          <p:nvPr/>
        </p:nvSpPr>
        <p:spPr>
          <a:xfrm>
            <a:off x="12159233" y="6585584"/>
            <a:ext cx="32766" cy="140208"/>
          </a:xfrm>
          <a:custGeom>
            <a:avLst/>
            <a:gdLst/>
            <a:ahLst/>
            <a:cxnLst/>
            <a:rect l="l" t="t" r="r" b="b"/>
            <a:pathLst>
              <a:path w="32766" h="140208" extrusionOk="0">
                <a:moveTo>
                  <a:pt x="32766" y="140208"/>
                </a:moveTo>
                <a:lnTo>
                  <a:pt x="25908" y="140208"/>
                </a:lnTo>
                <a:cubicBezTo>
                  <a:pt x="16003" y="130302"/>
                  <a:pt x="9906" y="124206"/>
                  <a:pt x="0" y="114300"/>
                </a:cubicBezTo>
                <a:lnTo>
                  <a:pt x="0" y="25908"/>
                </a:lnTo>
                <a:cubicBezTo>
                  <a:pt x="9906" y="16002"/>
                  <a:pt x="16003" y="9906"/>
                  <a:pt x="25908" y="0"/>
                </a:cubicBezTo>
                <a:lnTo>
                  <a:pt x="32766" y="0"/>
                </a:lnTo>
                <a:lnTo>
                  <a:pt x="32766" y="140208"/>
                </a:lnTo>
                <a:close/>
              </a:path>
            </a:pathLst>
          </a:custGeom>
          <a:solidFill>
            <a:srgbClr val="FB94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818" name="Google Shape;818;p52"/>
          <p:cNvGrpSpPr/>
          <p:nvPr/>
        </p:nvGrpSpPr>
        <p:grpSpPr>
          <a:xfrm>
            <a:off x="11753850" y="6512051"/>
            <a:ext cx="292607" cy="287274"/>
            <a:chOff x="11753850" y="6512051"/>
            <a:chExt cx="292607" cy="287274"/>
          </a:xfrm>
        </p:grpSpPr>
        <p:sp>
          <p:nvSpPr>
            <p:cNvPr id="819" name="Google Shape;819;p52"/>
            <p:cNvSpPr/>
            <p:nvPr/>
          </p:nvSpPr>
          <p:spPr>
            <a:xfrm>
              <a:off x="11753850" y="6512051"/>
              <a:ext cx="134873" cy="131064"/>
            </a:xfrm>
            <a:custGeom>
              <a:avLst/>
              <a:gdLst/>
              <a:ahLst/>
              <a:cxnLst/>
              <a:rect l="l" t="t" r="r" b="b"/>
              <a:pathLst>
                <a:path w="134873" h="131064" extrusionOk="0">
                  <a:moveTo>
                    <a:pt x="762" y="66294"/>
                  </a:moveTo>
                  <a:cubicBezTo>
                    <a:pt x="762" y="66294"/>
                    <a:pt x="762" y="66294"/>
                    <a:pt x="762" y="66294"/>
                  </a:cubicBezTo>
                  <a:cubicBezTo>
                    <a:pt x="1524" y="66294"/>
                    <a:pt x="1524" y="66294"/>
                    <a:pt x="1524" y="66294"/>
                  </a:cubicBezTo>
                  <a:cubicBezTo>
                    <a:pt x="45720" y="44196"/>
                    <a:pt x="89916" y="22860"/>
                    <a:pt x="133350" y="762"/>
                  </a:cubicBezTo>
                  <a:cubicBezTo>
                    <a:pt x="134112" y="762"/>
                    <a:pt x="134112" y="0"/>
                    <a:pt x="134874" y="0"/>
                  </a:cubicBezTo>
                  <a:cubicBezTo>
                    <a:pt x="134874" y="0"/>
                    <a:pt x="134874" y="762"/>
                    <a:pt x="134874" y="762"/>
                  </a:cubicBezTo>
                  <a:cubicBezTo>
                    <a:pt x="134874" y="8382"/>
                    <a:pt x="134874" y="16002"/>
                    <a:pt x="134874" y="23622"/>
                  </a:cubicBezTo>
                  <a:cubicBezTo>
                    <a:pt x="134874" y="23622"/>
                    <a:pt x="134874" y="23622"/>
                    <a:pt x="134874" y="23622"/>
                  </a:cubicBezTo>
                  <a:cubicBezTo>
                    <a:pt x="134874" y="24384"/>
                    <a:pt x="134874" y="24384"/>
                    <a:pt x="134112" y="25146"/>
                  </a:cubicBezTo>
                  <a:cubicBezTo>
                    <a:pt x="128778" y="27432"/>
                    <a:pt x="124206" y="30480"/>
                    <a:pt x="118872" y="32766"/>
                  </a:cubicBezTo>
                  <a:cubicBezTo>
                    <a:pt x="87630" y="48006"/>
                    <a:pt x="56388" y="63246"/>
                    <a:pt x="25146" y="79248"/>
                  </a:cubicBezTo>
                  <a:cubicBezTo>
                    <a:pt x="23622" y="80010"/>
                    <a:pt x="23622" y="80010"/>
                    <a:pt x="23622" y="81534"/>
                  </a:cubicBezTo>
                  <a:cubicBezTo>
                    <a:pt x="23622" y="97536"/>
                    <a:pt x="23622" y="112776"/>
                    <a:pt x="23622" y="128778"/>
                  </a:cubicBezTo>
                  <a:cubicBezTo>
                    <a:pt x="23622" y="128778"/>
                    <a:pt x="23622" y="129540"/>
                    <a:pt x="23622" y="129540"/>
                  </a:cubicBezTo>
                  <a:cubicBezTo>
                    <a:pt x="23622" y="131064"/>
                    <a:pt x="23622" y="131064"/>
                    <a:pt x="22098" y="131064"/>
                  </a:cubicBezTo>
                  <a:cubicBezTo>
                    <a:pt x="15240" y="131064"/>
                    <a:pt x="8382" y="131064"/>
                    <a:pt x="1524" y="131064"/>
                  </a:cubicBezTo>
                  <a:cubicBezTo>
                    <a:pt x="762" y="131064"/>
                    <a:pt x="762" y="131064"/>
                    <a:pt x="0" y="131064"/>
                  </a:cubicBezTo>
                  <a:cubicBezTo>
                    <a:pt x="0" y="131064"/>
                    <a:pt x="0" y="131064"/>
                    <a:pt x="0" y="131064"/>
                  </a:cubicBezTo>
                  <a:cubicBezTo>
                    <a:pt x="762" y="109728"/>
                    <a:pt x="762" y="87630"/>
                    <a:pt x="762" y="66294"/>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20" name="Google Shape;820;p52"/>
            <p:cNvSpPr/>
            <p:nvPr/>
          </p:nvSpPr>
          <p:spPr>
            <a:xfrm>
              <a:off x="11754611" y="6667500"/>
              <a:ext cx="134874" cy="131825"/>
            </a:xfrm>
            <a:custGeom>
              <a:avLst/>
              <a:gdLst/>
              <a:ahLst/>
              <a:cxnLst/>
              <a:rect l="l" t="t" r="r" b="b"/>
              <a:pathLst>
                <a:path w="134874" h="131825" extrusionOk="0">
                  <a:moveTo>
                    <a:pt x="134875" y="131826"/>
                  </a:moveTo>
                  <a:cubicBezTo>
                    <a:pt x="134112" y="131064"/>
                    <a:pt x="134112" y="131064"/>
                    <a:pt x="133350" y="131064"/>
                  </a:cubicBezTo>
                  <a:cubicBezTo>
                    <a:pt x="89916" y="108966"/>
                    <a:pt x="45720" y="87630"/>
                    <a:pt x="2286" y="65532"/>
                  </a:cubicBezTo>
                  <a:cubicBezTo>
                    <a:pt x="1525" y="65532"/>
                    <a:pt x="1525" y="64770"/>
                    <a:pt x="762" y="64770"/>
                  </a:cubicBezTo>
                  <a:cubicBezTo>
                    <a:pt x="762" y="64770"/>
                    <a:pt x="762" y="64770"/>
                    <a:pt x="0" y="64770"/>
                  </a:cubicBezTo>
                  <a:cubicBezTo>
                    <a:pt x="0" y="43434"/>
                    <a:pt x="0" y="21336"/>
                    <a:pt x="0" y="0"/>
                  </a:cubicBezTo>
                  <a:cubicBezTo>
                    <a:pt x="762" y="0"/>
                    <a:pt x="1525" y="0"/>
                    <a:pt x="1525" y="0"/>
                  </a:cubicBezTo>
                  <a:cubicBezTo>
                    <a:pt x="8382" y="0"/>
                    <a:pt x="14478" y="0"/>
                    <a:pt x="21336" y="0"/>
                  </a:cubicBezTo>
                  <a:cubicBezTo>
                    <a:pt x="21336" y="0"/>
                    <a:pt x="22098" y="0"/>
                    <a:pt x="22098" y="0"/>
                  </a:cubicBezTo>
                  <a:cubicBezTo>
                    <a:pt x="22098" y="0"/>
                    <a:pt x="22860" y="0"/>
                    <a:pt x="22860" y="762"/>
                  </a:cubicBezTo>
                  <a:cubicBezTo>
                    <a:pt x="22860" y="1524"/>
                    <a:pt x="22860" y="1524"/>
                    <a:pt x="22860" y="2286"/>
                  </a:cubicBezTo>
                  <a:cubicBezTo>
                    <a:pt x="22860" y="18288"/>
                    <a:pt x="22860" y="33528"/>
                    <a:pt x="22860" y="49530"/>
                  </a:cubicBezTo>
                  <a:cubicBezTo>
                    <a:pt x="22860" y="51816"/>
                    <a:pt x="22860" y="51054"/>
                    <a:pt x="24385" y="52578"/>
                  </a:cubicBezTo>
                  <a:cubicBezTo>
                    <a:pt x="60198" y="70104"/>
                    <a:pt x="96775" y="88392"/>
                    <a:pt x="132588" y="105918"/>
                  </a:cubicBezTo>
                  <a:cubicBezTo>
                    <a:pt x="134112" y="106680"/>
                    <a:pt x="134112" y="106680"/>
                    <a:pt x="134112" y="108204"/>
                  </a:cubicBezTo>
                  <a:cubicBezTo>
                    <a:pt x="134112" y="115824"/>
                    <a:pt x="134112" y="123444"/>
                    <a:pt x="134112" y="131064"/>
                  </a:cubicBezTo>
                  <a:cubicBezTo>
                    <a:pt x="134875" y="131064"/>
                    <a:pt x="134875" y="131826"/>
                    <a:pt x="134875" y="131826"/>
                  </a:cubicBezTo>
                  <a:cubicBezTo>
                    <a:pt x="134875" y="131826"/>
                    <a:pt x="134875" y="131826"/>
                    <a:pt x="134875" y="131826"/>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21" name="Google Shape;821;p52"/>
            <p:cNvSpPr/>
            <p:nvPr/>
          </p:nvSpPr>
          <p:spPr>
            <a:xfrm>
              <a:off x="11912346" y="6666616"/>
              <a:ext cx="134111" cy="132709"/>
            </a:xfrm>
            <a:custGeom>
              <a:avLst/>
              <a:gdLst/>
              <a:ahLst/>
              <a:cxnLst/>
              <a:rect l="l" t="t" r="r" b="b"/>
              <a:pathLst>
                <a:path w="134111" h="132709" extrusionOk="0">
                  <a:moveTo>
                    <a:pt x="0" y="132710"/>
                  </a:moveTo>
                  <a:cubicBezTo>
                    <a:pt x="0" y="131186"/>
                    <a:pt x="0" y="129662"/>
                    <a:pt x="0" y="128138"/>
                  </a:cubicBezTo>
                  <a:cubicBezTo>
                    <a:pt x="0" y="121280"/>
                    <a:pt x="0" y="115184"/>
                    <a:pt x="0" y="108326"/>
                  </a:cubicBezTo>
                  <a:cubicBezTo>
                    <a:pt x="0" y="107564"/>
                    <a:pt x="0" y="107564"/>
                    <a:pt x="0" y="106802"/>
                  </a:cubicBezTo>
                  <a:cubicBezTo>
                    <a:pt x="0" y="106802"/>
                    <a:pt x="0" y="106040"/>
                    <a:pt x="762" y="106040"/>
                  </a:cubicBezTo>
                  <a:cubicBezTo>
                    <a:pt x="762" y="106040"/>
                    <a:pt x="1524" y="106040"/>
                    <a:pt x="1524" y="105278"/>
                  </a:cubicBezTo>
                  <a:cubicBezTo>
                    <a:pt x="37337" y="87752"/>
                    <a:pt x="73914" y="69464"/>
                    <a:pt x="109727" y="51938"/>
                  </a:cubicBezTo>
                  <a:cubicBezTo>
                    <a:pt x="112014" y="51176"/>
                    <a:pt x="111252" y="51176"/>
                    <a:pt x="111252" y="48890"/>
                  </a:cubicBezTo>
                  <a:cubicBezTo>
                    <a:pt x="111252" y="32888"/>
                    <a:pt x="111252" y="16886"/>
                    <a:pt x="111252" y="1646"/>
                  </a:cubicBezTo>
                  <a:cubicBezTo>
                    <a:pt x="111252" y="-640"/>
                    <a:pt x="111252" y="122"/>
                    <a:pt x="112775" y="122"/>
                  </a:cubicBezTo>
                  <a:cubicBezTo>
                    <a:pt x="119634" y="122"/>
                    <a:pt x="125730" y="122"/>
                    <a:pt x="132587" y="122"/>
                  </a:cubicBezTo>
                  <a:cubicBezTo>
                    <a:pt x="132587" y="122"/>
                    <a:pt x="133350" y="122"/>
                    <a:pt x="133350" y="122"/>
                  </a:cubicBezTo>
                  <a:cubicBezTo>
                    <a:pt x="134112" y="122"/>
                    <a:pt x="134112" y="122"/>
                    <a:pt x="134112" y="884"/>
                  </a:cubicBezTo>
                  <a:cubicBezTo>
                    <a:pt x="134112" y="884"/>
                    <a:pt x="134112" y="1646"/>
                    <a:pt x="134112" y="1646"/>
                  </a:cubicBezTo>
                  <a:cubicBezTo>
                    <a:pt x="134112" y="22220"/>
                    <a:pt x="134112" y="42794"/>
                    <a:pt x="134112" y="63368"/>
                  </a:cubicBezTo>
                  <a:cubicBezTo>
                    <a:pt x="134112" y="65654"/>
                    <a:pt x="134112" y="64892"/>
                    <a:pt x="132587" y="65654"/>
                  </a:cubicBezTo>
                  <a:cubicBezTo>
                    <a:pt x="89154" y="86990"/>
                    <a:pt x="44957" y="109088"/>
                    <a:pt x="1524" y="130424"/>
                  </a:cubicBezTo>
                  <a:cubicBezTo>
                    <a:pt x="1524" y="131948"/>
                    <a:pt x="762" y="132710"/>
                    <a:pt x="0" y="132710"/>
                  </a:cubicBezTo>
                  <a:cubicBezTo>
                    <a:pt x="0" y="132710"/>
                    <a:pt x="0" y="132710"/>
                    <a:pt x="0" y="13271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22" name="Google Shape;822;p52"/>
            <p:cNvSpPr/>
            <p:nvPr/>
          </p:nvSpPr>
          <p:spPr>
            <a:xfrm>
              <a:off x="11912346" y="6512051"/>
              <a:ext cx="134111" cy="131826"/>
            </a:xfrm>
            <a:custGeom>
              <a:avLst/>
              <a:gdLst/>
              <a:ahLst/>
              <a:cxnLst/>
              <a:rect l="l" t="t" r="r" b="b"/>
              <a:pathLst>
                <a:path w="134111" h="131826" extrusionOk="0">
                  <a:moveTo>
                    <a:pt x="0" y="0"/>
                  </a:moveTo>
                  <a:cubicBezTo>
                    <a:pt x="762" y="0"/>
                    <a:pt x="762" y="762"/>
                    <a:pt x="1524" y="762"/>
                  </a:cubicBezTo>
                  <a:cubicBezTo>
                    <a:pt x="19050" y="9906"/>
                    <a:pt x="37337" y="18288"/>
                    <a:pt x="54864" y="27432"/>
                  </a:cubicBezTo>
                  <a:cubicBezTo>
                    <a:pt x="80772" y="40386"/>
                    <a:pt x="106680" y="53340"/>
                    <a:pt x="132587" y="66294"/>
                  </a:cubicBezTo>
                  <a:cubicBezTo>
                    <a:pt x="134112" y="67056"/>
                    <a:pt x="134112" y="66294"/>
                    <a:pt x="134112" y="68580"/>
                  </a:cubicBezTo>
                  <a:cubicBezTo>
                    <a:pt x="134112" y="89154"/>
                    <a:pt x="134112" y="109728"/>
                    <a:pt x="134112" y="130302"/>
                  </a:cubicBezTo>
                  <a:cubicBezTo>
                    <a:pt x="134112" y="131826"/>
                    <a:pt x="134112" y="131826"/>
                    <a:pt x="132587" y="131826"/>
                  </a:cubicBezTo>
                  <a:cubicBezTo>
                    <a:pt x="125730" y="131826"/>
                    <a:pt x="118872" y="131826"/>
                    <a:pt x="112775" y="131826"/>
                  </a:cubicBezTo>
                  <a:cubicBezTo>
                    <a:pt x="111252" y="131826"/>
                    <a:pt x="111252" y="131826"/>
                    <a:pt x="111252" y="130302"/>
                  </a:cubicBezTo>
                  <a:cubicBezTo>
                    <a:pt x="111252" y="114300"/>
                    <a:pt x="111252" y="98298"/>
                    <a:pt x="111252" y="82296"/>
                  </a:cubicBezTo>
                  <a:cubicBezTo>
                    <a:pt x="111252" y="80010"/>
                    <a:pt x="111252" y="80772"/>
                    <a:pt x="109727" y="80010"/>
                  </a:cubicBezTo>
                  <a:cubicBezTo>
                    <a:pt x="73914" y="62484"/>
                    <a:pt x="37337" y="44196"/>
                    <a:pt x="1524" y="26670"/>
                  </a:cubicBezTo>
                  <a:cubicBezTo>
                    <a:pt x="0" y="25908"/>
                    <a:pt x="0" y="25908"/>
                    <a:pt x="0" y="24384"/>
                  </a:cubicBezTo>
                  <a:cubicBezTo>
                    <a:pt x="0" y="16764"/>
                    <a:pt x="0" y="9144"/>
                    <a:pt x="0" y="2286"/>
                  </a:cubicBezTo>
                  <a:cubicBezTo>
                    <a:pt x="0" y="762"/>
                    <a:pt x="0" y="0"/>
                    <a:pt x="0"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23" name="Google Shape;823;p52"/>
            <p:cNvSpPr/>
            <p:nvPr/>
          </p:nvSpPr>
          <p:spPr>
            <a:xfrm>
              <a:off x="11897868" y="6613588"/>
              <a:ext cx="84105" cy="108775"/>
            </a:xfrm>
            <a:custGeom>
              <a:avLst/>
              <a:gdLst/>
              <a:ahLst/>
              <a:cxnLst/>
              <a:rect l="l" t="t" r="r" b="b"/>
              <a:pathLst>
                <a:path w="84105" h="108775" extrusionOk="0">
                  <a:moveTo>
                    <a:pt x="0" y="54673"/>
                  </a:moveTo>
                  <a:cubicBezTo>
                    <a:pt x="0" y="37147"/>
                    <a:pt x="0" y="20383"/>
                    <a:pt x="0" y="2857"/>
                  </a:cubicBezTo>
                  <a:cubicBezTo>
                    <a:pt x="0" y="571"/>
                    <a:pt x="0" y="1333"/>
                    <a:pt x="1524" y="1333"/>
                  </a:cubicBezTo>
                  <a:cubicBezTo>
                    <a:pt x="4572" y="1333"/>
                    <a:pt x="7620" y="1333"/>
                    <a:pt x="11430" y="1333"/>
                  </a:cubicBezTo>
                  <a:cubicBezTo>
                    <a:pt x="12192" y="1333"/>
                    <a:pt x="12192" y="1333"/>
                    <a:pt x="12954" y="1333"/>
                  </a:cubicBezTo>
                  <a:cubicBezTo>
                    <a:pt x="12954" y="1333"/>
                    <a:pt x="13715" y="1333"/>
                    <a:pt x="13715" y="2095"/>
                  </a:cubicBezTo>
                  <a:cubicBezTo>
                    <a:pt x="13715" y="2857"/>
                    <a:pt x="13715" y="2857"/>
                    <a:pt x="13715" y="3620"/>
                  </a:cubicBezTo>
                  <a:cubicBezTo>
                    <a:pt x="13715" y="5905"/>
                    <a:pt x="13715" y="8191"/>
                    <a:pt x="13715" y="11240"/>
                  </a:cubicBezTo>
                  <a:cubicBezTo>
                    <a:pt x="13715" y="11240"/>
                    <a:pt x="13715" y="12001"/>
                    <a:pt x="13715" y="12001"/>
                  </a:cubicBezTo>
                  <a:cubicBezTo>
                    <a:pt x="13715" y="12001"/>
                    <a:pt x="13715" y="12001"/>
                    <a:pt x="13715" y="12001"/>
                  </a:cubicBezTo>
                  <a:cubicBezTo>
                    <a:pt x="13715" y="12001"/>
                    <a:pt x="14478" y="11240"/>
                    <a:pt x="14478" y="11240"/>
                  </a:cubicBezTo>
                  <a:cubicBezTo>
                    <a:pt x="16764" y="8953"/>
                    <a:pt x="19050" y="7430"/>
                    <a:pt x="21335" y="5905"/>
                  </a:cubicBezTo>
                  <a:cubicBezTo>
                    <a:pt x="25908" y="2857"/>
                    <a:pt x="31242" y="1333"/>
                    <a:pt x="36575" y="571"/>
                  </a:cubicBezTo>
                  <a:cubicBezTo>
                    <a:pt x="40385" y="-190"/>
                    <a:pt x="44195" y="-190"/>
                    <a:pt x="48768" y="571"/>
                  </a:cubicBezTo>
                  <a:cubicBezTo>
                    <a:pt x="52578" y="1333"/>
                    <a:pt x="57150" y="2095"/>
                    <a:pt x="60960" y="3620"/>
                  </a:cubicBezTo>
                  <a:cubicBezTo>
                    <a:pt x="68580" y="6667"/>
                    <a:pt x="74675" y="12001"/>
                    <a:pt x="79248" y="19621"/>
                  </a:cubicBezTo>
                  <a:cubicBezTo>
                    <a:pt x="81534" y="24193"/>
                    <a:pt x="83058" y="28765"/>
                    <a:pt x="83820" y="33337"/>
                  </a:cubicBezTo>
                  <a:cubicBezTo>
                    <a:pt x="84582" y="39433"/>
                    <a:pt x="83820" y="45530"/>
                    <a:pt x="81534" y="51625"/>
                  </a:cubicBezTo>
                  <a:cubicBezTo>
                    <a:pt x="77724" y="61531"/>
                    <a:pt x="70865" y="68390"/>
                    <a:pt x="60960" y="72961"/>
                  </a:cubicBezTo>
                  <a:cubicBezTo>
                    <a:pt x="57150" y="74485"/>
                    <a:pt x="53340" y="75247"/>
                    <a:pt x="48768" y="76010"/>
                  </a:cubicBezTo>
                  <a:cubicBezTo>
                    <a:pt x="41910" y="76771"/>
                    <a:pt x="34290" y="76010"/>
                    <a:pt x="28194" y="72961"/>
                  </a:cubicBezTo>
                  <a:cubicBezTo>
                    <a:pt x="24384" y="71437"/>
                    <a:pt x="21335" y="69151"/>
                    <a:pt x="18288" y="66103"/>
                  </a:cubicBezTo>
                  <a:cubicBezTo>
                    <a:pt x="17525" y="65341"/>
                    <a:pt x="16002" y="63817"/>
                    <a:pt x="15240" y="62293"/>
                  </a:cubicBezTo>
                  <a:cubicBezTo>
                    <a:pt x="15240" y="62293"/>
                    <a:pt x="15240" y="61531"/>
                    <a:pt x="14478" y="61531"/>
                  </a:cubicBezTo>
                  <a:cubicBezTo>
                    <a:pt x="14478" y="61531"/>
                    <a:pt x="14478" y="61531"/>
                    <a:pt x="14478" y="61531"/>
                  </a:cubicBezTo>
                  <a:cubicBezTo>
                    <a:pt x="14478" y="61531"/>
                    <a:pt x="14478" y="61531"/>
                    <a:pt x="14478" y="61531"/>
                  </a:cubicBezTo>
                  <a:cubicBezTo>
                    <a:pt x="14478" y="62293"/>
                    <a:pt x="14478" y="62293"/>
                    <a:pt x="14478" y="63055"/>
                  </a:cubicBezTo>
                  <a:cubicBezTo>
                    <a:pt x="14478" y="77533"/>
                    <a:pt x="14478" y="92773"/>
                    <a:pt x="14478" y="107251"/>
                  </a:cubicBezTo>
                  <a:cubicBezTo>
                    <a:pt x="14478" y="108013"/>
                    <a:pt x="14478" y="108013"/>
                    <a:pt x="14478" y="108775"/>
                  </a:cubicBezTo>
                  <a:cubicBezTo>
                    <a:pt x="14478" y="108775"/>
                    <a:pt x="14478" y="108775"/>
                    <a:pt x="14478" y="108775"/>
                  </a:cubicBezTo>
                  <a:cubicBezTo>
                    <a:pt x="14478" y="108775"/>
                    <a:pt x="13715" y="108775"/>
                    <a:pt x="13715" y="108775"/>
                  </a:cubicBezTo>
                  <a:cubicBezTo>
                    <a:pt x="9905" y="108775"/>
                    <a:pt x="6858" y="108775"/>
                    <a:pt x="3048" y="108775"/>
                  </a:cubicBezTo>
                  <a:cubicBezTo>
                    <a:pt x="3048" y="108775"/>
                    <a:pt x="2285" y="108775"/>
                    <a:pt x="2285" y="108775"/>
                  </a:cubicBezTo>
                  <a:cubicBezTo>
                    <a:pt x="1524" y="108775"/>
                    <a:pt x="1524" y="108775"/>
                    <a:pt x="1524" y="108013"/>
                  </a:cubicBezTo>
                  <a:cubicBezTo>
                    <a:pt x="1524" y="107251"/>
                    <a:pt x="1524" y="107251"/>
                    <a:pt x="1524" y="106490"/>
                  </a:cubicBezTo>
                  <a:cubicBezTo>
                    <a:pt x="0" y="88963"/>
                    <a:pt x="0" y="71437"/>
                    <a:pt x="0" y="54673"/>
                  </a:cubicBezTo>
                  <a:close/>
                  <a:moveTo>
                    <a:pt x="41910" y="63817"/>
                  </a:moveTo>
                  <a:cubicBezTo>
                    <a:pt x="44958" y="63817"/>
                    <a:pt x="48005" y="63055"/>
                    <a:pt x="51815" y="62293"/>
                  </a:cubicBezTo>
                  <a:cubicBezTo>
                    <a:pt x="59435" y="60007"/>
                    <a:pt x="65532" y="54673"/>
                    <a:pt x="67818" y="46291"/>
                  </a:cubicBezTo>
                  <a:cubicBezTo>
                    <a:pt x="69342" y="40957"/>
                    <a:pt x="70104" y="36385"/>
                    <a:pt x="68580" y="31051"/>
                  </a:cubicBezTo>
                  <a:cubicBezTo>
                    <a:pt x="67055" y="22670"/>
                    <a:pt x="61722" y="15811"/>
                    <a:pt x="54102" y="12763"/>
                  </a:cubicBezTo>
                  <a:cubicBezTo>
                    <a:pt x="51054" y="11240"/>
                    <a:pt x="47244" y="10477"/>
                    <a:pt x="44195" y="10477"/>
                  </a:cubicBezTo>
                  <a:cubicBezTo>
                    <a:pt x="40385" y="10477"/>
                    <a:pt x="35814" y="10477"/>
                    <a:pt x="32004" y="12001"/>
                  </a:cubicBezTo>
                  <a:cubicBezTo>
                    <a:pt x="23622" y="15050"/>
                    <a:pt x="17525" y="20383"/>
                    <a:pt x="15240" y="28765"/>
                  </a:cubicBezTo>
                  <a:cubicBezTo>
                    <a:pt x="13715" y="33337"/>
                    <a:pt x="13715" y="38671"/>
                    <a:pt x="14478" y="43243"/>
                  </a:cubicBezTo>
                  <a:cubicBezTo>
                    <a:pt x="16002" y="50863"/>
                    <a:pt x="20574" y="56960"/>
                    <a:pt x="27432" y="60770"/>
                  </a:cubicBezTo>
                  <a:cubicBezTo>
                    <a:pt x="31242" y="63055"/>
                    <a:pt x="35814" y="63817"/>
                    <a:pt x="41910" y="6381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24" name="Google Shape;824;p52"/>
            <p:cNvSpPr/>
            <p:nvPr/>
          </p:nvSpPr>
          <p:spPr>
            <a:xfrm>
              <a:off x="11820143" y="6593585"/>
              <a:ext cx="54864" cy="94488"/>
            </a:xfrm>
            <a:custGeom>
              <a:avLst/>
              <a:gdLst/>
              <a:ahLst/>
              <a:cxnLst/>
              <a:rect l="l" t="t" r="r" b="b"/>
              <a:pathLst>
                <a:path w="54864" h="94488" extrusionOk="0">
                  <a:moveTo>
                    <a:pt x="54103" y="81534"/>
                  </a:moveTo>
                  <a:cubicBezTo>
                    <a:pt x="54865" y="81534"/>
                    <a:pt x="54865" y="81534"/>
                    <a:pt x="54103" y="81534"/>
                  </a:cubicBezTo>
                  <a:cubicBezTo>
                    <a:pt x="54103" y="85344"/>
                    <a:pt x="54865" y="88392"/>
                    <a:pt x="54865" y="91440"/>
                  </a:cubicBezTo>
                  <a:cubicBezTo>
                    <a:pt x="54865" y="92202"/>
                    <a:pt x="54865" y="92202"/>
                    <a:pt x="54103" y="92202"/>
                  </a:cubicBezTo>
                  <a:cubicBezTo>
                    <a:pt x="51816" y="92964"/>
                    <a:pt x="49530" y="93726"/>
                    <a:pt x="47245" y="93726"/>
                  </a:cubicBezTo>
                  <a:cubicBezTo>
                    <a:pt x="43435" y="94488"/>
                    <a:pt x="40386" y="94488"/>
                    <a:pt x="36576" y="94488"/>
                  </a:cubicBezTo>
                  <a:cubicBezTo>
                    <a:pt x="33528" y="94488"/>
                    <a:pt x="31243" y="93726"/>
                    <a:pt x="28195" y="92964"/>
                  </a:cubicBezTo>
                  <a:cubicBezTo>
                    <a:pt x="23623" y="91440"/>
                    <a:pt x="20575" y="88392"/>
                    <a:pt x="19050" y="84582"/>
                  </a:cubicBezTo>
                  <a:cubicBezTo>
                    <a:pt x="18288" y="83820"/>
                    <a:pt x="18288" y="82296"/>
                    <a:pt x="18288" y="81534"/>
                  </a:cubicBezTo>
                  <a:cubicBezTo>
                    <a:pt x="17526" y="79248"/>
                    <a:pt x="17526" y="76962"/>
                    <a:pt x="17526" y="73914"/>
                  </a:cubicBezTo>
                  <a:cubicBezTo>
                    <a:pt x="17526" y="72390"/>
                    <a:pt x="17526" y="70866"/>
                    <a:pt x="17526" y="69342"/>
                  </a:cubicBezTo>
                  <a:cubicBezTo>
                    <a:pt x="17526" y="57150"/>
                    <a:pt x="17526" y="44958"/>
                    <a:pt x="17526" y="32766"/>
                  </a:cubicBezTo>
                  <a:cubicBezTo>
                    <a:pt x="17526" y="30480"/>
                    <a:pt x="17526" y="31242"/>
                    <a:pt x="16003" y="31242"/>
                  </a:cubicBezTo>
                  <a:cubicBezTo>
                    <a:pt x="11430" y="31242"/>
                    <a:pt x="6858" y="31242"/>
                    <a:pt x="2286" y="31242"/>
                  </a:cubicBezTo>
                  <a:cubicBezTo>
                    <a:pt x="1525" y="31242"/>
                    <a:pt x="1525" y="31242"/>
                    <a:pt x="763" y="31242"/>
                  </a:cubicBezTo>
                  <a:cubicBezTo>
                    <a:pt x="763" y="31242"/>
                    <a:pt x="0" y="31242"/>
                    <a:pt x="0" y="30480"/>
                  </a:cubicBezTo>
                  <a:cubicBezTo>
                    <a:pt x="0" y="30480"/>
                    <a:pt x="0" y="29718"/>
                    <a:pt x="0" y="29718"/>
                  </a:cubicBezTo>
                  <a:cubicBezTo>
                    <a:pt x="0" y="27432"/>
                    <a:pt x="0" y="24384"/>
                    <a:pt x="0" y="22098"/>
                  </a:cubicBezTo>
                  <a:cubicBezTo>
                    <a:pt x="0" y="22098"/>
                    <a:pt x="0" y="21336"/>
                    <a:pt x="0" y="21336"/>
                  </a:cubicBezTo>
                  <a:cubicBezTo>
                    <a:pt x="0" y="21336"/>
                    <a:pt x="0" y="20574"/>
                    <a:pt x="763" y="20574"/>
                  </a:cubicBezTo>
                  <a:cubicBezTo>
                    <a:pt x="1525" y="20574"/>
                    <a:pt x="1525" y="20574"/>
                    <a:pt x="2286" y="20574"/>
                  </a:cubicBezTo>
                  <a:cubicBezTo>
                    <a:pt x="6858" y="20574"/>
                    <a:pt x="11430" y="20574"/>
                    <a:pt x="16003" y="20574"/>
                  </a:cubicBezTo>
                  <a:cubicBezTo>
                    <a:pt x="17526" y="20574"/>
                    <a:pt x="17526" y="20574"/>
                    <a:pt x="17526" y="19050"/>
                  </a:cubicBezTo>
                  <a:cubicBezTo>
                    <a:pt x="17526" y="13716"/>
                    <a:pt x="17526" y="7620"/>
                    <a:pt x="17526" y="2286"/>
                  </a:cubicBezTo>
                  <a:cubicBezTo>
                    <a:pt x="17526" y="1524"/>
                    <a:pt x="17526" y="1524"/>
                    <a:pt x="17526" y="762"/>
                  </a:cubicBezTo>
                  <a:cubicBezTo>
                    <a:pt x="17526" y="762"/>
                    <a:pt x="17526" y="0"/>
                    <a:pt x="18288" y="0"/>
                  </a:cubicBezTo>
                  <a:cubicBezTo>
                    <a:pt x="18288" y="0"/>
                    <a:pt x="19050" y="0"/>
                    <a:pt x="19050" y="0"/>
                  </a:cubicBezTo>
                  <a:cubicBezTo>
                    <a:pt x="22860" y="0"/>
                    <a:pt x="25908" y="0"/>
                    <a:pt x="29718" y="0"/>
                  </a:cubicBezTo>
                  <a:cubicBezTo>
                    <a:pt x="29718" y="0"/>
                    <a:pt x="30480" y="0"/>
                    <a:pt x="30480" y="0"/>
                  </a:cubicBezTo>
                  <a:cubicBezTo>
                    <a:pt x="30480" y="0"/>
                    <a:pt x="30480" y="0"/>
                    <a:pt x="30480" y="0"/>
                  </a:cubicBezTo>
                  <a:cubicBezTo>
                    <a:pt x="30480" y="762"/>
                    <a:pt x="30480" y="762"/>
                    <a:pt x="30480" y="1524"/>
                  </a:cubicBezTo>
                  <a:cubicBezTo>
                    <a:pt x="30480" y="6858"/>
                    <a:pt x="30480" y="12954"/>
                    <a:pt x="30480" y="18288"/>
                  </a:cubicBezTo>
                  <a:cubicBezTo>
                    <a:pt x="30480" y="19812"/>
                    <a:pt x="30480" y="19812"/>
                    <a:pt x="32005" y="19812"/>
                  </a:cubicBezTo>
                  <a:cubicBezTo>
                    <a:pt x="38863" y="19812"/>
                    <a:pt x="44958" y="19812"/>
                    <a:pt x="51816" y="19812"/>
                  </a:cubicBezTo>
                  <a:cubicBezTo>
                    <a:pt x="53340" y="19812"/>
                    <a:pt x="53340" y="19812"/>
                    <a:pt x="53340" y="21336"/>
                  </a:cubicBezTo>
                  <a:cubicBezTo>
                    <a:pt x="53340" y="23622"/>
                    <a:pt x="53340" y="25908"/>
                    <a:pt x="53340" y="28194"/>
                  </a:cubicBezTo>
                  <a:cubicBezTo>
                    <a:pt x="53340" y="28956"/>
                    <a:pt x="53340" y="28956"/>
                    <a:pt x="53340" y="29718"/>
                  </a:cubicBezTo>
                  <a:cubicBezTo>
                    <a:pt x="52578" y="29718"/>
                    <a:pt x="51816" y="29718"/>
                    <a:pt x="51816" y="29718"/>
                  </a:cubicBezTo>
                  <a:cubicBezTo>
                    <a:pt x="45720" y="29718"/>
                    <a:pt x="39625" y="29718"/>
                    <a:pt x="32766" y="29718"/>
                  </a:cubicBezTo>
                  <a:cubicBezTo>
                    <a:pt x="32766" y="29718"/>
                    <a:pt x="32005" y="29718"/>
                    <a:pt x="32005" y="29718"/>
                  </a:cubicBezTo>
                  <a:cubicBezTo>
                    <a:pt x="30480" y="29718"/>
                    <a:pt x="30480" y="29718"/>
                    <a:pt x="30480" y="31242"/>
                  </a:cubicBezTo>
                  <a:cubicBezTo>
                    <a:pt x="30480" y="43434"/>
                    <a:pt x="30480" y="54864"/>
                    <a:pt x="30480" y="67056"/>
                  </a:cubicBezTo>
                  <a:cubicBezTo>
                    <a:pt x="30480" y="69342"/>
                    <a:pt x="30480" y="70866"/>
                    <a:pt x="30480" y="73152"/>
                  </a:cubicBezTo>
                  <a:cubicBezTo>
                    <a:pt x="30480" y="74676"/>
                    <a:pt x="31243" y="75438"/>
                    <a:pt x="31243" y="76962"/>
                  </a:cubicBezTo>
                  <a:cubicBezTo>
                    <a:pt x="32766" y="80010"/>
                    <a:pt x="35053" y="81534"/>
                    <a:pt x="37338" y="82296"/>
                  </a:cubicBezTo>
                  <a:cubicBezTo>
                    <a:pt x="39625" y="83058"/>
                    <a:pt x="42673" y="83058"/>
                    <a:pt x="44958" y="82296"/>
                  </a:cubicBezTo>
                  <a:cubicBezTo>
                    <a:pt x="48768" y="83058"/>
                    <a:pt x="51816" y="82296"/>
                    <a:pt x="54103" y="81534"/>
                  </a:cubicBezTo>
                  <a:cubicBezTo>
                    <a:pt x="54103" y="81534"/>
                    <a:pt x="54103" y="81534"/>
                    <a:pt x="54103" y="81534"/>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825" name="Google Shape;825;p52"/>
          <p:cNvSpPr txBox="1">
            <a:spLocks noGrp="1"/>
          </p:cNvSpPr>
          <p:nvPr>
            <p:ph type="dt" idx="10"/>
          </p:nvPr>
        </p:nvSpPr>
        <p:spPr>
          <a:xfrm>
            <a:off x="8926932" y="6594727"/>
            <a:ext cx="2743200" cy="129266"/>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839">
                <a:solidFill>
                  <a:srgbClr val="FFFFFF"/>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6" name="Google Shape;826;p52"/>
          <p:cNvSpPr txBox="1">
            <a:spLocks noGrp="1"/>
          </p:cNvSpPr>
          <p:nvPr>
            <p:ph type="ctrTitle"/>
          </p:nvPr>
        </p:nvSpPr>
        <p:spPr>
          <a:xfrm>
            <a:off x="750888" y="1008550"/>
            <a:ext cx="10690226" cy="889890"/>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rgbClr val="02164E"/>
              </a:buClr>
              <a:buSzPts val="4800"/>
              <a:buFont typeface="Arial"/>
              <a:buNone/>
              <a:defRPr sz="4800">
                <a:solidFill>
                  <a:srgbClr val="02164E"/>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7" name="Google Shape;827;p52"/>
          <p:cNvSpPr/>
          <p:nvPr/>
        </p:nvSpPr>
        <p:spPr>
          <a:xfrm>
            <a:off x="0" y="976883"/>
            <a:ext cx="146304" cy="618743"/>
          </a:xfrm>
          <a:custGeom>
            <a:avLst/>
            <a:gdLst/>
            <a:ahLst/>
            <a:cxnLst/>
            <a:rect l="l" t="t" r="r" b="b"/>
            <a:pathLst>
              <a:path w="146304" h="618743" extrusionOk="0">
                <a:moveTo>
                  <a:pt x="0" y="0"/>
                </a:moveTo>
                <a:lnTo>
                  <a:pt x="105156" y="0"/>
                </a:lnTo>
                <a:cubicBezTo>
                  <a:pt x="121158" y="16002"/>
                  <a:pt x="130302" y="25146"/>
                  <a:pt x="146304" y="41148"/>
                </a:cubicBezTo>
                <a:lnTo>
                  <a:pt x="146304" y="577596"/>
                </a:lnTo>
                <a:cubicBezTo>
                  <a:pt x="130302" y="593598"/>
                  <a:pt x="121158" y="602742"/>
                  <a:pt x="105156" y="618744"/>
                </a:cubicBezTo>
                <a:lnTo>
                  <a:pt x="0" y="618744"/>
                </a:lnTo>
                <a:lnTo>
                  <a:pt x="0" y="0"/>
                </a:lnTo>
                <a:close/>
              </a:path>
            </a:pathLst>
          </a:custGeom>
          <a:solidFill>
            <a:srgbClr val="FB94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28" name="Google Shape;828;p52"/>
          <p:cNvSpPr txBox="1">
            <a:spLocks noGrp="1"/>
          </p:cNvSpPr>
          <p:nvPr>
            <p:ph type="body" idx="1"/>
          </p:nvPr>
        </p:nvSpPr>
        <p:spPr>
          <a:xfrm>
            <a:off x="750887" y="2614422"/>
            <a:ext cx="10690225" cy="2784864"/>
          </a:xfrm>
          <a:prstGeom prst="rect">
            <a:avLst/>
          </a:prstGeom>
          <a:noFill/>
          <a:ln>
            <a:noFill/>
          </a:ln>
        </p:spPr>
        <p:txBody>
          <a:bodyPr spcFirstLastPara="1" wrap="square" lIns="0" tIns="0" rIns="0" bIns="0" anchor="t" anchorCtr="0">
            <a:normAutofit/>
          </a:bodyPr>
          <a:lstStyle>
            <a:lvl1pPr marL="457200" lvl="0" indent="-304800" algn="l">
              <a:lnSpc>
                <a:spcPct val="90000"/>
              </a:lnSpc>
              <a:spcBef>
                <a:spcPts val="1000"/>
              </a:spcBef>
              <a:spcAft>
                <a:spcPts val="0"/>
              </a:spcAft>
              <a:buClr>
                <a:srgbClr val="02164E"/>
              </a:buClr>
              <a:buSzPts val="1200"/>
              <a:buChar char="•"/>
              <a:defRPr sz="1200">
                <a:solidFill>
                  <a:srgbClr val="02164E"/>
                </a:solidFill>
                <a:latin typeface="Arial"/>
                <a:ea typeface="Arial"/>
                <a:cs typeface="Arial"/>
                <a:sym typeface="Arial"/>
              </a:defRPr>
            </a:lvl1pPr>
            <a:lvl2pPr marL="914400" lvl="1" indent="-304800" algn="l">
              <a:lnSpc>
                <a:spcPct val="90000"/>
              </a:lnSpc>
              <a:spcBef>
                <a:spcPts val="500"/>
              </a:spcBef>
              <a:spcAft>
                <a:spcPts val="0"/>
              </a:spcAft>
              <a:buClr>
                <a:srgbClr val="02164E"/>
              </a:buClr>
              <a:buSzPts val="1200"/>
              <a:buChar char="•"/>
              <a:defRPr sz="1200">
                <a:solidFill>
                  <a:srgbClr val="02164E"/>
                </a:solidFill>
                <a:latin typeface="Arial"/>
                <a:ea typeface="Arial"/>
                <a:cs typeface="Arial"/>
                <a:sym typeface="Arial"/>
              </a:defRPr>
            </a:lvl2pPr>
            <a:lvl3pPr marL="1371600" lvl="2" indent="-304800" algn="l">
              <a:lnSpc>
                <a:spcPct val="90000"/>
              </a:lnSpc>
              <a:spcBef>
                <a:spcPts val="500"/>
              </a:spcBef>
              <a:spcAft>
                <a:spcPts val="0"/>
              </a:spcAft>
              <a:buClr>
                <a:srgbClr val="02164E"/>
              </a:buClr>
              <a:buSzPts val="1200"/>
              <a:buChar char="•"/>
              <a:defRPr sz="1200">
                <a:solidFill>
                  <a:srgbClr val="02164E"/>
                </a:solidFill>
                <a:latin typeface="Arial"/>
                <a:ea typeface="Arial"/>
                <a:cs typeface="Arial"/>
                <a:sym typeface="Arial"/>
              </a:defRPr>
            </a:lvl3pPr>
            <a:lvl4pPr marL="1828800" lvl="3" indent="-304800" algn="l">
              <a:lnSpc>
                <a:spcPct val="90000"/>
              </a:lnSpc>
              <a:spcBef>
                <a:spcPts val="500"/>
              </a:spcBef>
              <a:spcAft>
                <a:spcPts val="0"/>
              </a:spcAft>
              <a:buClr>
                <a:srgbClr val="02164E"/>
              </a:buClr>
              <a:buSzPts val="1200"/>
              <a:buChar char="•"/>
              <a:defRPr sz="1200">
                <a:solidFill>
                  <a:srgbClr val="02164E"/>
                </a:solidFill>
                <a:latin typeface="Arial"/>
                <a:ea typeface="Arial"/>
                <a:cs typeface="Arial"/>
                <a:sym typeface="Arial"/>
              </a:defRPr>
            </a:lvl4pPr>
            <a:lvl5pPr marL="2286000" lvl="4" indent="-304800" algn="l">
              <a:lnSpc>
                <a:spcPct val="90000"/>
              </a:lnSpc>
              <a:spcBef>
                <a:spcPts val="500"/>
              </a:spcBef>
              <a:spcAft>
                <a:spcPts val="0"/>
              </a:spcAft>
              <a:buClr>
                <a:srgbClr val="02164E"/>
              </a:buClr>
              <a:buSzPts val="1200"/>
              <a:buChar char="•"/>
              <a:defRPr sz="1200">
                <a:solidFill>
                  <a:srgbClr val="02164E"/>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tandaard slide (4)">
  <p:cSld name="Standaard slide (4)">
    <p:spTree>
      <p:nvGrpSpPr>
        <p:cNvPr id="1" name="Shape 829"/>
        <p:cNvGrpSpPr/>
        <p:nvPr/>
      </p:nvGrpSpPr>
      <p:grpSpPr>
        <a:xfrm>
          <a:off x="0" y="0"/>
          <a:ext cx="0" cy="0"/>
          <a:chOff x="0" y="0"/>
          <a:chExt cx="0" cy="0"/>
        </a:xfrm>
      </p:grpSpPr>
      <p:sp>
        <p:nvSpPr>
          <p:cNvPr id="830" name="Google Shape;830;p53"/>
          <p:cNvSpPr/>
          <p:nvPr/>
        </p:nvSpPr>
        <p:spPr>
          <a:xfrm flipH="1">
            <a:off x="0" y="6239257"/>
            <a:ext cx="12192000" cy="618743"/>
          </a:xfrm>
          <a:custGeom>
            <a:avLst/>
            <a:gdLst/>
            <a:ahLst/>
            <a:cxnLst/>
            <a:rect l="l" t="t" r="r" b="b"/>
            <a:pathLst>
              <a:path w="6096000" h="6858000" extrusionOk="0">
                <a:moveTo>
                  <a:pt x="0" y="0"/>
                </a:moveTo>
                <a:lnTo>
                  <a:pt x="6096000" y="0"/>
                </a:lnTo>
                <a:lnTo>
                  <a:pt x="6096000" y="6858000"/>
                </a:lnTo>
                <a:lnTo>
                  <a:pt x="0" y="6858000"/>
                </a:lnTo>
                <a:close/>
              </a:path>
            </a:pathLst>
          </a:custGeom>
          <a:solidFill>
            <a:srgbClr val="02164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31" name="Google Shape;831;p53"/>
          <p:cNvSpPr/>
          <p:nvPr/>
        </p:nvSpPr>
        <p:spPr>
          <a:xfrm>
            <a:off x="12159233" y="6585584"/>
            <a:ext cx="32766" cy="140208"/>
          </a:xfrm>
          <a:custGeom>
            <a:avLst/>
            <a:gdLst/>
            <a:ahLst/>
            <a:cxnLst/>
            <a:rect l="l" t="t" r="r" b="b"/>
            <a:pathLst>
              <a:path w="32766" h="140208" extrusionOk="0">
                <a:moveTo>
                  <a:pt x="32766" y="140208"/>
                </a:moveTo>
                <a:lnTo>
                  <a:pt x="25908" y="140208"/>
                </a:lnTo>
                <a:cubicBezTo>
                  <a:pt x="16003" y="130302"/>
                  <a:pt x="9906" y="124206"/>
                  <a:pt x="0" y="114300"/>
                </a:cubicBezTo>
                <a:lnTo>
                  <a:pt x="0" y="25908"/>
                </a:lnTo>
                <a:cubicBezTo>
                  <a:pt x="9906" y="16002"/>
                  <a:pt x="16003" y="9906"/>
                  <a:pt x="25908" y="0"/>
                </a:cubicBezTo>
                <a:lnTo>
                  <a:pt x="32766" y="0"/>
                </a:lnTo>
                <a:lnTo>
                  <a:pt x="32766" y="140208"/>
                </a:lnTo>
                <a:close/>
              </a:path>
            </a:pathLst>
          </a:custGeom>
          <a:solidFill>
            <a:srgbClr val="FB94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832" name="Google Shape;832;p53"/>
          <p:cNvGrpSpPr/>
          <p:nvPr/>
        </p:nvGrpSpPr>
        <p:grpSpPr>
          <a:xfrm>
            <a:off x="11753850" y="6512051"/>
            <a:ext cx="292607" cy="287274"/>
            <a:chOff x="11753850" y="6512051"/>
            <a:chExt cx="292607" cy="287274"/>
          </a:xfrm>
        </p:grpSpPr>
        <p:sp>
          <p:nvSpPr>
            <p:cNvPr id="833" name="Google Shape;833;p53"/>
            <p:cNvSpPr/>
            <p:nvPr/>
          </p:nvSpPr>
          <p:spPr>
            <a:xfrm>
              <a:off x="11753850" y="6512051"/>
              <a:ext cx="134873" cy="131064"/>
            </a:xfrm>
            <a:custGeom>
              <a:avLst/>
              <a:gdLst/>
              <a:ahLst/>
              <a:cxnLst/>
              <a:rect l="l" t="t" r="r" b="b"/>
              <a:pathLst>
                <a:path w="134873" h="131064" extrusionOk="0">
                  <a:moveTo>
                    <a:pt x="762" y="66294"/>
                  </a:moveTo>
                  <a:cubicBezTo>
                    <a:pt x="762" y="66294"/>
                    <a:pt x="762" y="66294"/>
                    <a:pt x="762" y="66294"/>
                  </a:cubicBezTo>
                  <a:cubicBezTo>
                    <a:pt x="1524" y="66294"/>
                    <a:pt x="1524" y="66294"/>
                    <a:pt x="1524" y="66294"/>
                  </a:cubicBezTo>
                  <a:cubicBezTo>
                    <a:pt x="45720" y="44196"/>
                    <a:pt x="89916" y="22860"/>
                    <a:pt x="133350" y="762"/>
                  </a:cubicBezTo>
                  <a:cubicBezTo>
                    <a:pt x="134112" y="762"/>
                    <a:pt x="134112" y="0"/>
                    <a:pt x="134874" y="0"/>
                  </a:cubicBezTo>
                  <a:cubicBezTo>
                    <a:pt x="134874" y="0"/>
                    <a:pt x="134874" y="762"/>
                    <a:pt x="134874" y="762"/>
                  </a:cubicBezTo>
                  <a:cubicBezTo>
                    <a:pt x="134874" y="8382"/>
                    <a:pt x="134874" y="16002"/>
                    <a:pt x="134874" y="23622"/>
                  </a:cubicBezTo>
                  <a:cubicBezTo>
                    <a:pt x="134874" y="23622"/>
                    <a:pt x="134874" y="23622"/>
                    <a:pt x="134874" y="23622"/>
                  </a:cubicBezTo>
                  <a:cubicBezTo>
                    <a:pt x="134874" y="24384"/>
                    <a:pt x="134874" y="24384"/>
                    <a:pt x="134112" y="25146"/>
                  </a:cubicBezTo>
                  <a:cubicBezTo>
                    <a:pt x="128778" y="27432"/>
                    <a:pt x="124206" y="30480"/>
                    <a:pt x="118872" y="32766"/>
                  </a:cubicBezTo>
                  <a:cubicBezTo>
                    <a:pt x="87630" y="48006"/>
                    <a:pt x="56388" y="63246"/>
                    <a:pt x="25146" y="79248"/>
                  </a:cubicBezTo>
                  <a:cubicBezTo>
                    <a:pt x="23622" y="80010"/>
                    <a:pt x="23622" y="80010"/>
                    <a:pt x="23622" y="81534"/>
                  </a:cubicBezTo>
                  <a:cubicBezTo>
                    <a:pt x="23622" y="97536"/>
                    <a:pt x="23622" y="112776"/>
                    <a:pt x="23622" y="128778"/>
                  </a:cubicBezTo>
                  <a:cubicBezTo>
                    <a:pt x="23622" y="128778"/>
                    <a:pt x="23622" y="129540"/>
                    <a:pt x="23622" y="129540"/>
                  </a:cubicBezTo>
                  <a:cubicBezTo>
                    <a:pt x="23622" y="131064"/>
                    <a:pt x="23622" y="131064"/>
                    <a:pt x="22098" y="131064"/>
                  </a:cubicBezTo>
                  <a:cubicBezTo>
                    <a:pt x="15240" y="131064"/>
                    <a:pt x="8382" y="131064"/>
                    <a:pt x="1524" y="131064"/>
                  </a:cubicBezTo>
                  <a:cubicBezTo>
                    <a:pt x="762" y="131064"/>
                    <a:pt x="762" y="131064"/>
                    <a:pt x="0" y="131064"/>
                  </a:cubicBezTo>
                  <a:cubicBezTo>
                    <a:pt x="0" y="131064"/>
                    <a:pt x="0" y="131064"/>
                    <a:pt x="0" y="131064"/>
                  </a:cubicBezTo>
                  <a:cubicBezTo>
                    <a:pt x="762" y="109728"/>
                    <a:pt x="762" y="87630"/>
                    <a:pt x="762" y="66294"/>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34" name="Google Shape;834;p53"/>
            <p:cNvSpPr/>
            <p:nvPr/>
          </p:nvSpPr>
          <p:spPr>
            <a:xfrm>
              <a:off x="11754611" y="6667500"/>
              <a:ext cx="134874" cy="131825"/>
            </a:xfrm>
            <a:custGeom>
              <a:avLst/>
              <a:gdLst/>
              <a:ahLst/>
              <a:cxnLst/>
              <a:rect l="l" t="t" r="r" b="b"/>
              <a:pathLst>
                <a:path w="134874" h="131825" extrusionOk="0">
                  <a:moveTo>
                    <a:pt x="134875" y="131826"/>
                  </a:moveTo>
                  <a:cubicBezTo>
                    <a:pt x="134112" y="131064"/>
                    <a:pt x="134112" y="131064"/>
                    <a:pt x="133350" y="131064"/>
                  </a:cubicBezTo>
                  <a:cubicBezTo>
                    <a:pt x="89916" y="108966"/>
                    <a:pt x="45720" y="87630"/>
                    <a:pt x="2286" y="65532"/>
                  </a:cubicBezTo>
                  <a:cubicBezTo>
                    <a:pt x="1525" y="65532"/>
                    <a:pt x="1525" y="64770"/>
                    <a:pt x="762" y="64770"/>
                  </a:cubicBezTo>
                  <a:cubicBezTo>
                    <a:pt x="762" y="64770"/>
                    <a:pt x="762" y="64770"/>
                    <a:pt x="0" y="64770"/>
                  </a:cubicBezTo>
                  <a:cubicBezTo>
                    <a:pt x="0" y="43434"/>
                    <a:pt x="0" y="21336"/>
                    <a:pt x="0" y="0"/>
                  </a:cubicBezTo>
                  <a:cubicBezTo>
                    <a:pt x="762" y="0"/>
                    <a:pt x="1525" y="0"/>
                    <a:pt x="1525" y="0"/>
                  </a:cubicBezTo>
                  <a:cubicBezTo>
                    <a:pt x="8382" y="0"/>
                    <a:pt x="14478" y="0"/>
                    <a:pt x="21336" y="0"/>
                  </a:cubicBezTo>
                  <a:cubicBezTo>
                    <a:pt x="21336" y="0"/>
                    <a:pt x="22098" y="0"/>
                    <a:pt x="22098" y="0"/>
                  </a:cubicBezTo>
                  <a:cubicBezTo>
                    <a:pt x="22098" y="0"/>
                    <a:pt x="22860" y="0"/>
                    <a:pt x="22860" y="762"/>
                  </a:cubicBezTo>
                  <a:cubicBezTo>
                    <a:pt x="22860" y="1524"/>
                    <a:pt x="22860" y="1524"/>
                    <a:pt x="22860" y="2286"/>
                  </a:cubicBezTo>
                  <a:cubicBezTo>
                    <a:pt x="22860" y="18288"/>
                    <a:pt x="22860" y="33528"/>
                    <a:pt x="22860" y="49530"/>
                  </a:cubicBezTo>
                  <a:cubicBezTo>
                    <a:pt x="22860" y="51816"/>
                    <a:pt x="22860" y="51054"/>
                    <a:pt x="24385" y="52578"/>
                  </a:cubicBezTo>
                  <a:cubicBezTo>
                    <a:pt x="60198" y="70104"/>
                    <a:pt x="96775" y="88392"/>
                    <a:pt x="132588" y="105918"/>
                  </a:cubicBezTo>
                  <a:cubicBezTo>
                    <a:pt x="134112" y="106680"/>
                    <a:pt x="134112" y="106680"/>
                    <a:pt x="134112" y="108204"/>
                  </a:cubicBezTo>
                  <a:cubicBezTo>
                    <a:pt x="134112" y="115824"/>
                    <a:pt x="134112" y="123444"/>
                    <a:pt x="134112" y="131064"/>
                  </a:cubicBezTo>
                  <a:cubicBezTo>
                    <a:pt x="134875" y="131064"/>
                    <a:pt x="134875" y="131826"/>
                    <a:pt x="134875" y="131826"/>
                  </a:cubicBezTo>
                  <a:cubicBezTo>
                    <a:pt x="134875" y="131826"/>
                    <a:pt x="134875" y="131826"/>
                    <a:pt x="134875" y="131826"/>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35" name="Google Shape;835;p53"/>
            <p:cNvSpPr/>
            <p:nvPr/>
          </p:nvSpPr>
          <p:spPr>
            <a:xfrm>
              <a:off x="11912346" y="6666616"/>
              <a:ext cx="134111" cy="132709"/>
            </a:xfrm>
            <a:custGeom>
              <a:avLst/>
              <a:gdLst/>
              <a:ahLst/>
              <a:cxnLst/>
              <a:rect l="l" t="t" r="r" b="b"/>
              <a:pathLst>
                <a:path w="134111" h="132709" extrusionOk="0">
                  <a:moveTo>
                    <a:pt x="0" y="132710"/>
                  </a:moveTo>
                  <a:cubicBezTo>
                    <a:pt x="0" y="131186"/>
                    <a:pt x="0" y="129662"/>
                    <a:pt x="0" y="128138"/>
                  </a:cubicBezTo>
                  <a:cubicBezTo>
                    <a:pt x="0" y="121280"/>
                    <a:pt x="0" y="115184"/>
                    <a:pt x="0" y="108326"/>
                  </a:cubicBezTo>
                  <a:cubicBezTo>
                    <a:pt x="0" y="107564"/>
                    <a:pt x="0" y="107564"/>
                    <a:pt x="0" y="106802"/>
                  </a:cubicBezTo>
                  <a:cubicBezTo>
                    <a:pt x="0" y="106802"/>
                    <a:pt x="0" y="106040"/>
                    <a:pt x="762" y="106040"/>
                  </a:cubicBezTo>
                  <a:cubicBezTo>
                    <a:pt x="762" y="106040"/>
                    <a:pt x="1524" y="106040"/>
                    <a:pt x="1524" y="105278"/>
                  </a:cubicBezTo>
                  <a:cubicBezTo>
                    <a:pt x="37337" y="87752"/>
                    <a:pt x="73914" y="69464"/>
                    <a:pt x="109727" y="51938"/>
                  </a:cubicBezTo>
                  <a:cubicBezTo>
                    <a:pt x="112014" y="51176"/>
                    <a:pt x="111252" y="51176"/>
                    <a:pt x="111252" y="48890"/>
                  </a:cubicBezTo>
                  <a:cubicBezTo>
                    <a:pt x="111252" y="32888"/>
                    <a:pt x="111252" y="16886"/>
                    <a:pt x="111252" y="1646"/>
                  </a:cubicBezTo>
                  <a:cubicBezTo>
                    <a:pt x="111252" y="-640"/>
                    <a:pt x="111252" y="122"/>
                    <a:pt x="112775" y="122"/>
                  </a:cubicBezTo>
                  <a:cubicBezTo>
                    <a:pt x="119634" y="122"/>
                    <a:pt x="125730" y="122"/>
                    <a:pt x="132587" y="122"/>
                  </a:cubicBezTo>
                  <a:cubicBezTo>
                    <a:pt x="132587" y="122"/>
                    <a:pt x="133350" y="122"/>
                    <a:pt x="133350" y="122"/>
                  </a:cubicBezTo>
                  <a:cubicBezTo>
                    <a:pt x="134112" y="122"/>
                    <a:pt x="134112" y="122"/>
                    <a:pt x="134112" y="884"/>
                  </a:cubicBezTo>
                  <a:cubicBezTo>
                    <a:pt x="134112" y="884"/>
                    <a:pt x="134112" y="1646"/>
                    <a:pt x="134112" y="1646"/>
                  </a:cubicBezTo>
                  <a:cubicBezTo>
                    <a:pt x="134112" y="22220"/>
                    <a:pt x="134112" y="42794"/>
                    <a:pt x="134112" y="63368"/>
                  </a:cubicBezTo>
                  <a:cubicBezTo>
                    <a:pt x="134112" y="65654"/>
                    <a:pt x="134112" y="64892"/>
                    <a:pt x="132587" y="65654"/>
                  </a:cubicBezTo>
                  <a:cubicBezTo>
                    <a:pt x="89154" y="86990"/>
                    <a:pt x="44957" y="109088"/>
                    <a:pt x="1524" y="130424"/>
                  </a:cubicBezTo>
                  <a:cubicBezTo>
                    <a:pt x="1524" y="131948"/>
                    <a:pt x="762" y="132710"/>
                    <a:pt x="0" y="132710"/>
                  </a:cubicBezTo>
                  <a:cubicBezTo>
                    <a:pt x="0" y="132710"/>
                    <a:pt x="0" y="132710"/>
                    <a:pt x="0" y="13271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36" name="Google Shape;836;p53"/>
            <p:cNvSpPr/>
            <p:nvPr/>
          </p:nvSpPr>
          <p:spPr>
            <a:xfrm>
              <a:off x="11912346" y="6512051"/>
              <a:ext cx="134111" cy="131826"/>
            </a:xfrm>
            <a:custGeom>
              <a:avLst/>
              <a:gdLst/>
              <a:ahLst/>
              <a:cxnLst/>
              <a:rect l="l" t="t" r="r" b="b"/>
              <a:pathLst>
                <a:path w="134111" h="131826" extrusionOk="0">
                  <a:moveTo>
                    <a:pt x="0" y="0"/>
                  </a:moveTo>
                  <a:cubicBezTo>
                    <a:pt x="762" y="0"/>
                    <a:pt x="762" y="762"/>
                    <a:pt x="1524" y="762"/>
                  </a:cubicBezTo>
                  <a:cubicBezTo>
                    <a:pt x="19050" y="9906"/>
                    <a:pt x="37337" y="18288"/>
                    <a:pt x="54864" y="27432"/>
                  </a:cubicBezTo>
                  <a:cubicBezTo>
                    <a:pt x="80772" y="40386"/>
                    <a:pt x="106680" y="53340"/>
                    <a:pt x="132587" y="66294"/>
                  </a:cubicBezTo>
                  <a:cubicBezTo>
                    <a:pt x="134112" y="67056"/>
                    <a:pt x="134112" y="66294"/>
                    <a:pt x="134112" y="68580"/>
                  </a:cubicBezTo>
                  <a:cubicBezTo>
                    <a:pt x="134112" y="89154"/>
                    <a:pt x="134112" y="109728"/>
                    <a:pt x="134112" y="130302"/>
                  </a:cubicBezTo>
                  <a:cubicBezTo>
                    <a:pt x="134112" y="131826"/>
                    <a:pt x="134112" y="131826"/>
                    <a:pt x="132587" y="131826"/>
                  </a:cubicBezTo>
                  <a:cubicBezTo>
                    <a:pt x="125730" y="131826"/>
                    <a:pt x="118872" y="131826"/>
                    <a:pt x="112775" y="131826"/>
                  </a:cubicBezTo>
                  <a:cubicBezTo>
                    <a:pt x="111252" y="131826"/>
                    <a:pt x="111252" y="131826"/>
                    <a:pt x="111252" y="130302"/>
                  </a:cubicBezTo>
                  <a:cubicBezTo>
                    <a:pt x="111252" y="114300"/>
                    <a:pt x="111252" y="98298"/>
                    <a:pt x="111252" y="82296"/>
                  </a:cubicBezTo>
                  <a:cubicBezTo>
                    <a:pt x="111252" y="80010"/>
                    <a:pt x="111252" y="80772"/>
                    <a:pt x="109727" y="80010"/>
                  </a:cubicBezTo>
                  <a:cubicBezTo>
                    <a:pt x="73914" y="62484"/>
                    <a:pt x="37337" y="44196"/>
                    <a:pt x="1524" y="26670"/>
                  </a:cubicBezTo>
                  <a:cubicBezTo>
                    <a:pt x="0" y="25908"/>
                    <a:pt x="0" y="25908"/>
                    <a:pt x="0" y="24384"/>
                  </a:cubicBezTo>
                  <a:cubicBezTo>
                    <a:pt x="0" y="16764"/>
                    <a:pt x="0" y="9144"/>
                    <a:pt x="0" y="2286"/>
                  </a:cubicBezTo>
                  <a:cubicBezTo>
                    <a:pt x="0" y="762"/>
                    <a:pt x="0" y="0"/>
                    <a:pt x="0"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37" name="Google Shape;837;p53"/>
            <p:cNvSpPr/>
            <p:nvPr/>
          </p:nvSpPr>
          <p:spPr>
            <a:xfrm>
              <a:off x="11897868" y="6613588"/>
              <a:ext cx="84105" cy="108775"/>
            </a:xfrm>
            <a:custGeom>
              <a:avLst/>
              <a:gdLst/>
              <a:ahLst/>
              <a:cxnLst/>
              <a:rect l="l" t="t" r="r" b="b"/>
              <a:pathLst>
                <a:path w="84105" h="108775" extrusionOk="0">
                  <a:moveTo>
                    <a:pt x="0" y="54673"/>
                  </a:moveTo>
                  <a:cubicBezTo>
                    <a:pt x="0" y="37147"/>
                    <a:pt x="0" y="20383"/>
                    <a:pt x="0" y="2857"/>
                  </a:cubicBezTo>
                  <a:cubicBezTo>
                    <a:pt x="0" y="571"/>
                    <a:pt x="0" y="1333"/>
                    <a:pt x="1524" y="1333"/>
                  </a:cubicBezTo>
                  <a:cubicBezTo>
                    <a:pt x="4572" y="1333"/>
                    <a:pt x="7620" y="1333"/>
                    <a:pt x="11430" y="1333"/>
                  </a:cubicBezTo>
                  <a:cubicBezTo>
                    <a:pt x="12192" y="1333"/>
                    <a:pt x="12192" y="1333"/>
                    <a:pt x="12954" y="1333"/>
                  </a:cubicBezTo>
                  <a:cubicBezTo>
                    <a:pt x="12954" y="1333"/>
                    <a:pt x="13715" y="1333"/>
                    <a:pt x="13715" y="2095"/>
                  </a:cubicBezTo>
                  <a:cubicBezTo>
                    <a:pt x="13715" y="2857"/>
                    <a:pt x="13715" y="2857"/>
                    <a:pt x="13715" y="3620"/>
                  </a:cubicBezTo>
                  <a:cubicBezTo>
                    <a:pt x="13715" y="5905"/>
                    <a:pt x="13715" y="8191"/>
                    <a:pt x="13715" y="11240"/>
                  </a:cubicBezTo>
                  <a:cubicBezTo>
                    <a:pt x="13715" y="11240"/>
                    <a:pt x="13715" y="12001"/>
                    <a:pt x="13715" y="12001"/>
                  </a:cubicBezTo>
                  <a:cubicBezTo>
                    <a:pt x="13715" y="12001"/>
                    <a:pt x="13715" y="12001"/>
                    <a:pt x="13715" y="12001"/>
                  </a:cubicBezTo>
                  <a:cubicBezTo>
                    <a:pt x="13715" y="12001"/>
                    <a:pt x="14478" y="11240"/>
                    <a:pt x="14478" y="11240"/>
                  </a:cubicBezTo>
                  <a:cubicBezTo>
                    <a:pt x="16764" y="8953"/>
                    <a:pt x="19050" y="7430"/>
                    <a:pt x="21335" y="5905"/>
                  </a:cubicBezTo>
                  <a:cubicBezTo>
                    <a:pt x="25908" y="2857"/>
                    <a:pt x="31242" y="1333"/>
                    <a:pt x="36575" y="571"/>
                  </a:cubicBezTo>
                  <a:cubicBezTo>
                    <a:pt x="40385" y="-190"/>
                    <a:pt x="44195" y="-190"/>
                    <a:pt x="48768" y="571"/>
                  </a:cubicBezTo>
                  <a:cubicBezTo>
                    <a:pt x="52578" y="1333"/>
                    <a:pt x="57150" y="2095"/>
                    <a:pt x="60960" y="3620"/>
                  </a:cubicBezTo>
                  <a:cubicBezTo>
                    <a:pt x="68580" y="6667"/>
                    <a:pt x="74675" y="12001"/>
                    <a:pt x="79248" y="19621"/>
                  </a:cubicBezTo>
                  <a:cubicBezTo>
                    <a:pt x="81534" y="24193"/>
                    <a:pt x="83058" y="28765"/>
                    <a:pt x="83820" y="33337"/>
                  </a:cubicBezTo>
                  <a:cubicBezTo>
                    <a:pt x="84582" y="39433"/>
                    <a:pt x="83820" y="45530"/>
                    <a:pt x="81534" y="51625"/>
                  </a:cubicBezTo>
                  <a:cubicBezTo>
                    <a:pt x="77724" y="61531"/>
                    <a:pt x="70865" y="68390"/>
                    <a:pt x="60960" y="72961"/>
                  </a:cubicBezTo>
                  <a:cubicBezTo>
                    <a:pt x="57150" y="74485"/>
                    <a:pt x="53340" y="75247"/>
                    <a:pt x="48768" y="76010"/>
                  </a:cubicBezTo>
                  <a:cubicBezTo>
                    <a:pt x="41910" y="76771"/>
                    <a:pt x="34290" y="76010"/>
                    <a:pt x="28194" y="72961"/>
                  </a:cubicBezTo>
                  <a:cubicBezTo>
                    <a:pt x="24384" y="71437"/>
                    <a:pt x="21335" y="69151"/>
                    <a:pt x="18288" y="66103"/>
                  </a:cubicBezTo>
                  <a:cubicBezTo>
                    <a:pt x="17525" y="65341"/>
                    <a:pt x="16002" y="63817"/>
                    <a:pt x="15240" y="62293"/>
                  </a:cubicBezTo>
                  <a:cubicBezTo>
                    <a:pt x="15240" y="62293"/>
                    <a:pt x="15240" y="61531"/>
                    <a:pt x="14478" y="61531"/>
                  </a:cubicBezTo>
                  <a:cubicBezTo>
                    <a:pt x="14478" y="61531"/>
                    <a:pt x="14478" y="61531"/>
                    <a:pt x="14478" y="61531"/>
                  </a:cubicBezTo>
                  <a:cubicBezTo>
                    <a:pt x="14478" y="61531"/>
                    <a:pt x="14478" y="61531"/>
                    <a:pt x="14478" y="61531"/>
                  </a:cubicBezTo>
                  <a:cubicBezTo>
                    <a:pt x="14478" y="62293"/>
                    <a:pt x="14478" y="62293"/>
                    <a:pt x="14478" y="63055"/>
                  </a:cubicBezTo>
                  <a:cubicBezTo>
                    <a:pt x="14478" y="77533"/>
                    <a:pt x="14478" y="92773"/>
                    <a:pt x="14478" y="107251"/>
                  </a:cubicBezTo>
                  <a:cubicBezTo>
                    <a:pt x="14478" y="108013"/>
                    <a:pt x="14478" y="108013"/>
                    <a:pt x="14478" y="108775"/>
                  </a:cubicBezTo>
                  <a:cubicBezTo>
                    <a:pt x="14478" y="108775"/>
                    <a:pt x="14478" y="108775"/>
                    <a:pt x="14478" y="108775"/>
                  </a:cubicBezTo>
                  <a:cubicBezTo>
                    <a:pt x="14478" y="108775"/>
                    <a:pt x="13715" y="108775"/>
                    <a:pt x="13715" y="108775"/>
                  </a:cubicBezTo>
                  <a:cubicBezTo>
                    <a:pt x="9905" y="108775"/>
                    <a:pt x="6858" y="108775"/>
                    <a:pt x="3048" y="108775"/>
                  </a:cubicBezTo>
                  <a:cubicBezTo>
                    <a:pt x="3048" y="108775"/>
                    <a:pt x="2285" y="108775"/>
                    <a:pt x="2285" y="108775"/>
                  </a:cubicBezTo>
                  <a:cubicBezTo>
                    <a:pt x="1524" y="108775"/>
                    <a:pt x="1524" y="108775"/>
                    <a:pt x="1524" y="108013"/>
                  </a:cubicBezTo>
                  <a:cubicBezTo>
                    <a:pt x="1524" y="107251"/>
                    <a:pt x="1524" y="107251"/>
                    <a:pt x="1524" y="106490"/>
                  </a:cubicBezTo>
                  <a:cubicBezTo>
                    <a:pt x="0" y="88963"/>
                    <a:pt x="0" y="71437"/>
                    <a:pt x="0" y="54673"/>
                  </a:cubicBezTo>
                  <a:close/>
                  <a:moveTo>
                    <a:pt x="41910" y="63817"/>
                  </a:moveTo>
                  <a:cubicBezTo>
                    <a:pt x="44958" y="63817"/>
                    <a:pt x="48005" y="63055"/>
                    <a:pt x="51815" y="62293"/>
                  </a:cubicBezTo>
                  <a:cubicBezTo>
                    <a:pt x="59435" y="60007"/>
                    <a:pt x="65532" y="54673"/>
                    <a:pt x="67818" y="46291"/>
                  </a:cubicBezTo>
                  <a:cubicBezTo>
                    <a:pt x="69342" y="40957"/>
                    <a:pt x="70104" y="36385"/>
                    <a:pt x="68580" y="31051"/>
                  </a:cubicBezTo>
                  <a:cubicBezTo>
                    <a:pt x="67055" y="22670"/>
                    <a:pt x="61722" y="15811"/>
                    <a:pt x="54102" y="12763"/>
                  </a:cubicBezTo>
                  <a:cubicBezTo>
                    <a:pt x="51054" y="11240"/>
                    <a:pt x="47244" y="10477"/>
                    <a:pt x="44195" y="10477"/>
                  </a:cubicBezTo>
                  <a:cubicBezTo>
                    <a:pt x="40385" y="10477"/>
                    <a:pt x="35814" y="10477"/>
                    <a:pt x="32004" y="12001"/>
                  </a:cubicBezTo>
                  <a:cubicBezTo>
                    <a:pt x="23622" y="15050"/>
                    <a:pt x="17525" y="20383"/>
                    <a:pt x="15240" y="28765"/>
                  </a:cubicBezTo>
                  <a:cubicBezTo>
                    <a:pt x="13715" y="33337"/>
                    <a:pt x="13715" y="38671"/>
                    <a:pt x="14478" y="43243"/>
                  </a:cubicBezTo>
                  <a:cubicBezTo>
                    <a:pt x="16002" y="50863"/>
                    <a:pt x="20574" y="56960"/>
                    <a:pt x="27432" y="60770"/>
                  </a:cubicBezTo>
                  <a:cubicBezTo>
                    <a:pt x="31242" y="63055"/>
                    <a:pt x="35814" y="63817"/>
                    <a:pt x="41910" y="6381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38" name="Google Shape;838;p53"/>
            <p:cNvSpPr/>
            <p:nvPr/>
          </p:nvSpPr>
          <p:spPr>
            <a:xfrm>
              <a:off x="11820143" y="6593585"/>
              <a:ext cx="54864" cy="94488"/>
            </a:xfrm>
            <a:custGeom>
              <a:avLst/>
              <a:gdLst/>
              <a:ahLst/>
              <a:cxnLst/>
              <a:rect l="l" t="t" r="r" b="b"/>
              <a:pathLst>
                <a:path w="54864" h="94488" extrusionOk="0">
                  <a:moveTo>
                    <a:pt x="54103" y="81534"/>
                  </a:moveTo>
                  <a:cubicBezTo>
                    <a:pt x="54865" y="81534"/>
                    <a:pt x="54865" y="81534"/>
                    <a:pt x="54103" y="81534"/>
                  </a:cubicBezTo>
                  <a:cubicBezTo>
                    <a:pt x="54103" y="85344"/>
                    <a:pt x="54865" y="88392"/>
                    <a:pt x="54865" y="91440"/>
                  </a:cubicBezTo>
                  <a:cubicBezTo>
                    <a:pt x="54865" y="92202"/>
                    <a:pt x="54865" y="92202"/>
                    <a:pt x="54103" y="92202"/>
                  </a:cubicBezTo>
                  <a:cubicBezTo>
                    <a:pt x="51816" y="92964"/>
                    <a:pt x="49530" y="93726"/>
                    <a:pt x="47245" y="93726"/>
                  </a:cubicBezTo>
                  <a:cubicBezTo>
                    <a:pt x="43435" y="94488"/>
                    <a:pt x="40386" y="94488"/>
                    <a:pt x="36576" y="94488"/>
                  </a:cubicBezTo>
                  <a:cubicBezTo>
                    <a:pt x="33528" y="94488"/>
                    <a:pt x="31243" y="93726"/>
                    <a:pt x="28195" y="92964"/>
                  </a:cubicBezTo>
                  <a:cubicBezTo>
                    <a:pt x="23623" y="91440"/>
                    <a:pt x="20575" y="88392"/>
                    <a:pt x="19050" y="84582"/>
                  </a:cubicBezTo>
                  <a:cubicBezTo>
                    <a:pt x="18288" y="83820"/>
                    <a:pt x="18288" y="82296"/>
                    <a:pt x="18288" y="81534"/>
                  </a:cubicBezTo>
                  <a:cubicBezTo>
                    <a:pt x="17526" y="79248"/>
                    <a:pt x="17526" y="76962"/>
                    <a:pt x="17526" y="73914"/>
                  </a:cubicBezTo>
                  <a:cubicBezTo>
                    <a:pt x="17526" y="72390"/>
                    <a:pt x="17526" y="70866"/>
                    <a:pt x="17526" y="69342"/>
                  </a:cubicBezTo>
                  <a:cubicBezTo>
                    <a:pt x="17526" y="57150"/>
                    <a:pt x="17526" y="44958"/>
                    <a:pt x="17526" y="32766"/>
                  </a:cubicBezTo>
                  <a:cubicBezTo>
                    <a:pt x="17526" y="30480"/>
                    <a:pt x="17526" y="31242"/>
                    <a:pt x="16003" y="31242"/>
                  </a:cubicBezTo>
                  <a:cubicBezTo>
                    <a:pt x="11430" y="31242"/>
                    <a:pt x="6858" y="31242"/>
                    <a:pt x="2286" y="31242"/>
                  </a:cubicBezTo>
                  <a:cubicBezTo>
                    <a:pt x="1525" y="31242"/>
                    <a:pt x="1525" y="31242"/>
                    <a:pt x="763" y="31242"/>
                  </a:cubicBezTo>
                  <a:cubicBezTo>
                    <a:pt x="763" y="31242"/>
                    <a:pt x="0" y="31242"/>
                    <a:pt x="0" y="30480"/>
                  </a:cubicBezTo>
                  <a:cubicBezTo>
                    <a:pt x="0" y="30480"/>
                    <a:pt x="0" y="29718"/>
                    <a:pt x="0" y="29718"/>
                  </a:cubicBezTo>
                  <a:cubicBezTo>
                    <a:pt x="0" y="27432"/>
                    <a:pt x="0" y="24384"/>
                    <a:pt x="0" y="22098"/>
                  </a:cubicBezTo>
                  <a:cubicBezTo>
                    <a:pt x="0" y="22098"/>
                    <a:pt x="0" y="21336"/>
                    <a:pt x="0" y="21336"/>
                  </a:cubicBezTo>
                  <a:cubicBezTo>
                    <a:pt x="0" y="21336"/>
                    <a:pt x="0" y="20574"/>
                    <a:pt x="763" y="20574"/>
                  </a:cubicBezTo>
                  <a:cubicBezTo>
                    <a:pt x="1525" y="20574"/>
                    <a:pt x="1525" y="20574"/>
                    <a:pt x="2286" y="20574"/>
                  </a:cubicBezTo>
                  <a:cubicBezTo>
                    <a:pt x="6858" y="20574"/>
                    <a:pt x="11430" y="20574"/>
                    <a:pt x="16003" y="20574"/>
                  </a:cubicBezTo>
                  <a:cubicBezTo>
                    <a:pt x="17526" y="20574"/>
                    <a:pt x="17526" y="20574"/>
                    <a:pt x="17526" y="19050"/>
                  </a:cubicBezTo>
                  <a:cubicBezTo>
                    <a:pt x="17526" y="13716"/>
                    <a:pt x="17526" y="7620"/>
                    <a:pt x="17526" y="2286"/>
                  </a:cubicBezTo>
                  <a:cubicBezTo>
                    <a:pt x="17526" y="1524"/>
                    <a:pt x="17526" y="1524"/>
                    <a:pt x="17526" y="762"/>
                  </a:cubicBezTo>
                  <a:cubicBezTo>
                    <a:pt x="17526" y="762"/>
                    <a:pt x="17526" y="0"/>
                    <a:pt x="18288" y="0"/>
                  </a:cubicBezTo>
                  <a:cubicBezTo>
                    <a:pt x="18288" y="0"/>
                    <a:pt x="19050" y="0"/>
                    <a:pt x="19050" y="0"/>
                  </a:cubicBezTo>
                  <a:cubicBezTo>
                    <a:pt x="22860" y="0"/>
                    <a:pt x="25908" y="0"/>
                    <a:pt x="29718" y="0"/>
                  </a:cubicBezTo>
                  <a:cubicBezTo>
                    <a:pt x="29718" y="0"/>
                    <a:pt x="30480" y="0"/>
                    <a:pt x="30480" y="0"/>
                  </a:cubicBezTo>
                  <a:cubicBezTo>
                    <a:pt x="30480" y="0"/>
                    <a:pt x="30480" y="0"/>
                    <a:pt x="30480" y="0"/>
                  </a:cubicBezTo>
                  <a:cubicBezTo>
                    <a:pt x="30480" y="762"/>
                    <a:pt x="30480" y="762"/>
                    <a:pt x="30480" y="1524"/>
                  </a:cubicBezTo>
                  <a:cubicBezTo>
                    <a:pt x="30480" y="6858"/>
                    <a:pt x="30480" y="12954"/>
                    <a:pt x="30480" y="18288"/>
                  </a:cubicBezTo>
                  <a:cubicBezTo>
                    <a:pt x="30480" y="19812"/>
                    <a:pt x="30480" y="19812"/>
                    <a:pt x="32005" y="19812"/>
                  </a:cubicBezTo>
                  <a:cubicBezTo>
                    <a:pt x="38863" y="19812"/>
                    <a:pt x="44958" y="19812"/>
                    <a:pt x="51816" y="19812"/>
                  </a:cubicBezTo>
                  <a:cubicBezTo>
                    <a:pt x="53340" y="19812"/>
                    <a:pt x="53340" y="19812"/>
                    <a:pt x="53340" y="21336"/>
                  </a:cubicBezTo>
                  <a:cubicBezTo>
                    <a:pt x="53340" y="23622"/>
                    <a:pt x="53340" y="25908"/>
                    <a:pt x="53340" y="28194"/>
                  </a:cubicBezTo>
                  <a:cubicBezTo>
                    <a:pt x="53340" y="28956"/>
                    <a:pt x="53340" y="28956"/>
                    <a:pt x="53340" y="29718"/>
                  </a:cubicBezTo>
                  <a:cubicBezTo>
                    <a:pt x="52578" y="29718"/>
                    <a:pt x="51816" y="29718"/>
                    <a:pt x="51816" y="29718"/>
                  </a:cubicBezTo>
                  <a:cubicBezTo>
                    <a:pt x="45720" y="29718"/>
                    <a:pt x="39625" y="29718"/>
                    <a:pt x="32766" y="29718"/>
                  </a:cubicBezTo>
                  <a:cubicBezTo>
                    <a:pt x="32766" y="29718"/>
                    <a:pt x="32005" y="29718"/>
                    <a:pt x="32005" y="29718"/>
                  </a:cubicBezTo>
                  <a:cubicBezTo>
                    <a:pt x="30480" y="29718"/>
                    <a:pt x="30480" y="29718"/>
                    <a:pt x="30480" y="31242"/>
                  </a:cubicBezTo>
                  <a:cubicBezTo>
                    <a:pt x="30480" y="43434"/>
                    <a:pt x="30480" y="54864"/>
                    <a:pt x="30480" y="67056"/>
                  </a:cubicBezTo>
                  <a:cubicBezTo>
                    <a:pt x="30480" y="69342"/>
                    <a:pt x="30480" y="70866"/>
                    <a:pt x="30480" y="73152"/>
                  </a:cubicBezTo>
                  <a:cubicBezTo>
                    <a:pt x="30480" y="74676"/>
                    <a:pt x="31243" y="75438"/>
                    <a:pt x="31243" y="76962"/>
                  </a:cubicBezTo>
                  <a:cubicBezTo>
                    <a:pt x="32766" y="80010"/>
                    <a:pt x="35053" y="81534"/>
                    <a:pt x="37338" y="82296"/>
                  </a:cubicBezTo>
                  <a:cubicBezTo>
                    <a:pt x="39625" y="83058"/>
                    <a:pt x="42673" y="83058"/>
                    <a:pt x="44958" y="82296"/>
                  </a:cubicBezTo>
                  <a:cubicBezTo>
                    <a:pt x="48768" y="83058"/>
                    <a:pt x="51816" y="82296"/>
                    <a:pt x="54103" y="81534"/>
                  </a:cubicBezTo>
                  <a:cubicBezTo>
                    <a:pt x="54103" y="81534"/>
                    <a:pt x="54103" y="81534"/>
                    <a:pt x="54103" y="81534"/>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839" name="Google Shape;839;p53"/>
          <p:cNvSpPr txBox="1">
            <a:spLocks noGrp="1"/>
          </p:cNvSpPr>
          <p:nvPr>
            <p:ph type="dt" idx="10"/>
          </p:nvPr>
        </p:nvSpPr>
        <p:spPr>
          <a:xfrm>
            <a:off x="8926932" y="6594727"/>
            <a:ext cx="2743200" cy="129266"/>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839">
                <a:solidFill>
                  <a:srgbClr val="FFFFFF"/>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0" name="Google Shape;840;p53"/>
          <p:cNvSpPr txBox="1">
            <a:spLocks noGrp="1"/>
          </p:cNvSpPr>
          <p:nvPr>
            <p:ph type="ctrTitle"/>
          </p:nvPr>
        </p:nvSpPr>
        <p:spPr>
          <a:xfrm>
            <a:off x="750888" y="1008550"/>
            <a:ext cx="10690226" cy="889890"/>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rgbClr val="02164E"/>
              </a:buClr>
              <a:buSzPts val="4800"/>
              <a:buFont typeface="Arial"/>
              <a:buNone/>
              <a:defRPr sz="4800">
                <a:solidFill>
                  <a:srgbClr val="02164E"/>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1" name="Google Shape;841;p53"/>
          <p:cNvSpPr/>
          <p:nvPr/>
        </p:nvSpPr>
        <p:spPr>
          <a:xfrm>
            <a:off x="0" y="976883"/>
            <a:ext cx="146304" cy="618743"/>
          </a:xfrm>
          <a:custGeom>
            <a:avLst/>
            <a:gdLst/>
            <a:ahLst/>
            <a:cxnLst/>
            <a:rect l="l" t="t" r="r" b="b"/>
            <a:pathLst>
              <a:path w="146304" h="618743" extrusionOk="0">
                <a:moveTo>
                  <a:pt x="0" y="0"/>
                </a:moveTo>
                <a:lnTo>
                  <a:pt x="105156" y="0"/>
                </a:lnTo>
                <a:cubicBezTo>
                  <a:pt x="121158" y="16002"/>
                  <a:pt x="130302" y="25146"/>
                  <a:pt x="146304" y="41148"/>
                </a:cubicBezTo>
                <a:lnTo>
                  <a:pt x="146304" y="577596"/>
                </a:lnTo>
                <a:cubicBezTo>
                  <a:pt x="130302" y="593598"/>
                  <a:pt x="121158" y="602742"/>
                  <a:pt x="105156" y="618744"/>
                </a:cubicBezTo>
                <a:lnTo>
                  <a:pt x="0" y="618744"/>
                </a:lnTo>
                <a:lnTo>
                  <a:pt x="0" y="0"/>
                </a:lnTo>
                <a:close/>
              </a:path>
            </a:pathLst>
          </a:custGeom>
          <a:solidFill>
            <a:srgbClr val="FB94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42" name="Google Shape;842;p53"/>
          <p:cNvSpPr txBox="1">
            <a:spLocks noGrp="1"/>
          </p:cNvSpPr>
          <p:nvPr>
            <p:ph type="body" idx="1"/>
          </p:nvPr>
        </p:nvSpPr>
        <p:spPr>
          <a:xfrm>
            <a:off x="750887" y="2614422"/>
            <a:ext cx="10690225" cy="2784864"/>
          </a:xfrm>
          <a:prstGeom prst="rect">
            <a:avLst/>
          </a:prstGeom>
          <a:noFill/>
          <a:ln>
            <a:noFill/>
          </a:ln>
        </p:spPr>
        <p:txBody>
          <a:bodyPr spcFirstLastPara="1" wrap="square" lIns="0" tIns="0" rIns="0" bIns="0" anchor="t" anchorCtr="0">
            <a:normAutofit/>
          </a:bodyPr>
          <a:lstStyle>
            <a:lvl1pPr marL="457200" lvl="0" indent="-304800" algn="l">
              <a:lnSpc>
                <a:spcPct val="90000"/>
              </a:lnSpc>
              <a:spcBef>
                <a:spcPts val="1000"/>
              </a:spcBef>
              <a:spcAft>
                <a:spcPts val="0"/>
              </a:spcAft>
              <a:buClr>
                <a:srgbClr val="02164E"/>
              </a:buClr>
              <a:buSzPts val="1200"/>
              <a:buChar char="•"/>
              <a:defRPr sz="1200">
                <a:solidFill>
                  <a:srgbClr val="02164E"/>
                </a:solidFill>
                <a:latin typeface="Arial"/>
                <a:ea typeface="Arial"/>
                <a:cs typeface="Arial"/>
                <a:sym typeface="Arial"/>
              </a:defRPr>
            </a:lvl1pPr>
            <a:lvl2pPr marL="914400" lvl="1" indent="-304800" algn="l">
              <a:lnSpc>
                <a:spcPct val="90000"/>
              </a:lnSpc>
              <a:spcBef>
                <a:spcPts val="500"/>
              </a:spcBef>
              <a:spcAft>
                <a:spcPts val="0"/>
              </a:spcAft>
              <a:buClr>
                <a:srgbClr val="02164E"/>
              </a:buClr>
              <a:buSzPts val="1200"/>
              <a:buChar char="•"/>
              <a:defRPr sz="1200">
                <a:solidFill>
                  <a:srgbClr val="02164E"/>
                </a:solidFill>
                <a:latin typeface="Arial"/>
                <a:ea typeface="Arial"/>
                <a:cs typeface="Arial"/>
                <a:sym typeface="Arial"/>
              </a:defRPr>
            </a:lvl2pPr>
            <a:lvl3pPr marL="1371600" lvl="2" indent="-304800" algn="l">
              <a:lnSpc>
                <a:spcPct val="90000"/>
              </a:lnSpc>
              <a:spcBef>
                <a:spcPts val="500"/>
              </a:spcBef>
              <a:spcAft>
                <a:spcPts val="0"/>
              </a:spcAft>
              <a:buClr>
                <a:srgbClr val="02164E"/>
              </a:buClr>
              <a:buSzPts val="1200"/>
              <a:buChar char="•"/>
              <a:defRPr sz="1200">
                <a:solidFill>
                  <a:srgbClr val="02164E"/>
                </a:solidFill>
                <a:latin typeface="Arial"/>
                <a:ea typeface="Arial"/>
                <a:cs typeface="Arial"/>
                <a:sym typeface="Arial"/>
              </a:defRPr>
            </a:lvl3pPr>
            <a:lvl4pPr marL="1828800" lvl="3" indent="-304800" algn="l">
              <a:lnSpc>
                <a:spcPct val="90000"/>
              </a:lnSpc>
              <a:spcBef>
                <a:spcPts val="500"/>
              </a:spcBef>
              <a:spcAft>
                <a:spcPts val="0"/>
              </a:spcAft>
              <a:buClr>
                <a:srgbClr val="02164E"/>
              </a:buClr>
              <a:buSzPts val="1200"/>
              <a:buChar char="•"/>
              <a:defRPr sz="1200">
                <a:solidFill>
                  <a:srgbClr val="02164E"/>
                </a:solidFill>
                <a:latin typeface="Arial"/>
                <a:ea typeface="Arial"/>
                <a:cs typeface="Arial"/>
                <a:sym typeface="Arial"/>
              </a:defRPr>
            </a:lvl4pPr>
            <a:lvl5pPr marL="2286000" lvl="4" indent="-304800" algn="l">
              <a:lnSpc>
                <a:spcPct val="90000"/>
              </a:lnSpc>
              <a:spcBef>
                <a:spcPts val="500"/>
              </a:spcBef>
              <a:spcAft>
                <a:spcPts val="0"/>
              </a:spcAft>
              <a:buClr>
                <a:srgbClr val="02164E"/>
              </a:buClr>
              <a:buSzPts val="1200"/>
              <a:buChar char="•"/>
              <a:defRPr sz="1200">
                <a:solidFill>
                  <a:srgbClr val="02164E"/>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3" name="Google Shape;843;p53"/>
          <p:cNvSpPr/>
          <p:nvPr/>
        </p:nvSpPr>
        <p:spPr>
          <a:xfrm>
            <a:off x="750887" y="6426520"/>
            <a:ext cx="1131131" cy="431480"/>
          </a:xfrm>
          <a:custGeom>
            <a:avLst/>
            <a:gdLst/>
            <a:ahLst/>
            <a:cxnLst/>
            <a:rect l="l" t="t" r="r" b="b"/>
            <a:pathLst>
              <a:path w="1368694" h="522100" extrusionOk="0">
                <a:moveTo>
                  <a:pt x="631117" y="833"/>
                </a:moveTo>
                <a:cubicBezTo>
                  <a:pt x="632780" y="2496"/>
                  <a:pt x="631949" y="4159"/>
                  <a:pt x="631949" y="5822"/>
                </a:cubicBezTo>
                <a:cubicBezTo>
                  <a:pt x="631949" y="42408"/>
                  <a:pt x="631949" y="78163"/>
                  <a:pt x="631949" y="114749"/>
                </a:cubicBezTo>
                <a:cubicBezTo>
                  <a:pt x="631949" y="114749"/>
                  <a:pt x="631949" y="115581"/>
                  <a:pt x="631949" y="115581"/>
                </a:cubicBezTo>
                <a:cubicBezTo>
                  <a:pt x="632780" y="118907"/>
                  <a:pt x="631117" y="120570"/>
                  <a:pt x="627791" y="122233"/>
                </a:cubicBezTo>
                <a:cubicBezTo>
                  <a:pt x="603677" y="133874"/>
                  <a:pt x="580395" y="145515"/>
                  <a:pt x="556281" y="157156"/>
                </a:cubicBezTo>
                <a:cubicBezTo>
                  <a:pt x="409935" y="229497"/>
                  <a:pt x="262758" y="301006"/>
                  <a:pt x="116412" y="373347"/>
                </a:cubicBezTo>
                <a:cubicBezTo>
                  <a:pt x="108097" y="377505"/>
                  <a:pt x="108928" y="375010"/>
                  <a:pt x="108928" y="385820"/>
                </a:cubicBezTo>
                <a:lnTo>
                  <a:pt x="108928" y="522100"/>
                </a:lnTo>
                <a:lnTo>
                  <a:pt x="0" y="522100"/>
                </a:lnTo>
                <a:lnTo>
                  <a:pt x="0" y="311816"/>
                </a:lnTo>
                <a:cubicBezTo>
                  <a:pt x="0" y="312647"/>
                  <a:pt x="832" y="313479"/>
                  <a:pt x="1663" y="312647"/>
                </a:cubicBezTo>
                <a:cubicBezTo>
                  <a:pt x="3326" y="311816"/>
                  <a:pt x="4158" y="311816"/>
                  <a:pt x="4989" y="310984"/>
                </a:cubicBezTo>
                <a:cubicBezTo>
                  <a:pt x="211204" y="208709"/>
                  <a:pt x="418250" y="105602"/>
                  <a:pt x="624465" y="3327"/>
                </a:cubicBezTo>
                <a:cubicBezTo>
                  <a:pt x="626959" y="2496"/>
                  <a:pt x="628623" y="833"/>
                  <a:pt x="631117" y="833"/>
                </a:cubicBezTo>
                <a:close/>
                <a:moveTo>
                  <a:pt x="739214" y="0"/>
                </a:moveTo>
                <a:cubicBezTo>
                  <a:pt x="741708" y="1663"/>
                  <a:pt x="744203" y="2495"/>
                  <a:pt x="746697" y="3326"/>
                </a:cubicBezTo>
                <a:cubicBezTo>
                  <a:pt x="829848" y="44902"/>
                  <a:pt x="912999" y="85645"/>
                  <a:pt x="996150" y="127221"/>
                </a:cubicBezTo>
                <a:cubicBezTo>
                  <a:pt x="1118383" y="187920"/>
                  <a:pt x="1240615" y="248620"/>
                  <a:pt x="1362015" y="309320"/>
                </a:cubicBezTo>
                <a:cubicBezTo>
                  <a:pt x="1369499" y="312646"/>
                  <a:pt x="1368667" y="310983"/>
                  <a:pt x="1368667" y="319298"/>
                </a:cubicBezTo>
                <a:lnTo>
                  <a:pt x="1368667" y="522100"/>
                </a:lnTo>
                <a:lnTo>
                  <a:pt x="1261403" y="522100"/>
                </a:lnTo>
                <a:lnTo>
                  <a:pt x="1261403" y="385819"/>
                </a:lnTo>
                <a:cubicBezTo>
                  <a:pt x="1261403" y="375009"/>
                  <a:pt x="1263066" y="378335"/>
                  <a:pt x="1253919" y="373346"/>
                </a:cubicBezTo>
                <a:cubicBezTo>
                  <a:pt x="1084291" y="290196"/>
                  <a:pt x="915494" y="207045"/>
                  <a:pt x="745866" y="123063"/>
                </a:cubicBezTo>
                <a:cubicBezTo>
                  <a:pt x="737550" y="118905"/>
                  <a:pt x="739214" y="121400"/>
                  <a:pt x="738382" y="112253"/>
                </a:cubicBezTo>
                <a:cubicBezTo>
                  <a:pt x="738382" y="77330"/>
                  <a:pt x="738382" y="42407"/>
                  <a:pt x="738382" y="7484"/>
                </a:cubicBezTo>
                <a:cubicBezTo>
                  <a:pt x="739214" y="4989"/>
                  <a:pt x="739214" y="3326"/>
                  <a:pt x="739214" y="0"/>
                </a:cubicBezTo>
                <a:close/>
              </a:path>
            </a:pathLst>
          </a:custGeom>
          <a:solidFill>
            <a:srgbClr val="FB94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44" name="Google Shape;844;p53"/>
          <p:cNvSpPr/>
          <p:nvPr/>
        </p:nvSpPr>
        <p:spPr>
          <a:xfrm>
            <a:off x="11084629" y="360491"/>
            <a:ext cx="578305" cy="569821"/>
          </a:xfrm>
          <a:custGeom>
            <a:avLst/>
            <a:gdLst/>
            <a:ahLst/>
            <a:cxnLst/>
            <a:rect l="l" t="t" r="r" b="b"/>
            <a:pathLst>
              <a:path w="1255137" h="1236727" extrusionOk="0">
                <a:moveTo>
                  <a:pt x="0" y="671322"/>
                </a:moveTo>
                <a:cubicBezTo>
                  <a:pt x="3048" y="671322"/>
                  <a:pt x="5334" y="671322"/>
                  <a:pt x="8382" y="671322"/>
                </a:cubicBezTo>
                <a:cubicBezTo>
                  <a:pt x="36576" y="671322"/>
                  <a:pt x="65532" y="671322"/>
                  <a:pt x="93726" y="671322"/>
                </a:cubicBezTo>
                <a:cubicBezTo>
                  <a:pt x="95250" y="671322"/>
                  <a:pt x="96774" y="671322"/>
                  <a:pt x="98298" y="671322"/>
                </a:cubicBezTo>
                <a:cubicBezTo>
                  <a:pt x="99822" y="671322"/>
                  <a:pt x="100584" y="672084"/>
                  <a:pt x="100584" y="673608"/>
                </a:cubicBezTo>
                <a:cubicBezTo>
                  <a:pt x="100584" y="675894"/>
                  <a:pt x="100584" y="677418"/>
                  <a:pt x="100584" y="679704"/>
                </a:cubicBezTo>
                <a:cubicBezTo>
                  <a:pt x="100584" y="747522"/>
                  <a:pt x="100584" y="814578"/>
                  <a:pt x="100584" y="882396"/>
                </a:cubicBezTo>
                <a:cubicBezTo>
                  <a:pt x="100584" y="893064"/>
                  <a:pt x="99060" y="890778"/>
                  <a:pt x="108204" y="894588"/>
                </a:cubicBezTo>
                <a:cubicBezTo>
                  <a:pt x="262890" y="970788"/>
                  <a:pt x="418338" y="1046988"/>
                  <a:pt x="573024" y="1123188"/>
                </a:cubicBezTo>
                <a:cubicBezTo>
                  <a:pt x="580644" y="1126998"/>
                  <a:pt x="579882" y="1124712"/>
                  <a:pt x="579882" y="1133856"/>
                </a:cubicBezTo>
                <a:cubicBezTo>
                  <a:pt x="579882" y="1165860"/>
                  <a:pt x="579882" y="1198626"/>
                  <a:pt x="579882" y="1230630"/>
                </a:cubicBezTo>
                <a:cubicBezTo>
                  <a:pt x="579882" y="1232154"/>
                  <a:pt x="579882" y="1234440"/>
                  <a:pt x="579882" y="1235964"/>
                </a:cubicBezTo>
                <a:cubicBezTo>
                  <a:pt x="579120" y="1236726"/>
                  <a:pt x="578358" y="1236726"/>
                  <a:pt x="578358" y="1236726"/>
                </a:cubicBezTo>
                <a:cubicBezTo>
                  <a:pt x="576834" y="1235202"/>
                  <a:pt x="573786" y="1234440"/>
                  <a:pt x="571500" y="1232916"/>
                </a:cubicBezTo>
                <a:cubicBezTo>
                  <a:pt x="383286" y="1139190"/>
                  <a:pt x="195834" y="1046226"/>
                  <a:pt x="7620" y="953262"/>
                </a:cubicBezTo>
                <a:cubicBezTo>
                  <a:pt x="5334" y="952500"/>
                  <a:pt x="3810" y="950976"/>
                  <a:pt x="1524" y="950214"/>
                </a:cubicBezTo>
                <a:cubicBezTo>
                  <a:pt x="762" y="950214"/>
                  <a:pt x="0" y="950214"/>
                  <a:pt x="0" y="950214"/>
                </a:cubicBezTo>
                <a:cubicBezTo>
                  <a:pt x="0" y="857250"/>
                  <a:pt x="0" y="764286"/>
                  <a:pt x="0" y="671322"/>
                </a:cubicBezTo>
                <a:close/>
                <a:moveTo>
                  <a:pt x="1164335" y="669799"/>
                </a:moveTo>
                <a:cubicBezTo>
                  <a:pt x="1192529" y="669799"/>
                  <a:pt x="1219961" y="669799"/>
                  <a:pt x="1248155" y="669799"/>
                </a:cubicBezTo>
                <a:cubicBezTo>
                  <a:pt x="1248917" y="669799"/>
                  <a:pt x="1250441" y="669799"/>
                  <a:pt x="1251203" y="669799"/>
                </a:cubicBezTo>
                <a:cubicBezTo>
                  <a:pt x="1255013" y="669799"/>
                  <a:pt x="1255013" y="669799"/>
                  <a:pt x="1255013" y="674371"/>
                </a:cubicBezTo>
                <a:cubicBezTo>
                  <a:pt x="1255013" y="675895"/>
                  <a:pt x="1255013" y="676657"/>
                  <a:pt x="1255013" y="678181"/>
                </a:cubicBezTo>
                <a:cubicBezTo>
                  <a:pt x="1255013" y="765811"/>
                  <a:pt x="1255013" y="854203"/>
                  <a:pt x="1255013" y="941833"/>
                </a:cubicBezTo>
                <a:cubicBezTo>
                  <a:pt x="1255013" y="950215"/>
                  <a:pt x="1256537" y="947929"/>
                  <a:pt x="1248917" y="951739"/>
                </a:cubicBezTo>
                <a:cubicBezTo>
                  <a:pt x="1060703" y="1044703"/>
                  <a:pt x="873251" y="1138429"/>
                  <a:pt x="685037" y="1231393"/>
                </a:cubicBezTo>
                <a:cubicBezTo>
                  <a:pt x="682751" y="1232155"/>
                  <a:pt x="680465" y="1232917"/>
                  <a:pt x="678941" y="1235203"/>
                </a:cubicBezTo>
                <a:cubicBezTo>
                  <a:pt x="678179" y="1236727"/>
                  <a:pt x="677417" y="1236727"/>
                  <a:pt x="677417" y="1236727"/>
                </a:cubicBezTo>
                <a:cubicBezTo>
                  <a:pt x="677417" y="1230631"/>
                  <a:pt x="677417" y="1224535"/>
                  <a:pt x="677417" y="1217677"/>
                </a:cubicBezTo>
                <a:cubicBezTo>
                  <a:pt x="677417" y="1189483"/>
                  <a:pt x="677417" y="1161289"/>
                  <a:pt x="677417" y="1133857"/>
                </a:cubicBezTo>
                <a:cubicBezTo>
                  <a:pt x="677417" y="1132333"/>
                  <a:pt x="677417" y="1130809"/>
                  <a:pt x="677417" y="1128523"/>
                </a:cubicBezTo>
                <a:cubicBezTo>
                  <a:pt x="677417" y="1126999"/>
                  <a:pt x="678179" y="1126237"/>
                  <a:pt x="679703" y="1125475"/>
                </a:cubicBezTo>
                <a:cubicBezTo>
                  <a:pt x="681227" y="1124713"/>
                  <a:pt x="681989" y="1123951"/>
                  <a:pt x="683513" y="1123189"/>
                </a:cubicBezTo>
                <a:cubicBezTo>
                  <a:pt x="838961" y="1046989"/>
                  <a:pt x="993647" y="970789"/>
                  <a:pt x="1149095" y="893827"/>
                </a:cubicBezTo>
                <a:cubicBezTo>
                  <a:pt x="1158239" y="889255"/>
                  <a:pt x="1156715" y="892303"/>
                  <a:pt x="1156715" y="881635"/>
                </a:cubicBezTo>
                <a:cubicBezTo>
                  <a:pt x="1156715" y="813817"/>
                  <a:pt x="1156715" y="745237"/>
                  <a:pt x="1156715" y="677419"/>
                </a:cubicBezTo>
                <a:cubicBezTo>
                  <a:pt x="1156715" y="669037"/>
                  <a:pt x="1155953" y="669799"/>
                  <a:pt x="1164335" y="669799"/>
                </a:cubicBezTo>
                <a:close/>
                <a:moveTo>
                  <a:pt x="578358" y="763"/>
                </a:moveTo>
                <a:cubicBezTo>
                  <a:pt x="579882" y="2287"/>
                  <a:pt x="579120" y="3811"/>
                  <a:pt x="579120" y="5335"/>
                </a:cubicBezTo>
                <a:cubicBezTo>
                  <a:pt x="579120" y="38863"/>
                  <a:pt x="579120" y="71629"/>
                  <a:pt x="579120" y="105157"/>
                </a:cubicBezTo>
                <a:cubicBezTo>
                  <a:pt x="579120" y="105157"/>
                  <a:pt x="579120" y="105919"/>
                  <a:pt x="579120" y="105919"/>
                </a:cubicBezTo>
                <a:cubicBezTo>
                  <a:pt x="579882" y="108967"/>
                  <a:pt x="578358" y="110491"/>
                  <a:pt x="575310" y="112015"/>
                </a:cubicBezTo>
                <a:cubicBezTo>
                  <a:pt x="553212" y="122683"/>
                  <a:pt x="531876" y="133351"/>
                  <a:pt x="509778" y="144019"/>
                </a:cubicBezTo>
                <a:cubicBezTo>
                  <a:pt x="375666" y="210313"/>
                  <a:pt x="240792" y="275845"/>
                  <a:pt x="106680" y="342139"/>
                </a:cubicBezTo>
                <a:cubicBezTo>
                  <a:pt x="99060" y="345949"/>
                  <a:pt x="99822" y="343663"/>
                  <a:pt x="99822" y="353569"/>
                </a:cubicBezTo>
                <a:cubicBezTo>
                  <a:pt x="99822" y="421387"/>
                  <a:pt x="99822" y="489205"/>
                  <a:pt x="99822" y="556261"/>
                </a:cubicBezTo>
                <a:cubicBezTo>
                  <a:pt x="99822" y="557785"/>
                  <a:pt x="99822" y="558547"/>
                  <a:pt x="99822" y="560071"/>
                </a:cubicBezTo>
                <a:cubicBezTo>
                  <a:pt x="99822" y="566167"/>
                  <a:pt x="99822" y="565405"/>
                  <a:pt x="94488" y="565405"/>
                </a:cubicBezTo>
                <a:cubicBezTo>
                  <a:pt x="65532" y="565405"/>
                  <a:pt x="36576" y="565405"/>
                  <a:pt x="6858" y="565405"/>
                </a:cubicBezTo>
                <a:cubicBezTo>
                  <a:pt x="5334" y="565405"/>
                  <a:pt x="3048" y="565405"/>
                  <a:pt x="1524" y="564643"/>
                </a:cubicBezTo>
                <a:cubicBezTo>
                  <a:pt x="762" y="564643"/>
                  <a:pt x="762" y="565405"/>
                  <a:pt x="0" y="565405"/>
                </a:cubicBezTo>
                <a:cubicBezTo>
                  <a:pt x="0" y="472441"/>
                  <a:pt x="0" y="378715"/>
                  <a:pt x="0" y="285751"/>
                </a:cubicBezTo>
                <a:cubicBezTo>
                  <a:pt x="0" y="286513"/>
                  <a:pt x="762" y="287275"/>
                  <a:pt x="1524" y="286513"/>
                </a:cubicBezTo>
                <a:cubicBezTo>
                  <a:pt x="3048" y="285751"/>
                  <a:pt x="3810" y="285751"/>
                  <a:pt x="4572" y="284989"/>
                </a:cubicBezTo>
                <a:cubicBezTo>
                  <a:pt x="193548" y="191263"/>
                  <a:pt x="383286" y="96775"/>
                  <a:pt x="572262" y="3049"/>
                </a:cubicBezTo>
                <a:cubicBezTo>
                  <a:pt x="574548" y="2287"/>
                  <a:pt x="576072" y="763"/>
                  <a:pt x="578358" y="763"/>
                </a:cubicBezTo>
                <a:close/>
                <a:moveTo>
                  <a:pt x="677418" y="0"/>
                </a:moveTo>
                <a:cubicBezTo>
                  <a:pt x="679704" y="1524"/>
                  <a:pt x="681990" y="2286"/>
                  <a:pt x="684276" y="3048"/>
                </a:cubicBezTo>
                <a:cubicBezTo>
                  <a:pt x="760476" y="41148"/>
                  <a:pt x="836676" y="78486"/>
                  <a:pt x="912876" y="116586"/>
                </a:cubicBezTo>
                <a:cubicBezTo>
                  <a:pt x="1024890" y="172212"/>
                  <a:pt x="1136904" y="227838"/>
                  <a:pt x="1248156" y="283464"/>
                </a:cubicBezTo>
                <a:cubicBezTo>
                  <a:pt x="1255014" y="286512"/>
                  <a:pt x="1254252" y="284988"/>
                  <a:pt x="1254252" y="292608"/>
                </a:cubicBezTo>
                <a:cubicBezTo>
                  <a:pt x="1254252" y="381000"/>
                  <a:pt x="1254252" y="469392"/>
                  <a:pt x="1254252" y="558546"/>
                </a:cubicBezTo>
                <a:cubicBezTo>
                  <a:pt x="1254252" y="566166"/>
                  <a:pt x="1255014" y="565404"/>
                  <a:pt x="1247394" y="565404"/>
                </a:cubicBezTo>
                <a:cubicBezTo>
                  <a:pt x="1218438" y="565404"/>
                  <a:pt x="1190244" y="565404"/>
                  <a:pt x="1161288" y="565404"/>
                </a:cubicBezTo>
                <a:cubicBezTo>
                  <a:pt x="1155954" y="565404"/>
                  <a:pt x="1155954" y="565404"/>
                  <a:pt x="1155954" y="560070"/>
                </a:cubicBezTo>
                <a:cubicBezTo>
                  <a:pt x="1155954" y="491490"/>
                  <a:pt x="1155954" y="422148"/>
                  <a:pt x="1155954" y="353568"/>
                </a:cubicBezTo>
                <a:cubicBezTo>
                  <a:pt x="1155954" y="343662"/>
                  <a:pt x="1157478" y="346710"/>
                  <a:pt x="1149096" y="342138"/>
                </a:cubicBezTo>
                <a:cubicBezTo>
                  <a:pt x="993648" y="265938"/>
                  <a:pt x="838962" y="189738"/>
                  <a:pt x="683514" y="112776"/>
                </a:cubicBezTo>
                <a:cubicBezTo>
                  <a:pt x="675894" y="108966"/>
                  <a:pt x="677418" y="111252"/>
                  <a:pt x="676656" y="102870"/>
                </a:cubicBezTo>
                <a:cubicBezTo>
                  <a:pt x="676656" y="70866"/>
                  <a:pt x="676656" y="38862"/>
                  <a:pt x="676656" y="6858"/>
                </a:cubicBezTo>
                <a:cubicBezTo>
                  <a:pt x="677418" y="4572"/>
                  <a:pt x="677418" y="3048"/>
                  <a:pt x="677418" y="0"/>
                </a:cubicBezTo>
                <a:close/>
              </a:path>
            </a:pathLst>
          </a:custGeom>
          <a:solidFill>
            <a:srgbClr val="02164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45" name="Google Shape;845;p53"/>
          <p:cNvSpPr/>
          <p:nvPr/>
        </p:nvSpPr>
        <p:spPr>
          <a:xfrm>
            <a:off x="11429108" y="0"/>
            <a:ext cx="762893" cy="380197"/>
          </a:xfrm>
          <a:custGeom>
            <a:avLst/>
            <a:gdLst/>
            <a:ahLst/>
            <a:cxnLst/>
            <a:rect l="l" t="t" r="r" b="b"/>
            <a:pathLst>
              <a:path w="762893" h="380197" extrusionOk="0">
                <a:moveTo>
                  <a:pt x="762893" y="176226"/>
                </a:moveTo>
                <a:lnTo>
                  <a:pt x="762893" y="259344"/>
                </a:lnTo>
                <a:lnTo>
                  <a:pt x="527491" y="376090"/>
                </a:lnTo>
                <a:cubicBezTo>
                  <a:pt x="525731" y="376677"/>
                  <a:pt x="523970" y="377263"/>
                  <a:pt x="522797" y="379024"/>
                </a:cubicBezTo>
                <a:cubicBezTo>
                  <a:pt x="522210" y="380197"/>
                  <a:pt x="521623" y="380197"/>
                  <a:pt x="521623" y="380197"/>
                </a:cubicBezTo>
                <a:cubicBezTo>
                  <a:pt x="521623" y="375503"/>
                  <a:pt x="521623" y="370809"/>
                  <a:pt x="521623" y="365528"/>
                </a:cubicBezTo>
                <a:cubicBezTo>
                  <a:pt x="521623" y="343819"/>
                  <a:pt x="521623" y="322109"/>
                  <a:pt x="521623" y="300986"/>
                </a:cubicBezTo>
                <a:cubicBezTo>
                  <a:pt x="521623" y="299812"/>
                  <a:pt x="521623" y="298639"/>
                  <a:pt x="521623" y="296879"/>
                </a:cubicBezTo>
                <a:cubicBezTo>
                  <a:pt x="521623" y="295705"/>
                  <a:pt x="522210" y="295118"/>
                  <a:pt x="523383" y="294532"/>
                </a:cubicBezTo>
                <a:cubicBezTo>
                  <a:pt x="524557" y="293945"/>
                  <a:pt x="525144" y="293358"/>
                  <a:pt x="526317" y="292771"/>
                </a:cubicBezTo>
                <a:close/>
                <a:moveTo>
                  <a:pt x="0" y="0"/>
                </a:moveTo>
                <a:lnTo>
                  <a:pt x="77451" y="0"/>
                </a:lnTo>
                <a:lnTo>
                  <a:pt x="77451" y="107358"/>
                </a:lnTo>
                <a:cubicBezTo>
                  <a:pt x="77451" y="115572"/>
                  <a:pt x="76278" y="113812"/>
                  <a:pt x="83319" y="116746"/>
                </a:cubicBezTo>
                <a:cubicBezTo>
                  <a:pt x="202430" y="175421"/>
                  <a:pt x="322128" y="234096"/>
                  <a:pt x="441239" y="292771"/>
                </a:cubicBezTo>
                <a:cubicBezTo>
                  <a:pt x="447106" y="295704"/>
                  <a:pt x="446520" y="293944"/>
                  <a:pt x="446520" y="300985"/>
                </a:cubicBezTo>
                <a:cubicBezTo>
                  <a:pt x="446520" y="325629"/>
                  <a:pt x="446520" y="350859"/>
                  <a:pt x="446520" y="375502"/>
                </a:cubicBezTo>
                <a:cubicBezTo>
                  <a:pt x="446520" y="376676"/>
                  <a:pt x="446520" y="378436"/>
                  <a:pt x="446520" y="379610"/>
                </a:cubicBezTo>
                <a:cubicBezTo>
                  <a:pt x="445933" y="380196"/>
                  <a:pt x="445346" y="380196"/>
                  <a:pt x="445346" y="380196"/>
                </a:cubicBezTo>
                <a:cubicBezTo>
                  <a:pt x="444173" y="379023"/>
                  <a:pt x="441825" y="378436"/>
                  <a:pt x="440065" y="377263"/>
                </a:cubicBezTo>
                <a:cubicBezTo>
                  <a:pt x="295137" y="305092"/>
                  <a:pt x="150796" y="233509"/>
                  <a:pt x="5868" y="161925"/>
                </a:cubicBezTo>
                <a:cubicBezTo>
                  <a:pt x="4107" y="161339"/>
                  <a:pt x="2934" y="160165"/>
                  <a:pt x="1174" y="159578"/>
                </a:cubicBezTo>
                <a:cubicBezTo>
                  <a:pt x="587" y="159578"/>
                  <a:pt x="0" y="159578"/>
                  <a:pt x="0" y="159578"/>
                </a:cubicBezTo>
                <a:close/>
              </a:path>
            </a:pathLst>
          </a:custGeom>
          <a:solidFill>
            <a:srgbClr val="FB940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67FE34-6434-B347-B365-4639D18B3645}"/>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FEDA4774-F195-2E45-9AD3-96CB6743A8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1DBB2231-5BFE-5144-BF20-73770DBA9F5C}"/>
              </a:ext>
            </a:extLst>
          </p:cNvPr>
          <p:cNvSpPr>
            <a:spLocks noGrp="1"/>
          </p:cNvSpPr>
          <p:nvPr>
            <p:ph type="dt" sz="half" idx="10"/>
          </p:nvPr>
        </p:nvSpPr>
        <p:spPr/>
        <p:txBody>
          <a:bodyPr/>
          <a:lstStyle/>
          <a:p>
            <a:fld id="{8EEFEB1F-BD56-6849-AA83-7E968AF1EF3C}" type="datetimeFigureOut">
              <a:rPr lang="nl-NL" smtClean="0"/>
              <a:t>11-6-2025</a:t>
            </a:fld>
            <a:endParaRPr lang="nl-NL"/>
          </a:p>
        </p:txBody>
      </p:sp>
      <p:sp>
        <p:nvSpPr>
          <p:cNvPr id="5" name="Tijdelijke aanduiding voor voettekst 4">
            <a:extLst>
              <a:ext uri="{FF2B5EF4-FFF2-40B4-BE49-F238E27FC236}">
                <a16:creationId xmlns:a16="http://schemas.microsoft.com/office/drawing/2014/main" id="{9DACB22B-F7C7-1742-8BF5-92B53A35E94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94CC3C7-D930-4543-9B17-937D3F0C19A9}"/>
              </a:ext>
            </a:extLst>
          </p:cNvPr>
          <p:cNvSpPr>
            <a:spLocks noGrp="1"/>
          </p:cNvSpPr>
          <p:nvPr>
            <p:ph type="sldNum" sz="quarter" idx="12"/>
          </p:nvPr>
        </p:nvSpPr>
        <p:spPr/>
        <p:txBody>
          <a:bodyPr/>
          <a:lstStyle/>
          <a:p>
            <a:fld id="{07E62BF1-D000-4948-A3BB-AE29104B0E68}" type="slidenum">
              <a:rPr lang="nl-NL" smtClean="0"/>
              <a:t>‹nr.›</a:t>
            </a:fld>
            <a:endParaRPr lang="nl-NL"/>
          </a:p>
        </p:txBody>
      </p:sp>
    </p:spTree>
    <p:extLst>
      <p:ext uri="{BB962C8B-B14F-4D97-AF65-F5344CB8AC3E}">
        <p14:creationId xmlns:p14="http://schemas.microsoft.com/office/powerpoint/2010/main" val="435716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Inhoudsopgave (1)">
  <p:cSld name="1_Inhoudsopgave (1)">
    <p:spTree>
      <p:nvGrpSpPr>
        <p:cNvPr id="1" name="Shape 33"/>
        <p:cNvGrpSpPr/>
        <p:nvPr/>
      </p:nvGrpSpPr>
      <p:grpSpPr>
        <a:xfrm>
          <a:off x="0" y="0"/>
          <a:ext cx="0" cy="0"/>
          <a:chOff x="0" y="0"/>
          <a:chExt cx="0" cy="0"/>
        </a:xfrm>
      </p:grpSpPr>
      <p:sp>
        <p:nvSpPr>
          <p:cNvPr id="34" name="Google Shape;34;p31"/>
          <p:cNvSpPr/>
          <p:nvPr/>
        </p:nvSpPr>
        <p:spPr>
          <a:xfrm>
            <a:off x="9396222" y="0"/>
            <a:ext cx="2795777" cy="6858000"/>
          </a:xfrm>
          <a:custGeom>
            <a:avLst/>
            <a:gdLst/>
            <a:ahLst/>
            <a:cxnLst/>
            <a:rect l="l" t="t" r="r" b="b"/>
            <a:pathLst>
              <a:path w="2795778" h="6858000" extrusionOk="0">
                <a:moveTo>
                  <a:pt x="0" y="0"/>
                </a:moveTo>
                <a:lnTo>
                  <a:pt x="2795778" y="0"/>
                </a:lnTo>
                <a:lnTo>
                  <a:pt x="2795778" y="6858000"/>
                </a:lnTo>
                <a:lnTo>
                  <a:pt x="0" y="6858000"/>
                </a:lnTo>
                <a:close/>
              </a:path>
            </a:pathLst>
          </a:custGeom>
          <a:solidFill>
            <a:srgbClr val="02164E"/>
          </a:solidFill>
          <a:ln>
            <a:noFill/>
          </a:ln>
        </p:spPr>
        <p:txBody>
          <a:bodyPr spcFirstLastPara="1" wrap="square" lIns="91433" tIns="45700" rIns="91433"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35" name="Google Shape;35;p31"/>
          <p:cNvSpPr/>
          <p:nvPr/>
        </p:nvSpPr>
        <p:spPr>
          <a:xfrm>
            <a:off x="12159234" y="6585584"/>
            <a:ext cx="32765" cy="140208"/>
          </a:xfrm>
          <a:custGeom>
            <a:avLst/>
            <a:gdLst/>
            <a:ahLst/>
            <a:cxnLst/>
            <a:rect l="l" t="t" r="r" b="b"/>
            <a:pathLst>
              <a:path w="32766" h="140208" extrusionOk="0">
                <a:moveTo>
                  <a:pt x="32766" y="140208"/>
                </a:moveTo>
                <a:lnTo>
                  <a:pt x="25908" y="140208"/>
                </a:lnTo>
                <a:cubicBezTo>
                  <a:pt x="16003" y="130302"/>
                  <a:pt x="9906" y="124206"/>
                  <a:pt x="0" y="114300"/>
                </a:cubicBezTo>
                <a:lnTo>
                  <a:pt x="0" y="25908"/>
                </a:lnTo>
                <a:cubicBezTo>
                  <a:pt x="9906" y="16002"/>
                  <a:pt x="16003" y="9906"/>
                  <a:pt x="25908" y="0"/>
                </a:cubicBezTo>
                <a:lnTo>
                  <a:pt x="32766" y="0"/>
                </a:lnTo>
                <a:lnTo>
                  <a:pt x="32766" y="140208"/>
                </a:lnTo>
                <a:close/>
              </a:path>
            </a:pathLst>
          </a:custGeom>
          <a:solidFill>
            <a:srgbClr val="FB940B"/>
          </a:solidFill>
          <a:ln>
            <a:noFill/>
          </a:ln>
        </p:spPr>
        <p:txBody>
          <a:bodyPr spcFirstLastPara="1" wrap="square" lIns="91433" tIns="45700" rIns="91433"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36" name="Google Shape;36;p31"/>
          <p:cNvSpPr/>
          <p:nvPr/>
        </p:nvSpPr>
        <p:spPr>
          <a:xfrm>
            <a:off x="0" y="976883"/>
            <a:ext cx="146304" cy="618743"/>
          </a:xfrm>
          <a:custGeom>
            <a:avLst/>
            <a:gdLst/>
            <a:ahLst/>
            <a:cxnLst/>
            <a:rect l="l" t="t" r="r" b="b"/>
            <a:pathLst>
              <a:path w="146304" h="618743" extrusionOk="0">
                <a:moveTo>
                  <a:pt x="0" y="0"/>
                </a:moveTo>
                <a:lnTo>
                  <a:pt x="105156" y="0"/>
                </a:lnTo>
                <a:cubicBezTo>
                  <a:pt x="121158" y="16002"/>
                  <a:pt x="130302" y="25146"/>
                  <a:pt x="146304" y="41148"/>
                </a:cubicBezTo>
                <a:lnTo>
                  <a:pt x="146304" y="577596"/>
                </a:lnTo>
                <a:cubicBezTo>
                  <a:pt x="130302" y="593598"/>
                  <a:pt x="121158" y="602742"/>
                  <a:pt x="105156" y="618744"/>
                </a:cubicBezTo>
                <a:lnTo>
                  <a:pt x="0" y="618744"/>
                </a:lnTo>
                <a:lnTo>
                  <a:pt x="0" y="0"/>
                </a:lnTo>
                <a:close/>
              </a:path>
            </a:pathLst>
          </a:custGeom>
          <a:solidFill>
            <a:srgbClr val="FB940B"/>
          </a:solidFill>
          <a:ln>
            <a:noFill/>
          </a:ln>
        </p:spPr>
        <p:txBody>
          <a:bodyPr spcFirstLastPara="1" wrap="square" lIns="91433" tIns="45700" rIns="91433"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grpSp>
        <p:nvGrpSpPr>
          <p:cNvPr id="37" name="Google Shape;37;p31"/>
          <p:cNvGrpSpPr/>
          <p:nvPr/>
        </p:nvGrpSpPr>
        <p:grpSpPr>
          <a:xfrm>
            <a:off x="11753851" y="6512052"/>
            <a:ext cx="292607" cy="287273"/>
            <a:chOff x="11753850" y="6512051"/>
            <a:chExt cx="292607" cy="287274"/>
          </a:xfrm>
        </p:grpSpPr>
        <p:sp>
          <p:nvSpPr>
            <p:cNvPr id="38" name="Google Shape;38;p31"/>
            <p:cNvSpPr/>
            <p:nvPr/>
          </p:nvSpPr>
          <p:spPr>
            <a:xfrm>
              <a:off x="11753850" y="6512051"/>
              <a:ext cx="134873" cy="131064"/>
            </a:xfrm>
            <a:custGeom>
              <a:avLst/>
              <a:gdLst/>
              <a:ahLst/>
              <a:cxnLst/>
              <a:rect l="l" t="t" r="r" b="b"/>
              <a:pathLst>
                <a:path w="134873" h="131064" extrusionOk="0">
                  <a:moveTo>
                    <a:pt x="762" y="66294"/>
                  </a:moveTo>
                  <a:cubicBezTo>
                    <a:pt x="762" y="66294"/>
                    <a:pt x="762" y="66294"/>
                    <a:pt x="762" y="66294"/>
                  </a:cubicBezTo>
                  <a:cubicBezTo>
                    <a:pt x="1524" y="66294"/>
                    <a:pt x="1524" y="66294"/>
                    <a:pt x="1524" y="66294"/>
                  </a:cubicBezTo>
                  <a:cubicBezTo>
                    <a:pt x="45720" y="44196"/>
                    <a:pt x="89916" y="22860"/>
                    <a:pt x="133350" y="762"/>
                  </a:cubicBezTo>
                  <a:cubicBezTo>
                    <a:pt x="134112" y="762"/>
                    <a:pt x="134112" y="0"/>
                    <a:pt x="134874" y="0"/>
                  </a:cubicBezTo>
                  <a:cubicBezTo>
                    <a:pt x="134874" y="0"/>
                    <a:pt x="134874" y="762"/>
                    <a:pt x="134874" y="762"/>
                  </a:cubicBezTo>
                  <a:cubicBezTo>
                    <a:pt x="134874" y="8382"/>
                    <a:pt x="134874" y="16002"/>
                    <a:pt x="134874" y="23622"/>
                  </a:cubicBezTo>
                  <a:cubicBezTo>
                    <a:pt x="134874" y="23622"/>
                    <a:pt x="134874" y="23622"/>
                    <a:pt x="134874" y="23622"/>
                  </a:cubicBezTo>
                  <a:cubicBezTo>
                    <a:pt x="134874" y="24384"/>
                    <a:pt x="134874" y="24384"/>
                    <a:pt x="134112" y="25146"/>
                  </a:cubicBezTo>
                  <a:cubicBezTo>
                    <a:pt x="128778" y="27432"/>
                    <a:pt x="124206" y="30480"/>
                    <a:pt x="118872" y="32766"/>
                  </a:cubicBezTo>
                  <a:cubicBezTo>
                    <a:pt x="87630" y="48006"/>
                    <a:pt x="56388" y="63246"/>
                    <a:pt x="25146" y="79248"/>
                  </a:cubicBezTo>
                  <a:cubicBezTo>
                    <a:pt x="23622" y="80010"/>
                    <a:pt x="23622" y="80010"/>
                    <a:pt x="23622" y="81534"/>
                  </a:cubicBezTo>
                  <a:cubicBezTo>
                    <a:pt x="23622" y="97536"/>
                    <a:pt x="23622" y="112776"/>
                    <a:pt x="23622" y="128778"/>
                  </a:cubicBezTo>
                  <a:cubicBezTo>
                    <a:pt x="23622" y="128778"/>
                    <a:pt x="23622" y="129540"/>
                    <a:pt x="23622" y="129540"/>
                  </a:cubicBezTo>
                  <a:cubicBezTo>
                    <a:pt x="23622" y="131064"/>
                    <a:pt x="23622" y="131064"/>
                    <a:pt x="22098" y="131064"/>
                  </a:cubicBezTo>
                  <a:cubicBezTo>
                    <a:pt x="15240" y="131064"/>
                    <a:pt x="8382" y="131064"/>
                    <a:pt x="1524" y="131064"/>
                  </a:cubicBezTo>
                  <a:cubicBezTo>
                    <a:pt x="762" y="131064"/>
                    <a:pt x="762" y="131064"/>
                    <a:pt x="0" y="131064"/>
                  </a:cubicBezTo>
                  <a:cubicBezTo>
                    <a:pt x="0" y="131064"/>
                    <a:pt x="0" y="131064"/>
                    <a:pt x="0" y="131064"/>
                  </a:cubicBezTo>
                  <a:cubicBezTo>
                    <a:pt x="762" y="109728"/>
                    <a:pt x="762" y="87630"/>
                    <a:pt x="762" y="66294"/>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39" name="Google Shape;39;p31"/>
            <p:cNvSpPr/>
            <p:nvPr/>
          </p:nvSpPr>
          <p:spPr>
            <a:xfrm>
              <a:off x="11754611" y="6667500"/>
              <a:ext cx="134874" cy="131825"/>
            </a:xfrm>
            <a:custGeom>
              <a:avLst/>
              <a:gdLst/>
              <a:ahLst/>
              <a:cxnLst/>
              <a:rect l="l" t="t" r="r" b="b"/>
              <a:pathLst>
                <a:path w="134874" h="131825" extrusionOk="0">
                  <a:moveTo>
                    <a:pt x="134875" y="131826"/>
                  </a:moveTo>
                  <a:cubicBezTo>
                    <a:pt x="134112" y="131064"/>
                    <a:pt x="134112" y="131064"/>
                    <a:pt x="133350" y="131064"/>
                  </a:cubicBezTo>
                  <a:cubicBezTo>
                    <a:pt x="89916" y="108966"/>
                    <a:pt x="45720" y="87630"/>
                    <a:pt x="2286" y="65532"/>
                  </a:cubicBezTo>
                  <a:cubicBezTo>
                    <a:pt x="1525" y="65532"/>
                    <a:pt x="1525" y="64770"/>
                    <a:pt x="762" y="64770"/>
                  </a:cubicBezTo>
                  <a:cubicBezTo>
                    <a:pt x="762" y="64770"/>
                    <a:pt x="762" y="64770"/>
                    <a:pt x="0" y="64770"/>
                  </a:cubicBezTo>
                  <a:cubicBezTo>
                    <a:pt x="0" y="43434"/>
                    <a:pt x="0" y="21336"/>
                    <a:pt x="0" y="0"/>
                  </a:cubicBezTo>
                  <a:cubicBezTo>
                    <a:pt x="762" y="0"/>
                    <a:pt x="1525" y="0"/>
                    <a:pt x="1525" y="0"/>
                  </a:cubicBezTo>
                  <a:cubicBezTo>
                    <a:pt x="8382" y="0"/>
                    <a:pt x="14478" y="0"/>
                    <a:pt x="21336" y="0"/>
                  </a:cubicBezTo>
                  <a:cubicBezTo>
                    <a:pt x="21336" y="0"/>
                    <a:pt x="22098" y="0"/>
                    <a:pt x="22098" y="0"/>
                  </a:cubicBezTo>
                  <a:cubicBezTo>
                    <a:pt x="22098" y="0"/>
                    <a:pt x="22860" y="0"/>
                    <a:pt x="22860" y="762"/>
                  </a:cubicBezTo>
                  <a:cubicBezTo>
                    <a:pt x="22860" y="1524"/>
                    <a:pt x="22860" y="1524"/>
                    <a:pt x="22860" y="2286"/>
                  </a:cubicBezTo>
                  <a:cubicBezTo>
                    <a:pt x="22860" y="18288"/>
                    <a:pt x="22860" y="33528"/>
                    <a:pt x="22860" y="49530"/>
                  </a:cubicBezTo>
                  <a:cubicBezTo>
                    <a:pt x="22860" y="51816"/>
                    <a:pt x="22860" y="51054"/>
                    <a:pt x="24385" y="52578"/>
                  </a:cubicBezTo>
                  <a:cubicBezTo>
                    <a:pt x="60198" y="70104"/>
                    <a:pt x="96775" y="88392"/>
                    <a:pt x="132588" y="105918"/>
                  </a:cubicBezTo>
                  <a:cubicBezTo>
                    <a:pt x="134112" y="106680"/>
                    <a:pt x="134112" y="106680"/>
                    <a:pt x="134112" y="108204"/>
                  </a:cubicBezTo>
                  <a:cubicBezTo>
                    <a:pt x="134112" y="115824"/>
                    <a:pt x="134112" y="123444"/>
                    <a:pt x="134112" y="131064"/>
                  </a:cubicBezTo>
                  <a:cubicBezTo>
                    <a:pt x="134875" y="131064"/>
                    <a:pt x="134875" y="131826"/>
                    <a:pt x="134875" y="131826"/>
                  </a:cubicBezTo>
                  <a:cubicBezTo>
                    <a:pt x="134875" y="131826"/>
                    <a:pt x="134875" y="131826"/>
                    <a:pt x="134875" y="13182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40" name="Google Shape;40;p31"/>
            <p:cNvSpPr/>
            <p:nvPr/>
          </p:nvSpPr>
          <p:spPr>
            <a:xfrm>
              <a:off x="11912346" y="6666616"/>
              <a:ext cx="134111" cy="132709"/>
            </a:xfrm>
            <a:custGeom>
              <a:avLst/>
              <a:gdLst/>
              <a:ahLst/>
              <a:cxnLst/>
              <a:rect l="l" t="t" r="r" b="b"/>
              <a:pathLst>
                <a:path w="134111" h="132709" extrusionOk="0">
                  <a:moveTo>
                    <a:pt x="0" y="132710"/>
                  </a:moveTo>
                  <a:cubicBezTo>
                    <a:pt x="0" y="131186"/>
                    <a:pt x="0" y="129662"/>
                    <a:pt x="0" y="128138"/>
                  </a:cubicBezTo>
                  <a:cubicBezTo>
                    <a:pt x="0" y="121280"/>
                    <a:pt x="0" y="115184"/>
                    <a:pt x="0" y="108326"/>
                  </a:cubicBezTo>
                  <a:cubicBezTo>
                    <a:pt x="0" y="107564"/>
                    <a:pt x="0" y="107564"/>
                    <a:pt x="0" y="106802"/>
                  </a:cubicBezTo>
                  <a:cubicBezTo>
                    <a:pt x="0" y="106802"/>
                    <a:pt x="0" y="106040"/>
                    <a:pt x="762" y="106040"/>
                  </a:cubicBezTo>
                  <a:cubicBezTo>
                    <a:pt x="762" y="106040"/>
                    <a:pt x="1524" y="106040"/>
                    <a:pt x="1524" y="105278"/>
                  </a:cubicBezTo>
                  <a:cubicBezTo>
                    <a:pt x="37337" y="87752"/>
                    <a:pt x="73914" y="69464"/>
                    <a:pt x="109727" y="51938"/>
                  </a:cubicBezTo>
                  <a:cubicBezTo>
                    <a:pt x="112014" y="51176"/>
                    <a:pt x="111252" y="51176"/>
                    <a:pt x="111252" y="48890"/>
                  </a:cubicBezTo>
                  <a:cubicBezTo>
                    <a:pt x="111252" y="32888"/>
                    <a:pt x="111252" y="16886"/>
                    <a:pt x="111252" y="1646"/>
                  </a:cubicBezTo>
                  <a:cubicBezTo>
                    <a:pt x="111252" y="-640"/>
                    <a:pt x="111252" y="122"/>
                    <a:pt x="112775" y="122"/>
                  </a:cubicBezTo>
                  <a:cubicBezTo>
                    <a:pt x="119634" y="122"/>
                    <a:pt x="125730" y="122"/>
                    <a:pt x="132587" y="122"/>
                  </a:cubicBezTo>
                  <a:cubicBezTo>
                    <a:pt x="132587" y="122"/>
                    <a:pt x="133350" y="122"/>
                    <a:pt x="133350" y="122"/>
                  </a:cubicBezTo>
                  <a:cubicBezTo>
                    <a:pt x="134112" y="122"/>
                    <a:pt x="134112" y="122"/>
                    <a:pt x="134112" y="884"/>
                  </a:cubicBezTo>
                  <a:cubicBezTo>
                    <a:pt x="134112" y="884"/>
                    <a:pt x="134112" y="1646"/>
                    <a:pt x="134112" y="1646"/>
                  </a:cubicBezTo>
                  <a:cubicBezTo>
                    <a:pt x="134112" y="22220"/>
                    <a:pt x="134112" y="42794"/>
                    <a:pt x="134112" y="63368"/>
                  </a:cubicBezTo>
                  <a:cubicBezTo>
                    <a:pt x="134112" y="65654"/>
                    <a:pt x="134112" y="64892"/>
                    <a:pt x="132587" y="65654"/>
                  </a:cubicBezTo>
                  <a:cubicBezTo>
                    <a:pt x="89154" y="86990"/>
                    <a:pt x="44957" y="109088"/>
                    <a:pt x="1524" y="130424"/>
                  </a:cubicBezTo>
                  <a:cubicBezTo>
                    <a:pt x="1524" y="131948"/>
                    <a:pt x="762" y="132710"/>
                    <a:pt x="0" y="132710"/>
                  </a:cubicBezTo>
                  <a:cubicBezTo>
                    <a:pt x="0" y="132710"/>
                    <a:pt x="0" y="132710"/>
                    <a:pt x="0" y="13271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41" name="Google Shape;41;p31"/>
            <p:cNvSpPr/>
            <p:nvPr/>
          </p:nvSpPr>
          <p:spPr>
            <a:xfrm>
              <a:off x="11912346" y="6512051"/>
              <a:ext cx="134111" cy="131826"/>
            </a:xfrm>
            <a:custGeom>
              <a:avLst/>
              <a:gdLst/>
              <a:ahLst/>
              <a:cxnLst/>
              <a:rect l="l" t="t" r="r" b="b"/>
              <a:pathLst>
                <a:path w="134111" h="131826" extrusionOk="0">
                  <a:moveTo>
                    <a:pt x="0" y="0"/>
                  </a:moveTo>
                  <a:cubicBezTo>
                    <a:pt x="762" y="0"/>
                    <a:pt x="762" y="762"/>
                    <a:pt x="1524" y="762"/>
                  </a:cubicBezTo>
                  <a:cubicBezTo>
                    <a:pt x="19050" y="9906"/>
                    <a:pt x="37337" y="18288"/>
                    <a:pt x="54864" y="27432"/>
                  </a:cubicBezTo>
                  <a:cubicBezTo>
                    <a:pt x="80772" y="40386"/>
                    <a:pt x="106680" y="53340"/>
                    <a:pt x="132587" y="66294"/>
                  </a:cubicBezTo>
                  <a:cubicBezTo>
                    <a:pt x="134112" y="67056"/>
                    <a:pt x="134112" y="66294"/>
                    <a:pt x="134112" y="68580"/>
                  </a:cubicBezTo>
                  <a:cubicBezTo>
                    <a:pt x="134112" y="89154"/>
                    <a:pt x="134112" y="109728"/>
                    <a:pt x="134112" y="130302"/>
                  </a:cubicBezTo>
                  <a:cubicBezTo>
                    <a:pt x="134112" y="131826"/>
                    <a:pt x="134112" y="131826"/>
                    <a:pt x="132587" y="131826"/>
                  </a:cubicBezTo>
                  <a:cubicBezTo>
                    <a:pt x="125730" y="131826"/>
                    <a:pt x="118872" y="131826"/>
                    <a:pt x="112775" y="131826"/>
                  </a:cubicBezTo>
                  <a:cubicBezTo>
                    <a:pt x="111252" y="131826"/>
                    <a:pt x="111252" y="131826"/>
                    <a:pt x="111252" y="130302"/>
                  </a:cubicBezTo>
                  <a:cubicBezTo>
                    <a:pt x="111252" y="114300"/>
                    <a:pt x="111252" y="98298"/>
                    <a:pt x="111252" y="82296"/>
                  </a:cubicBezTo>
                  <a:cubicBezTo>
                    <a:pt x="111252" y="80010"/>
                    <a:pt x="111252" y="80772"/>
                    <a:pt x="109727" y="80010"/>
                  </a:cubicBezTo>
                  <a:cubicBezTo>
                    <a:pt x="73914" y="62484"/>
                    <a:pt x="37337" y="44196"/>
                    <a:pt x="1524" y="26670"/>
                  </a:cubicBezTo>
                  <a:cubicBezTo>
                    <a:pt x="0" y="25908"/>
                    <a:pt x="0" y="25908"/>
                    <a:pt x="0" y="24384"/>
                  </a:cubicBezTo>
                  <a:cubicBezTo>
                    <a:pt x="0" y="16764"/>
                    <a:pt x="0" y="9144"/>
                    <a:pt x="0" y="2286"/>
                  </a:cubicBezTo>
                  <a:cubicBezTo>
                    <a:pt x="0" y="762"/>
                    <a:pt x="0" y="0"/>
                    <a:pt x="0" y="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42" name="Google Shape;42;p31"/>
            <p:cNvSpPr/>
            <p:nvPr/>
          </p:nvSpPr>
          <p:spPr>
            <a:xfrm>
              <a:off x="11897868" y="6613588"/>
              <a:ext cx="84105" cy="108775"/>
            </a:xfrm>
            <a:custGeom>
              <a:avLst/>
              <a:gdLst/>
              <a:ahLst/>
              <a:cxnLst/>
              <a:rect l="l" t="t" r="r" b="b"/>
              <a:pathLst>
                <a:path w="84105" h="108775" extrusionOk="0">
                  <a:moveTo>
                    <a:pt x="0" y="54673"/>
                  </a:moveTo>
                  <a:cubicBezTo>
                    <a:pt x="0" y="37147"/>
                    <a:pt x="0" y="20383"/>
                    <a:pt x="0" y="2857"/>
                  </a:cubicBezTo>
                  <a:cubicBezTo>
                    <a:pt x="0" y="571"/>
                    <a:pt x="0" y="1333"/>
                    <a:pt x="1524" y="1333"/>
                  </a:cubicBezTo>
                  <a:cubicBezTo>
                    <a:pt x="4572" y="1333"/>
                    <a:pt x="7620" y="1333"/>
                    <a:pt x="11430" y="1333"/>
                  </a:cubicBezTo>
                  <a:cubicBezTo>
                    <a:pt x="12192" y="1333"/>
                    <a:pt x="12192" y="1333"/>
                    <a:pt x="12954" y="1333"/>
                  </a:cubicBezTo>
                  <a:cubicBezTo>
                    <a:pt x="12954" y="1333"/>
                    <a:pt x="13715" y="1333"/>
                    <a:pt x="13715" y="2095"/>
                  </a:cubicBezTo>
                  <a:cubicBezTo>
                    <a:pt x="13715" y="2857"/>
                    <a:pt x="13715" y="2857"/>
                    <a:pt x="13715" y="3620"/>
                  </a:cubicBezTo>
                  <a:cubicBezTo>
                    <a:pt x="13715" y="5905"/>
                    <a:pt x="13715" y="8191"/>
                    <a:pt x="13715" y="11240"/>
                  </a:cubicBezTo>
                  <a:cubicBezTo>
                    <a:pt x="13715" y="11240"/>
                    <a:pt x="13715" y="12001"/>
                    <a:pt x="13715" y="12001"/>
                  </a:cubicBezTo>
                  <a:cubicBezTo>
                    <a:pt x="13715" y="12001"/>
                    <a:pt x="13715" y="12001"/>
                    <a:pt x="13715" y="12001"/>
                  </a:cubicBezTo>
                  <a:cubicBezTo>
                    <a:pt x="13715" y="12001"/>
                    <a:pt x="14478" y="11240"/>
                    <a:pt x="14478" y="11240"/>
                  </a:cubicBezTo>
                  <a:cubicBezTo>
                    <a:pt x="16764" y="8953"/>
                    <a:pt x="19050" y="7430"/>
                    <a:pt x="21335" y="5905"/>
                  </a:cubicBezTo>
                  <a:cubicBezTo>
                    <a:pt x="25908" y="2857"/>
                    <a:pt x="31242" y="1333"/>
                    <a:pt x="36575" y="571"/>
                  </a:cubicBezTo>
                  <a:cubicBezTo>
                    <a:pt x="40385" y="-190"/>
                    <a:pt x="44195" y="-190"/>
                    <a:pt x="48768" y="571"/>
                  </a:cubicBezTo>
                  <a:cubicBezTo>
                    <a:pt x="52578" y="1333"/>
                    <a:pt x="57150" y="2095"/>
                    <a:pt x="60960" y="3620"/>
                  </a:cubicBezTo>
                  <a:cubicBezTo>
                    <a:pt x="68580" y="6667"/>
                    <a:pt x="74675" y="12001"/>
                    <a:pt x="79248" y="19621"/>
                  </a:cubicBezTo>
                  <a:cubicBezTo>
                    <a:pt x="81534" y="24193"/>
                    <a:pt x="83058" y="28765"/>
                    <a:pt x="83820" y="33337"/>
                  </a:cubicBezTo>
                  <a:cubicBezTo>
                    <a:pt x="84582" y="39433"/>
                    <a:pt x="83820" y="45530"/>
                    <a:pt x="81534" y="51625"/>
                  </a:cubicBezTo>
                  <a:cubicBezTo>
                    <a:pt x="77724" y="61531"/>
                    <a:pt x="70865" y="68390"/>
                    <a:pt x="60960" y="72961"/>
                  </a:cubicBezTo>
                  <a:cubicBezTo>
                    <a:pt x="57150" y="74485"/>
                    <a:pt x="53340" y="75247"/>
                    <a:pt x="48768" y="76010"/>
                  </a:cubicBezTo>
                  <a:cubicBezTo>
                    <a:pt x="41910" y="76771"/>
                    <a:pt x="34290" y="76010"/>
                    <a:pt x="28194" y="72961"/>
                  </a:cubicBezTo>
                  <a:cubicBezTo>
                    <a:pt x="24384" y="71437"/>
                    <a:pt x="21335" y="69151"/>
                    <a:pt x="18288" y="66103"/>
                  </a:cubicBezTo>
                  <a:cubicBezTo>
                    <a:pt x="17525" y="65341"/>
                    <a:pt x="16002" y="63817"/>
                    <a:pt x="15240" y="62293"/>
                  </a:cubicBezTo>
                  <a:cubicBezTo>
                    <a:pt x="15240" y="62293"/>
                    <a:pt x="15240" y="61531"/>
                    <a:pt x="14478" y="61531"/>
                  </a:cubicBezTo>
                  <a:cubicBezTo>
                    <a:pt x="14478" y="61531"/>
                    <a:pt x="14478" y="61531"/>
                    <a:pt x="14478" y="61531"/>
                  </a:cubicBezTo>
                  <a:cubicBezTo>
                    <a:pt x="14478" y="61531"/>
                    <a:pt x="14478" y="61531"/>
                    <a:pt x="14478" y="61531"/>
                  </a:cubicBezTo>
                  <a:cubicBezTo>
                    <a:pt x="14478" y="62293"/>
                    <a:pt x="14478" y="62293"/>
                    <a:pt x="14478" y="63055"/>
                  </a:cubicBezTo>
                  <a:cubicBezTo>
                    <a:pt x="14478" y="77533"/>
                    <a:pt x="14478" y="92773"/>
                    <a:pt x="14478" y="107251"/>
                  </a:cubicBezTo>
                  <a:cubicBezTo>
                    <a:pt x="14478" y="108013"/>
                    <a:pt x="14478" y="108013"/>
                    <a:pt x="14478" y="108775"/>
                  </a:cubicBezTo>
                  <a:cubicBezTo>
                    <a:pt x="14478" y="108775"/>
                    <a:pt x="14478" y="108775"/>
                    <a:pt x="14478" y="108775"/>
                  </a:cubicBezTo>
                  <a:cubicBezTo>
                    <a:pt x="14478" y="108775"/>
                    <a:pt x="13715" y="108775"/>
                    <a:pt x="13715" y="108775"/>
                  </a:cubicBezTo>
                  <a:cubicBezTo>
                    <a:pt x="9905" y="108775"/>
                    <a:pt x="6858" y="108775"/>
                    <a:pt x="3048" y="108775"/>
                  </a:cubicBezTo>
                  <a:cubicBezTo>
                    <a:pt x="3048" y="108775"/>
                    <a:pt x="2285" y="108775"/>
                    <a:pt x="2285" y="108775"/>
                  </a:cubicBezTo>
                  <a:cubicBezTo>
                    <a:pt x="1524" y="108775"/>
                    <a:pt x="1524" y="108775"/>
                    <a:pt x="1524" y="108013"/>
                  </a:cubicBezTo>
                  <a:cubicBezTo>
                    <a:pt x="1524" y="107251"/>
                    <a:pt x="1524" y="107251"/>
                    <a:pt x="1524" y="106490"/>
                  </a:cubicBezTo>
                  <a:cubicBezTo>
                    <a:pt x="0" y="88963"/>
                    <a:pt x="0" y="71437"/>
                    <a:pt x="0" y="54673"/>
                  </a:cubicBezTo>
                  <a:close/>
                  <a:moveTo>
                    <a:pt x="41910" y="63817"/>
                  </a:moveTo>
                  <a:cubicBezTo>
                    <a:pt x="44958" y="63817"/>
                    <a:pt x="48005" y="63055"/>
                    <a:pt x="51815" y="62293"/>
                  </a:cubicBezTo>
                  <a:cubicBezTo>
                    <a:pt x="59435" y="60007"/>
                    <a:pt x="65532" y="54673"/>
                    <a:pt x="67818" y="46291"/>
                  </a:cubicBezTo>
                  <a:cubicBezTo>
                    <a:pt x="69342" y="40957"/>
                    <a:pt x="70104" y="36385"/>
                    <a:pt x="68580" y="31051"/>
                  </a:cubicBezTo>
                  <a:cubicBezTo>
                    <a:pt x="67055" y="22670"/>
                    <a:pt x="61722" y="15811"/>
                    <a:pt x="54102" y="12763"/>
                  </a:cubicBezTo>
                  <a:cubicBezTo>
                    <a:pt x="51054" y="11240"/>
                    <a:pt x="47244" y="10477"/>
                    <a:pt x="44195" y="10477"/>
                  </a:cubicBezTo>
                  <a:cubicBezTo>
                    <a:pt x="40385" y="10477"/>
                    <a:pt x="35814" y="10477"/>
                    <a:pt x="32004" y="12001"/>
                  </a:cubicBezTo>
                  <a:cubicBezTo>
                    <a:pt x="23622" y="15050"/>
                    <a:pt x="17525" y="20383"/>
                    <a:pt x="15240" y="28765"/>
                  </a:cubicBezTo>
                  <a:cubicBezTo>
                    <a:pt x="13715" y="33337"/>
                    <a:pt x="13715" y="38671"/>
                    <a:pt x="14478" y="43243"/>
                  </a:cubicBezTo>
                  <a:cubicBezTo>
                    <a:pt x="16002" y="50863"/>
                    <a:pt x="20574" y="56960"/>
                    <a:pt x="27432" y="60770"/>
                  </a:cubicBezTo>
                  <a:cubicBezTo>
                    <a:pt x="31242" y="63055"/>
                    <a:pt x="35814" y="63817"/>
                    <a:pt x="41910" y="63817"/>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43" name="Google Shape;43;p31"/>
            <p:cNvSpPr/>
            <p:nvPr/>
          </p:nvSpPr>
          <p:spPr>
            <a:xfrm>
              <a:off x="11820143" y="6593585"/>
              <a:ext cx="54864" cy="94488"/>
            </a:xfrm>
            <a:custGeom>
              <a:avLst/>
              <a:gdLst/>
              <a:ahLst/>
              <a:cxnLst/>
              <a:rect l="l" t="t" r="r" b="b"/>
              <a:pathLst>
                <a:path w="54864" h="94488" extrusionOk="0">
                  <a:moveTo>
                    <a:pt x="54103" y="81534"/>
                  </a:moveTo>
                  <a:cubicBezTo>
                    <a:pt x="54865" y="81534"/>
                    <a:pt x="54865" y="81534"/>
                    <a:pt x="54103" y="81534"/>
                  </a:cubicBezTo>
                  <a:cubicBezTo>
                    <a:pt x="54103" y="85344"/>
                    <a:pt x="54865" y="88392"/>
                    <a:pt x="54865" y="91440"/>
                  </a:cubicBezTo>
                  <a:cubicBezTo>
                    <a:pt x="54865" y="92202"/>
                    <a:pt x="54865" y="92202"/>
                    <a:pt x="54103" y="92202"/>
                  </a:cubicBezTo>
                  <a:cubicBezTo>
                    <a:pt x="51816" y="92964"/>
                    <a:pt x="49530" y="93726"/>
                    <a:pt x="47245" y="93726"/>
                  </a:cubicBezTo>
                  <a:cubicBezTo>
                    <a:pt x="43435" y="94488"/>
                    <a:pt x="40386" y="94488"/>
                    <a:pt x="36576" y="94488"/>
                  </a:cubicBezTo>
                  <a:cubicBezTo>
                    <a:pt x="33528" y="94488"/>
                    <a:pt x="31243" y="93726"/>
                    <a:pt x="28195" y="92964"/>
                  </a:cubicBezTo>
                  <a:cubicBezTo>
                    <a:pt x="23623" y="91440"/>
                    <a:pt x="20575" y="88392"/>
                    <a:pt x="19050" y="84582"/>
                  </a:cubicBezTo>
                  <a:cubicBezTo>
                    <a:pt x="18288" y="83820"/>
                    <a:pt x="18288" y="82296"/>
                    <a:pt x="18288" y="81534"/>
                  </a:cubicBezTo>
                  <a:cubicBezTo>
                    <a:pt x="17526" y="79248"/>
                    <a:pt x="17526" y="76962"/>
                    <a:pt x="17526" y="73914"/>
                  </a:cubicBezTo>
                  <a:cubicBezTo>
                    <a:pt x="17526" y="72390"/>
                    <a:pt x="17526" y="70866"/>
                    <a:pt x="17526" y="69342"/>
                  </a:cubicBezTo>
                  <a:cubicBezTo>
                    <a:pt x="17526" y="57150"/>
                    <a:pt x="17526" y="44958"/>
                    <a:pt x="17526" y="32766"/>
                  </a:cubicBezTo>
                  <a:cubicBezTo>
                    <a:pt x="17526" y="30480"/>
                    <a:pt x="17526" y="31242"/>
                    <a:pt x="16003" y="31242"/>
                  </a:cubicBezTo>
                  <a:cubicBezTo>
                    <a:pt x="11430" y="31242"/>
                    <a:pt x="6858" y="31242"/>
                    <a:pt x="2286" y="31242"/>
                  </a:cubicBezTo>
                  <a:cubicBezTo>
                    <a:pt x="1525" y="31242"/>
                    <a:pt x="1525" y="31242"/>
                    <a:pt x="763" y="31242"/>
                  </a:cubicBezTo>
                  <a:cubicBezTo>
                    <a:pt x="763" y="31242"/>
                    <a:pt x="0" y="31242"/>
                    <a:pt x="0" y="30480"/>
                  </a:cubicBezTo>
                  <a:cubicBezTo>
                    <a:pt x="0" y="30480"/>
                    <a:pt x="0" y="29718"/>
                    <a:pt x="0" y="29718"/>
                  </a:cubicBezTo>
                  <a:cubicBezTo>
                    <a:pt x="0" y="27432"/>
                    <a:pt x="0" y="24384"/>
                    <a:pt x="0" y="22098"/>
                  </a:cubicBezTo>
                  <a:cubicBezTo>
                    <a:pt x="0" y="22098"/>
                    <a:pt x="0" y="21336"/>
                    <a:pt x="0" y="21336"/>
                  </a:cubicBezTo>
                  <a:cubicBezTo>
                    <a:pt x="0" y="21336"/>
                    <a:pt x="0" y="20574"/>
                    <a:pt x="763" y="20574"/>
                  </a:cubicBezTo>
                  <a:cubicBezTo>
                    <a:pt x="1525" y="20574"/>
                    <a:pt x="1525" y="20574"/>
                    <a:pt x="2286" y="20574"/>
                  </a:cubicBezTo>
                  <a:cubicBezTo>
                    <a:pt x="6858" y="20574"/>
                    <a:pt x="11430" y="20574"/>
                    <a:pt x="16003" y="20574"/>
                  </a:cubicBezTo>
                  <a:cubicBezTo>
                    <a:pt x="17526" y="20574"/>
                    <a:pt x="17526" y="20574"/>
                    <a:pt x="17526" y="19050"/>
                  </a:cubicBezTo>
                  <a:cubicBezTo>
                    <a:pt x="17526" y="13716"/>
                    <a:pt x="17526" y="7620"/>
                    <a:pt x="17526" y="2286"/>
                  </a:cubicBezTo>
                  <a:cubicBezTo>
                    <a:pt x="17526" y="1524"/>
                    <a:pt x="17526" y="1524"/>
                    <a:pt x="17526" y="762"/>
                  </a:cubicBezTo>
                  <a:cubicBezTo>
                    <a:pt x="17526" y="762"/>
                    <a:pt x="17526" y="0"/>
                    <a:pt x="18288" y="0"/>
                  </a:cubicBezTo>
                  <a:cubicBezTo>
                    <a:pt x="18288" y="0"/>
                    <a:pt x="19050" y="0"/>
                    <a:pt x="19050" y="0"/>
                  </a:cubicBezTo>
                  <a:cubicBezTo>
                    <a:pt x="22860" y="0"/>
                    <a:pt x="25908" y="0"/>
                    <a:pt x="29718" y="0"/>
                  </a:cubicBezTo>
                  <a:cubicBezTo>
                    <a:pt x="29718" y="0"/>
                    <a:pt x="30480" y="0"/>
                    <a:pt x="30480" y="0"/>
                  </a:cubicBezTo>
                  <a:cubicBezTo>
                    <a:pt x="30480" y="0"/>
                    <a:pt x="30480" y="0"/>
                    <a:pt x="30480" y="0"/>
                  </a:cubicBezTo>
                  <a:cubicBezTo>
                    <a:pt x="30480" y="762"/>
                    <a:pt x="30480" y="762"/>
                    <a:pt x="30480" y="1524"/>
                  </a:cubicBezTo>
                  <a:cubicBezTo>
                    <a:pt x="30480" y="6858"/>
                    <a:pt x="30480" y="12954"/>
                    <a:pt x="30480" y="18288"/>
                  </a:cubicBezTo>
                  <a:cubicBezTo>
                    <a:pt x="30480" y="19812"/>
                    <a:pt x="30480" y="19812"/>
                    <a:pt x="32005" y="19812"/>
                  </a:cubicBezTo>
                  <a:cubicBezTo>
                    <a:pt x="38863" y="19812"/>
                    <a:pt x="44958" y="19812"/>
                    <a:pt x="51816" y="19812"/>
                  </a:cubicBezTo>
                  <a:cubicBezTo>
                    <a:pt x="53340" y="19812"/>
                    <a:pt x="53340" y="19812"/>
                    <a:pt x="53340" y="21336"/>
                  </a:cubicBezTo>
                  <a:cubicBezTo>
                    <a:pt x="53340" y="23622"/>
                    <a:pt x="53340" y="25908"/>
                    <a:pt x="53340" y="28194"/>
                  </a:cubicBezTo>
                  <a:cubicBezTo>
                    <a:pt x="53340" y="28956"/>
                    <a:pt x="53340" y="28956"/>
                    <a:pt x="53340" y="29718"/>
                  </a:cubicBezTo>
                  <a:cubicBezTo>
                    <a:pt x="52578" y="29718"/>
                    <a:pt x="51816" y="29718"/>
                    <a:pt x="51816" y="29718"/>
                  </a:cubicBezTo>
                  <a:cubicBezTo>
                    <a:pt x="45720" y="29718"/>
                    <a:pt x="39625" y="29718"/>
                    <a:pt x="32766" y="29718"/>
                  </a:cubicBezTo>
                  <a:cubicBezTo>
                    <a:pt x="32766" y="29718"/>
                    <a:pt x="32005" y="29718"/>
                    <a:pt x="32005" y="29718"/>
                  </a:cubicBezTo>
                  <a:cubicBezTo>
                    <a:pt x="30480" y="29718"/>
                    <a:pt x="30480" y="29718"/>
                    <a:pt x="30480" y="31242"/>
                  </a:cubicBezTo>
                  <a:cubicBezTo>
                    <a:pt x="30480" y="43434"/>
                    <a:pt x="30480" y="54864"/>
                    <a:pt x="30480" y="67056"/>
                  </a:cubicBezTo>
                  <a:cubicBezTo>
                    <a:pt x="30480" y="69342"/>
                    <a:pt x="30480" y="70866"/>
                    <a:pt x="30480" y="73152"/>
                  </a:cubicBezTo>
                  <a:cubicBezTo>
                    <a:pt x="30480" y="74676"/>
                    <a:pt x="31243" y="75438"/>
                    <a:pt x="31243" y="76962"/>
                  </a:cubicBezTo>
                  <a:cubicBezTo>
                    <a:pt x="32766" y="80010"/>
                    <a:pt x="35053" y="81534"/>
                    <a:pt x="37338" y="82296"/>
                  </a:cubicBezTo>
                  <a:cubicBezTo>
                    <a:pt x="39625" y="83058"/>
                    <a:pt x="42673" y="83058"/>
                    <a:pt x="44958" y="82296"/>
                  </a:cubicBezTo>
                  <a:cubicBezTo>
                    <a:pt x="48768" y="83058"/>
                    <a:pt x="51816" y="82296"/>
                    <a:pt x="54103" y="81534"/>
                  </a:cubicBezTo>
                  <a:cubicBezTo>
                    <a:pt x="54103" y="81534"/>
                    <a:pt x="54103" y="81534"/>
                    <a:pt x="54103" y="81534"/>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grpSp>
      <p:sp>
        <p:nvSpPr>
          <p:cNvPr id="44" name="Google Shape;44;p31"/>
          <p:cNvSpPr txBox="1">
            <a:spLocks noGrp="1"/>
          </p:cNvSpPr>
          <p:nvPr>
            <p:ph type="ctrTitle"/>
          </p:nvPr>
        </p:nvSpPr>
        <p:spPr>
          <a:xfrm>
            <a:off x="751333" y="929336"/>
            <a:ext cx="5606796" cy="1008000"/>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rgbClr val="02164E"/>
              </a:buClr>
              <a:buSzPts val="4500"/>
              <a:buFont typeface="Avenir"/>
              <a:buNone/>
              <a:defRPr sz="6000">
                <a:solidFill>
                  <a:srgbClr val="02164E"/>
                </a:solidFill>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5" name="Google Shape;45;p31"/>
          <p:cNvSpPr txBox="1">
            <a:spLocks noGrp="1"/>
          </p:cNvSpPr>
          <p:nvPr>
            <p:ph type="body" idx="1"/>
          </p:nvPr>
        </p:nvSpPr>
        <p:spPr>
          <a:xfrm>
            <a:off x="751330" y="2327197"/>
            <a:ext cx="464819" cy="3601468"/>
          </a:xfrm>
          <a:prstGeom prst="rect">
            <a:avLst/>
          </a:prstGeom>
          <a:noFill/>
          <a:ln>
            <a:noFill/>
          </a:ln>
        </p:spPr>
        <p:txBody>
          <a:bodyPr spcFirstLastPara="1" wrap="square" lIns="0" tIns="0" rIns="0" bIns="0" anchor="t" anchorCtr="0">
            <a:noAutofit/>
          </a:bodyPr>
          <a:lstStyle>
            <a:lvl1pPr marL="609585" lvl="0" indent="-304792" algn="l">
              <a:lnSpc>
                <a:spcPct val="118000"/>
              </a:lnSpc>
              <a:spcBef>
                <a:spcPts val="0"/>
              </a:spcBef>
              <a:spcAft>
                <a:spcPts val="0"/>
              </a:spcAft>
              <a:buClr>
                <a:srgbClr val="02164E"/>
              </a:buClr>
              <a:buSzPts val="1800"/>
              <a:buNone/>
              <a:defRPr sz="2400">
                <a:solidFill>
                  <a:srgbClr val="02164E"/>
                </a:solidFill>
                <a:latin typeface="Avenir"/>
                <a:ea typeface="Avenir"/>
                <a:cs typeface="Avenir"/>
                <a:sym typeface="Avenir"/>
              </a:defRPr>
            </a:lvl1pPr>
            <a:lvl2pPr marL="1219170" lvl="1" indent="-304792" algn="l">
              <a:lnSpc>
                <a:spcPct val="90000"/>
              </a:lnSpc>
              <a:spcBef>
                <a:spcPts val="533"/>
              </a:spcBef>
              <a:spcAft>
                <a:spcPts val="0"/>
              </a:spcAft>
              <a:buClr>
                <a:srgbClr val="02164E"/>
              </a:buClr>
              <a:buSzPts val="1800"/>
              <a:buNone/>
              <a:defRPr sz="2400">
                <a:solidFill>
                  <a:srgbClr val="02164E"/>
                </a:solidFill>
              </a:defRPr>
            </a:lvl2pPr>
            <a:lvl3pPr marL="1828754" lvl="2" indent="-304792" algn="l">
              <a:lnSpc>
                <a:spcPct val="90000"/>
              </a:lnSpc>
              <a:spcBef>
                <a:spcPts val="533"/>
              </a:spcBef>
              <a:spcAft>
                <a:spcPts val="0"/>
              </a:spcAft>
              <a:buClr>
                <a:srgbClr val="02164E"/>
              </a:buClr>
              <a:buSzPts val="1800"/>
              <a:buNone/>
              <a:defRPr sz="2400">
                <a:solidFill>
                  <a:srgbClr val="02164E"/>
                </a:solidFill>
              </a:defRPr>
            </a:lvl3pPr>
            <a:lvl4pPr marL="2438339" lvl="3" indent="-304792" algn="l">
              <a:lnSpc>
                <a:spcPct val="90000"/>
              </a:lnSpc>
              <a:spcBef>
                <a:spcPts val="533"/>
              </a:spcBef>
              <a:spcAft>
                <a:spcPts val="0"/>
              </a:spcAft>
              <a:buClr>
                <a:srgbClr val="02164E"/>
              </a:buClr>
              <a:buSzPts val="1800"/>
              <a:buNone/>
              <a:defRPr sz="2400">
                <a:solidFill>
                  <a:srgbClr val="02164E"/>
                </a:solidFill>
              </a:defRPr>
            </a:lvl4pPr>
            <a:lvl5pPr marL="3047924" lvl="4" indent="-304792" algn="l">
              <a:lnSpc>
                <a:spcPct val="90000"/>
              </a:lnSpc>
              <a:spcBef>
                <a:spcPts val="533"/>
              </a:spcBef>
              <a:spcAft>
                <a:spcPts val="0"/>
              </a:spcAft>
              <a:buClr>
                <a:srgbClr val="02164E"/>
              </a:buClr>
              <a:buSzPts val="1800"/>
              <a:buNone/>
              <a:defRPr sz="2400">
                <a:solidFill>
                  <a:srgbClr val="02164E"/>
                </a:solidFill>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46" name="Google Shape;46;p31"/>
          <p:cNvSpPr txBox="1">
            <a:spLocks noGrp="1"/>
          </p:cNvSpPr>
          <p:nvPr>
            <p:ph type="body" idx="2"/>
          </p:nvPr>
        </p:nvSpPr>
        <p:spPr>
          <a:xfrm>
            <a:off x="1296097" y="2422060"/>
            <a:ext cx="2074000" cy="3642800"/>
          </a:xfrm>
          <a:prstGeom prst="rect">
            <a:avLst/>
          </a:prstGeom>
          <a:noFill/>
          <a:ln>
            <a:noFill/>
          </a:ln>
        </p:spPr>
        <p:txBody>
          <a:bodyPr spcFirstLastPara="1" wrap="square" lIns="0" tIns="0" rIns="0" bIns="0" anchor="t" anchorCtr="0">
            <a:noAutofit/>
          </a:bodyPr>
          <a:lstStyle>
            <a:lvl1pPr marL="609585" lvl="0" indent="-304792" algn="l">
              <a:lnSpc>
                <a:spcPct val="193000"/>
              </a:lnSpc>
              <a:spcBef>
                <a:spcPts val="0"/>
              </a:spcBef>
              <a:spcAft>
                <a:spcPts val="0"/>
              </a:spcAft>
              <a:buClr>
                <a:schemeClr val="dk1"/>
              </a:buClr>
              <a:buSzPts val="1100"/>
              <a:buNone/>
              <a:defRPr sz="1467">
                <a:latin typeface="Avenir"/>
                <a:ea typeface="Avenir"/>
                <a:cs typeface="Avenir"/>
                <a:sym typeface="Avenir"/>
              </a:defRPr>
            </a:lvl1pPr>
            <a:lvl2pPr marL="1219170" lvl="1" indent="-397923" algn="l">
              <a:lnSpc>
                <a:spcPct val="193000"/>
              </a:lnSpc>
              <a:spcBef>
                <a:spcPts val="0"/>
              </a:spcBef>
              <a:spcAft>
                <a:spcPts val="0"/>
              </a:spcAft>
              <a:buClr>
                <a:schemeClr val="dk1"/>
              </a:buClr>
              <a:buSzPts val="1100"/>
              <a:buChar char="•"/>
              <a:defRPr sz="1467"/>
            </a:lvl2pPr>
            <a:lvl3pPr marL="1828754" lvl="2" indent="-397923" algn="l">
              <a:lnSpc>
                <a:spcPct val="193000"/>
              </a:lnSpc>
              <a:spcBef>
                <a:spcPts val="0"/>
              </a:spcBef>
              <a:spcAft>
                <a:spcPts val="0"/>
              </a:spcAft>
              <a:buClr>
                <a:schemeClr val="dk1"/>
              </a:buClr>
              <a:buSzPts val="1100"/>
              <a:buChar char="•"/>
              <a:defRPr sz="1467"/>
            </a:lvl3pPr>
            <a:lvl4pPr marL="2438339" lvl="3" indent="-397923" algn="l">
              <a:lnSpc>
                <a:spcPct val="193000"/>
              </a:lnSpc>
              <a:spcBef>
                <a:spcPts val="0"/>
              </a:spcBef>
              <a:spcAft>
                <a:spcPts val="0"/>
              </a:spcAft>
              <a:buClr>
                <a:schemeClr val="dk1"/>
              </a:buClr>
              <a:buSzPts val="1100"/>
              <a:buChar char="•"/>
              <a:defRPr sz="1467"/>
            </a:lvl4pPr>
            <a:lvl5pPr marL="3047924" lvl="4" indent="-397923" algn="l">
              <a:lnSpc>
                <a:spcPct val="193000"/>
              </a:lnSpc>
              <a:spcBef>
                <a:spcPts val="0"/>
              </a:spcBef>
              <a:spcAft>
                <a:spcPts val="0"/>
              </a:spcAft>
              <a:buClr>
                <a:schemeClr val="dk1"/>
              </a:buClr>
              <a:buSzPts val="1100"/>
              <a:buChar char="•"/>
              <a:defRPr sz="1467"/>
            </a:lvl5pPr>
            <a:lvl6pPr marL="3657509" lvl="5" indent="-397923" algn="l">
              <a:lnSpc>
                <a:spcPct val="193000"/>
              </a:lnSpc>
              <a:spcBef>
                <a:spcPts val="0"/>
              </a:spcBef>
              <a:spcAft>
                <a:spcPts val="0"/>
              </a:spcAft>
              <a:buClr>
                <a:schemeClr val="dk1"/>
              </a:buClr>
              <a:buSzPts val="1100"/>
              <a:buChar char="•"/>
              <a:defRPr sz="1467"/>
            </a:lvl6pPr>
            <a:lvl7pPr marL="4267093" lvl="6" indent="-397923" algn="l">
              <a:lnSpc>
                <a:spcPct val="193000"/>
              </a:lnSpc>
              <a:spcBef>
                <a:spcPts val="0"/>
              </a:spcBef>
              <a:spcAft>
                <a:spcPts val="0"/>
              </a:spcAft>
              <a:buClr>
                <a:schemeClr val="dk1"/>
              </a:buClr>
              <a:buSzPts val="1100"/>
              <a:buChar char="•"/>
              <a:defRPr sz="1467"/>
            </a:lvl7pPr>
            <a:lvl8pPr marL="4876678" lvl="7" indent="-397923" algn="l">
              <a:lnSpc>
                <a:spcPct val="193000"/>
              </a:lnSpc>
              <a:spcBef>
                <a:spcPts val="0"/>
              </a:spcBef>
              <a:spcAft>
                <a:spcPts val="0"/>
              </a:spcAft>
              <a:buClr>
                <a:schemeClr val="dk1"/>
              </a:buClr>
              <a:buSzPts val="1100"/>
              <a:buChar char="•"/>
              <a:defRPr sz="1467"/>
            </a:lvl8pPr>
            <a:lvl9pPr marL="5486263" lvl="8" indent="-397923" algn="l">
              <a:lnSpc>
                <a:spcPct val="193000"/>
              </a:lnSpc>
              <a:spcBef>
                <a:spcPts val="0"/>
              </a:spcBef>
              <a:spcAft>
                <a:spcPts val="0"/>
              </a:spcAft>
              <a:buClr>
                <a:schemeClr val="dk1"/>
              </a:buClr>
              <a:buSzPts val="1100"/>
              <a:buChar char="•"/>
              <a:defRPr sz="1467"/>
            </a:lvl9pPr>
          </a:lstStyle>
          <a:p>
            <a:endParaRPr/>
          </a:p>
        </p:txBody>
      </p:sp>
      <p:sp>
        <p:nvSpPr>
          <p:cNvPr id="47" name="Google Shape;47;p31"/>
          <p:cNvSpPr txBox="1">
            <a:spLocks noGrp="1"/>
          </p:cNvSpPr>
          <p:nvPr>
            <p:ph type="body" idx="3"/>
          </p:nvPr>
        </p:nvSpPr>
        <p:spPr>
          <a:xfrm>
            <a:off x="3739515" y="2327197"/>
            <a:ext cx="464819" cy="3601468"/>
          </a:xfrm>
          <a:prstGeom prst="rect">
            <a:avLst/>
          </a:prstGeom>
          <a:noFill/>
          <a:ln>
            <a:noFill/>
          </a:ln>
        </p:spPr>
        <p:txBody>
          <a:bodyPr spcFirstLastPara="1" wrap="square" lIns="0" tIns="0" rIns="0" bIns="0" anchor="t" anchorCtr="0">
            <a:noAutofit/>
          </a:bodyPr>
          <a:lstStyle>
            <a:lvl1pPr marL="609585" lvl="0" indent="-304792" algn="l">
              <a:lnSpc>
                <a:spcPct val="118000"/>
              </a:lnSpc>
              <a:spcBef>
                <a:spcPts val="0"/>
              </a:spcBef>
              <a:spcAft>
                <a:spcPts val="0"/>
              </a:spcAft>
              <a:buClr>
                <a:srgbClr val="02164E"/>
              </a:buClr>
              <a:buSzPts val="1800"/>
              <a:buNone/>
              <a:defRPr sz="2400">
                <a:solidFill>
                  <a:srgbClr val="02164E"/>
                </a:solidFill>
                <a:latin typeface="Avenir"/>
                <a:ea typeface="Avenir"/>
                <a:cs typeface="Avenir"/>
                <a:sym typeface="Avenir"/>
              </a:defRPr>
            </a:lvl1pPr>
            <a:lvl2pPr marL="1219170" lvl="1" indent="-304792" algn="l">
              <a:lnSpc>
                <a:spcPct val="90000"/>
              </a:lnSpc>
              <a:spcBef>
                <a:spcPts val="533"/>
              </a:spcBef>
              <a:spcAft>
                <a:spcPts val="0"/>
              </a:spcAft>
              <a:buClr>
                <a:srgbClr val="02164E"/>
              </a:buClr>
              <a:buSzPts val="1800"/>
              <a:buNone/>
              <a:defRPr sz="2400">
                <a:solidFill>
                  <a:srgbClr val="02164E"/>
                </a:solidFill>
              </a:defRPr>
            </a:lvl2pPr>
            <a:lvl3pPr marL="1828754" lvl="2" indent="-304792" algn="l">
              <a:lnSpc>
                <a:spcPct val="90000"/>
              </a:lnSpc>
              <a:spcBef>
                <a:spcPts val="533"/>
              </a:spcBef>
              <a:spcAft>
                <a:spcPts val="0"/>
              </a:spcAft>
              <a:buClr>
                <a:srgbClr val="02164E"/>
              </a:buClr>
              <a:buSzPts val="1800"/>
              <a:buNone/>
              <a:defRPr sz="2400">
                <a:solidFill>
                  <a:srgbClr val="02164E"/>
                </a:solidFill>
              </a:defRPr>
            </a:lvl3pPr>
            <a:lvl4pPr marL="2438339" lvl="3" indent="-304792" algn="l">
              <a:lnSpc>
                <a:spcPct val="90000"/>
              </a:lnSpc>
              <a:spcBef>
                <a:spcPts val="533"/>
              </a:spcBef>
              <a:spcAft>
                <a:spcPts val="0"/>
              </a:spcAft>
              <a:buClr>
                <a:srgbClr val="02164E"/>
              </a:buClr>
              <a:buSzPts val="1800"/>
              <a:buNone/>
              <a:defRPr sz="2400">
                <a:solidFill>
                  <a:srgbClr val="02164E"/>
                </a:solidFill>
              </a:defRPr>
            </a:lvl4pPr>
            <a:lvl5pPr marL="3047924" lvl="4" indent="-304792" algn="l">
              <a:lnSpc>
                <a:spcPct val="90000"/>
              </a:lnSpc>
              <a:spcBef>
                <a:spcPts val="533"/>
              </a:spcBef>
              <a:spcAft>
                <a:spcPts val="0"/>
              </a:spcAft>
              <a:buClr>
                <a:srgbClr val="02164E"/>
              </a:buClr>
              <a:buSzPts val="1800"/>
              <a:buNone/>
              <a:defRPr sz="2400">
                <a:solidFill>
                  <a:srgbClr val="02164E"/>
                </a:solidFill>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48" name="Google Shape;48;p31"/>
          <p:cNvSpPr txBox="1">
            <a:spLocks noGrp="1"/>
          </p:cNvSpPr>
          <p:nvPr>
            <p:ph type="body" idx="4"/>
          </p:nvPr>
        </p:nvSpPr>
        <p:spPr>
          <a:xfrm>
            <a:off x="4284281" y="2422060"/>
            <a:ext cx="2074000" cy="3642800"/>
          </a:xfrm>
          <a:prstGeom prst="rect">
            <a:avLst/>
          </a:prstGeom>
          <a:noFill/>
          <a:ln>
            <a:noFill/>
          </a:ln>
        </p:spPr>
        <p:txBody>
          <a:bodyPr spcFirstLastPara="1" wrap="square" lIns="0" tIns="0" rIns="0" bIns="0" anchor="t" anchorCtr="0">
            <a:noAutofit/>
          </a:bodyPr>
          <a:lstStyle>
            <a:lvl1pPr marL="609585" lvl="0" indent="-304792" algn="l">
              <a:lnSpc>
                <a:spcPct val="193000"/>
              </a:lnSpc>
              <a:spcBef>
                <a:spcPts val="0"/>
              </a:spcBef>
              <a:spcAft>
                <a:spcPts val="0"/>
              </a:spcAft>
              <a:buClr>
                <a:schemeClr val="dk1"/>
              </a:buClr>
              <a:buSzPts val="1100"/>
              <a:buNone/>
              <a:defRPr sz="1467">
                <a:latin typeface="Avenir"/>
                <a:ea typeface="Avenir"/>
                <a:cs typeface="Avenir"/>
                <a:sym typeface="Avenir"/>
              </a:defRPr>
            </a:lvl1pPr>
            <a:lvl2pPr marL="1219170" lvl="1" indent="-397923" algn="l">
              <a:lnSpc>
                <a:spcPct val="193000"/>
              </a:lnSpc>
              <a:spcBef>
                <a:spcPts val="0"/>
              </a:spcBef>
              <a:spcAft>
                <a:spcPts val="0"/>
              </a:spcAft>
              <a:buClr>
                <a:schemeClr val="dk1"/>
              </a:buClr>
              <a:buSzPts val="1100"/>
              <a:buChar char="•"/>
              <a:defRPr sz="1467"/>
            </a:lvl2pPr>
            <a:lvl3pPr marL="1828754" lvl="2" indent="-397923" algn="l">
              <a:lnSpc>
                <a:spcPct val="193000"/>
              </a:lnSpc>
              <a:spcBef>
                <a:spcPts val="0"/>
              </a:spcBef>
              <a:spcAft>
                <a:spcPts val="0"/>
              </a:spcAft>
              <a:buClr>
                <a:schemeClr val="dk1"/>
              </a:buClr>
              <a:buSzPts val="1100"/>
              <a:buChar char="•"/>
              <a:defRPr sz="1467"/>
            </a:lvl3pPr>
            <a:lvl4pPr marL="2438339" lvl="3" indent="-397923" algn="l">
              <a:lnSpc>
                <a:spcPct val="193000"/>
              </a:lnSpc>
              <a:spcBef>
                <a:spcPts val="0"/>
              </a:spcBef>
              <a:spcAft>
                <a:spcPts val="0"/>
              </a:spcAft>
              <a:buClr>
                <a:schemeClr val="dk1"/>
              </a:buClr>
              <a:buSzPts val="1100"/>
              <a:buChar char="•"/>
              <a:defRPr sz="1467"/>
            </a:lvl4pPr>
            <a:lvl5pPr marL="3047924" lvl="4" indent="-397923" algn="l">
              <a:lnSpc>
                <a:spcPct val="193000"/>
              </a:lnSpc>
              <a:spcBef>
                <a:spcPts val="0"/>
              </a:spcBef>
              <a:spcAft>
                <a:spcPts val="0"/>
              </a:spcAft>
              <a:buClr>
                <a:schemeClr val="dk1"/>
              </a:buClr>
              <a:buSzPts val="1100"/>
              <a:buChar char="•"/>
              <a:defRPr sz="1467"/>
            </a:lvl5pPr>
            <a:lvl6pPr marL="3657509" lvl="5" indent="-397923" algn="l">
              <a:lnSpc>
                <a:spcPct val="193000"/>
              </a:lnSpc>
              <a:spcBef>
                <a:spcPts val="0"/>
              </a:spcBef>
              <a:spcAft>
                <a:spcPts val="0"/>
              </a:spcAft>
              <a:buClr>
                <a:schemeClr val="dk1"/>
              </a:buClr>
              <a:buSzPts val="1100"/>
              <a:buChar char="•"/>
              <a:defRPr sz="1467"/>
            </a:lvl6pPr>
            <a:lvl7pPr marL="4267093" lvl="6" indent="-397923" algn="l">
              <a:lnSpc>
                <a:spcPct val="193000"/>
              </a:lnSpc>
              <a:spcBef>
                <a:spcPts val="0"/>
              </a:spcBef>
              <a:spcAft>
                <a:spcPts val="0"/>
              </a:spcAft>
              <a:buClr>
                <a:schemeClr val="dk1"/>
              </a:buClr>
              <a:buSzPts val="1100"/>
              <a:buChar char="•"/>
              <a:defRPr sz="1467"/>
            </a:lvl7pPr>
            <a:lvl8pPr marL="4876678" lvl="7" indent="-397923" algn="l">
              <a:lnSpc>
                <a:spcPct val="193000"/>
              </a:lnSpc>
              <a:spcBef>
                <a:spcPts val="0"/>
              </a:spcBef>
              <a:spcAft>
                <a:spcPts val="0"/>
              </a:spcAft>
              <a:buClr>
                <a:schemeClr val="dk1"/>
              </a:buClr>
              <a:buSzPts val="1100"/>
              <a:buChar char="•"/>
              <a:defRPr sz="1467"/>
            </a:lvl8pPr>
            <a:lvl9pPr marL="5486263" lvl="8" indent="-397923" algn="l">
              <a:lnSpc>
                <a:spcPct val="193000"/>
              </a:lnSpc>
              <a:spcBef>
                <a:spcPts val="0"/>
              </a:spcBef>
              <a:spcAft>
                <a:spcPts val="0"/>
              </a:spcAft>
              <a:buClr>
                <a:schemeClr val="dk1"/>
              </a:buClr>
              <a:buSzPts val="1100"/>
              <a:buChar char="•"/>
              <a:defRPr sz="1467"/>
            </a:lvl9pPr>
          </a:lstStyle>
          <a:p>
            <a:endParaRPr/>
          </a:p>
        </p:txBody>
      </p:sp>
      <p:sp>
        <p:nvSpPr>
          <p:cNvPr id="49" name="Google Shape;49;p31"/>
          <p:cNvSpPr/>
          <p:nvPr/>
        </p:nvSpPr>
        <p:spPr>
          <a:xfrm>
            <a:off x="8750323" y="1432805"/>
            <a:ext cx="2731391" cy="2751115"/>
          </a:xfrm>
          <a:custGeom>
            <a:avLst/>
            <a:gdLst/>
            <a:ahLst/>
            <a:cxnLst/>
            <a:rect l="l" t="t" r="r" b="b"/>
            <a:pathLst>
              <a:path w="2743200" h="2763011" extrusionOk="0">
                <a:moveTo>
                  <a:pt x="1383792" y="0"/>
                </a:moveTo>
                <a:lnTo>
                  <a:pt x="0" y="676656"/>
                </a:lnTo>
                <a:lnTo>
                  <a:pt x="0" y="2141982"/>
                </a:lnTo>
                <a:lnTo>
                  <a:pt x="1264157" y="2763012"/>
                </a:lnTo>
                <a:lnTo>
                  <a:pt x="1496567" y="2755392"/>
                </a:lnTo>
                <a:lnTo>
                  <a:pt x="2743200" y="2141982"/>
                </a:lnTo>
                <a:lnTo>
                  <a:pt x="2743200" y="675894"/>
                </a:lnTo>
                <a:lnTo>
                  <a:pt x="1383792" y="0"/>
                </a:lnTo>
                <a:lnTo>
                  <a:pt x="1383792" y="0"/>
                </a:lnTo>
                <a:close/>
              </a:path>
            </a:pathLst>
          </a:custGeom>
          <a:solidFill>
            <a:srgbClr val="FB940B"/>
          </a:solidFill>
          <a:ln>
            <a:noFill/>
          </a:ln>
        </p:spPr>
        <p:txBody>
          <a:bodyPr spcFirstLastPara="1" wrap="square" lIns="91433" tIns="45700" rIns="91433"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50" name="Google Shape;50;p31"/>
          <p:cNvSpPr/>
          <p:nvPr/>
        </p:nvSpPr>
        <p:spPr>
          <a:xfrm>
            <a:off x="7458838" y="1284732"/>
            <a:ext cx="3842765" cy="3870197"/>
          </a:xfrm>
          <a:custGeom>
            <a:avLst/>
            <a:gdLst/>
            <a:ahLst/>
            <a:cxnLst/>
            <a:rect l="l" t="t" r="r" b="b"/>
            <a:pathLst>
              <a:path w="3842765" h="3870197" extrusionOk="0">
                <a:moveTo>
                  <a:pt x="1938528" y="0"/>
                </a:moveTo>
                <a:lnTo>
                  <a:pt x="0" y="947166"/>
                </a:lnTo>
                <a:lnTo>
                  <a:pt x="0" y="2999232"/>
                </a:lnTo>
                <a:lnTo>
                  <a:pt x="1770888" y="3870198"/>
                </a:lnTo>
                <a:lnTo>
                  <a:pt x="2097024" y="3859530"/>
                </a:lnTo>
                <a:lnTo>
                  <a:pt x="3842766" y="2999232"/>
                </a:lnTo>
                <a:lnTo>
                  <a:pt x="3842766" y="947166"/>
                </a:lnTo>
                <a:close/>
              </a:path>
            </a:pathLst>
          </a:custGeom>
          <a:solidFill>
            <a:srgbClr val="FFFFFF"/>
          </a:solidFill>
          <a:ln>
            <a:noFill/>
          </a:ln>
          <a:effectLst>
            <a:outerShdw blurRad="152400" algn="ctr" rotWithShape="0">
              <a:srgbClr val="000000">
                <a:alpha val="20000"/>
              </a:srgbClr>
            </a:outerShdw>
          </a:effectLst>
        </p:spPr>
        <p:txBody>
          <a:bodyPr spcFirstLastPara="1" wrap="square" lIns="91433" tIns="45700" rIns="91433"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51" name="Google Shape;51;p31"/>
          <p:cNvSpPr/>
          <p:nvPr/>
        </p:nvSpPr>
        <p:spPr>
          <a:xfrm>
            <a:off x="10029701" y="4912595"/>
            <a:ext cx="907972" cy="894652"/>
          </a:xfrm>
          <a:custGeom>
            <a:avLst/>
            <a:gdLst/>
            <a:ahLst/>
            <a:cxnLst/>
            <a:rect l="l" t="t" r="r" b="b"/>
            <a:pathLst>
              <a:path w="1255137" h="1236727" extrusionOk="0">
                <a:moveTo>
                  <a:pt x="0" y="671322"/>
                </a:moveTo>
                <a:cubicBezTo>
                  <a:pt x="3048" y="671322"/>
                  <a:pt x="5334" y="671322"/>
                  <a:pt x="8382" y="671322"/>
                </a:cubicBezTo>
                <a:cubicBezTo>
                  <a:pt x="36576" y="671322"/>
                  <a:pt x="65532" y="671322"/>
                  <a:pt x="93726" y="671322"/>
                </a:cubicBezTo>
                <a:cubicBezTo>
                  <a:pt x="95250" y="671322"/>
                  <a:pt x="96774" y="671322"/>
                  <a:pt x="98298" y="671322"/>
                </a:cubicBezTo>
                <a:cubicBezTo>
                  <a:pt x="99822" y="671322"/>
                  <a:pt x="100584" y="672084"/>
                  <a:pt x="100584" y="673608"/>
                </a:cubicBezTo>
                <a:cubicBezTo>
                  <a:pt x="100584" y="675894"/>
                  <a:pt x="100584" y="677418"/>
                  <a:pt x="100584" y="679704"/>
                </a:cubicBezTo>
                <a:cubicBezTo>
                  <a:pt x="100584" y="747522"/>
                  <a:pt x="100584" y="814578"/>
                  <a:pt x="100584" y="882396"/>
                </a:cubicBezTo>
                <a:cubicBezTo>
                  <a:pt x="100584" y="893064"/>
                  <a:pt x="99060" y="890778"/>
                  <a:pt x="108204" y="894588"/>
                </a:cubicBezTo>
                <a:cubicBezTo>
                  <a:pt x="262890" y="970788"/>
                  <a:pt x="418338" y="1046988"/>
                  <a:pt x="573024" y="1123188"/>
                </a:cubicBezTo>
                <a:cubicBezTo>
                  <a:pt x="580644" y="1126998"/>
                  <a:pt x="579882" y="1124712"/>
                  <a:pt x="579882" y="1133856"/>
                </a:cubicBezTo>
                <a:cubicBezTo>
                  <a:pt x="579882" y="1165860"/>
                  <a:pt x="579882" y="1198626"/>
                  <a:pt x="579882" y="1230630"/>
                </a:cubicBezTo>
                <a:cubicBezTo>
                  <a:pt x="579882" y="1232154"/>
                  <a:pt x="579882" y="1234440"/>
                  <a:pt x="579882" y="1235964"/>
                </a:cubicBezTo>
                <a:cubicBezTo>
                  <a:pt x="579120" y="1236726"/>
                  <a:pt x="578358" y="1236726"/>
                  <a:pt x="578358" y="1236726"/>
                </a:cubicBezTo>
                <a:cubicBezTo>
                  <a:pt x="576834" y="1235202"/>
                  <a:pt x="573786" y="1234440"/>
                  <a:pt x="571500" y="1232916"/>
                </a:cubicBezTo>
                <a:cubicBezTo>
                  <a:pt x="383286" y="1139190"/>
                  <a:pt x="195834" y="1046226"/>
                  <a:pt x="7620" y="953262"/>
                </a:cubicBezTo>
                <a:cubicBezTo>
                  <a:pt x="5334" y="952500"/>
                  <a:pt x="3810" y="950976"/>
                  <a:pt x="1524" y="950214"/>
                </a:cubicBezTo>
                <a:cubicBezTo>
                  <a:pt x="762" y="950214"/>
                  <a:pt x="0" y="950214"/>
                  <a:pt x="0" y="950214"/>
                </a:cubicBezTo>
                <a:cubicBezTo>
                  <a:pt x="0" y="857250"/>
                  <a:pt x="0" y="764286"/>
                  <a:pt x="0" y="671322"/>
                </a:cubicBezTo>
                <a:close/>
                <a:moveTo>
                  <a:pt x="1164335" y="669799"/>
                </a:moveTo>
                <a:cubicBezTo>
                  <a:pt x="1192529" y="669799"/>
                  <a:pt x="1219961" y="669799"/>
                  <a:pt x="1248155" y="669799"/>
                </a:cubicBezTo>
                <a:cubicBezTo>
                  <a:pt x="1248917" y="669799"/>
                  <a:pt x="1250441" y="669799"/>
                  <a:pt x="1251203" y="669799"/>
                </a:cubicBezTo>
                <a:cubicBezTo>
                  <a:pt x="1255013" y="669799"/>
                  <a:pt x="1255013" y="669799"/>
                  <a:pt x="1255013" y="674371"/>
                </a:cubicBezTo>
                <a:cubicBezTo>
                  <a:pt x="1255013" y="675895"/>
                  <a:pt x="1255013" y="676657"/>
                  <a:pt x="1255013" y="678181"/>
                </a:cubicBezTo>
                <a:cubicBezTo>
                  <a:pt x="1255013" y="765811"/>
                  <a:pt x="1255013" y="854203"/>
                  <a:pt x="1255013" y="941833"/>
                </a:cubicBezTo>
                <a:cubicBezTo>
                  <a:pt x="1255013" y="950215"/>
                  <a:pt x="1256537" y="947929"/>
                  <a:pt x="1248917" y="951739"/>
                </a:cubicBezTo>
                <a:cubicBezTo>
                  <a:pt x="1060703" y="1044703"/>
                  <a:pt x="873251" y="1138429"/>
                  <a:pt x="685037" y="1231393"/>
                </a:cubicBezTo>
                <a:cubicBezTo>
                  <a:pt x="682751" y="1232155"/>
                  <a:pt x="680465" y="1232917"/>
                  <a:pt x="678941" y="1235203"/>
                </a:cubicBezTo>
                <a:cubicBezTo>
                  <a:pt x="678179" y="1236727"/>
                  <a:pt x="677417" y="1236727"/>
                  <a:pt x="677417" y="1236727"/>
                </a:cubicBezTo>
                <a:cubicBezTo>
                  <a:pt x="677417" y="1230631"/>
                  <a:pt x="677417" y="1224535"/>
                  <a:pt x="677417" y="1217677"/>
                </a:cubicBezTo>
                <a:cubicBezTo>
                  <a:pt x="677417" y="1189483"/>
                  <a:pt x="677417" y="1161289"/>
                  <a:pt x="677417" y="1133857"/>
                </a:cubicBezTo>
                <a:cubicBezTo>
                  <a:pt x="677417" y="1132333"/>
                  <a:pt x="677417" y="1130809"/>
                  <a:pt x="677417" y="1128523"/>
                </a:cubicBezTo>
                <a:cubicBezTo>
                  <a:pt x="677417" y="1126999"/>
                  <a:pt x="678179" y="1126237"/>
                  <a:pt x="679703" y="1125475"/>
                </a:cubicBezTo>
                <a:cubicBezTo>
                  <a:pt x="681227" y="1124713"/>
                  <a:pt x="681989" y="1123951"/>
                  <a:pt x="683513" y="1123189"/>
                </a:cubicBezTo>
                <a:cubicBezTo>
                  <a:pt x="838961" y="1046989"/>
                  <a:pt x="993647" y="970789"/>
                  <a:pt x="1149095" y="893827"/>
                </a:cubicBezTo>
                <a:cubicBezTo>
                  <a:pt x="1158239" y="889255"/>
                  <a:pt x="1156715" y="892303"/>
                  <a:pt x="1156715" y="881635"/>
                </a:cubicBezTo>
                <a:cubicBezTo>
                  <a:pt x="1156715" y="813817"/>
                  <a:pt x="1156715" y="745237"/>
                  <a:pt x="1156715" y="677419"/>
                </a:cubicBezTo>
                <a:cubicBezTo>
                  <a:pt x="1156715" y="669037"/>
                  <a:pt x="1155953" y="669799"/>
                  <a:pt x="1164335" y="669799"/>
                </a:cubicBezTo>
                <a:close/>
                <a:moveTo>
                  <a:pt x="578358" y="763"/>
                </a:moveTo>
                <a:cubicBezTo>
                  <a:pt x="579882" y="2287"/>
                  <a:pt x="579120" y="3811"/>
                  <a:pt x="579120" y="5335"/>
                </a:cubicBezTo>
                <a:cubicBezTo>
                  <a:pt x="579120" y="38863"/>
                  <a:pt x="579120" y="71629"/>
                  <a:pt x="579120" y="105157"/>
                </a:cubicBezTo>
                <a:cubicBezTo>
                  <a:pt x="579120" y="105157"/>
                  <a:pt x="579120" y="105919"/>
                  <a:pt x="579120" y="105919"/>
                </a:cubicBezTo>
                <a:cubicBezTo>
                  <a:pt x="579882" y="108967"/>
                  <a:pt x="578358" y="110491"/>
                  <a:pt x="575310" y="112015"/>
                </a:cubicBezTo>
                <a:cubicBezTo>
                  <a:pt x="553212" y="122683"/>
                  <a:pt x="531876" y="133351"/>
                  <a:pt x="509778" y="144019"/>
                </a:cubicBezTo>
                <a:cubicBezTo>
                  <a:pt x="375666" y="210313"/>
                  <a:pt x="240792" y="275845"/>
                  <a:pt x="106680" y="342139"/>
                </a:cubicBezTo>
                <a:cubicBezTo>
                  <a:pt x="99060" y="345949"/>
                  <a:pt x="99822" y="343663"/>
                  <a:pt x="99822" y="353569"/>
                </a:cubicBezTo>
                <a:cubicBezTo>
                  <a:pt x="99822" y="421387"/>
                  <a:pt x="99822" y="489205"/>
                  <a:pt x="99822" y="556261"/>
                </a:cubicBezTo>
                <a:cubicBezTo>
                  <a:pt x="99822" y="557785"/>
                  <a:pt x="99822" y="558547"/>
                  <a:pt x="99822" y="560071"/>
                </a:cubicBezTo>
                <a:cubicBezTo>
                  <a:pt x="99822" y="566167"/>
                  <a:pt x="99822" y="565405"/>
                  <a:pt x="94488" y="565405"/>
                </a:cubicBezTo>
                <a:cubicBezTo>
                  <a:pt x="65532" y="565405"/>
                  <a:pt x="36576" y="565405"/>
                  <a:pt x="6858" y="565405"/>
                </a:cubicBezTo>
                <a:cubicBezTo>
                  <a:pt x="5334" y="565405"/>
                  <a:pt x="3048" y="565405"/>
                  <a:pt x="1524" y="564643"/>
                </a:cubicBezTo>
                <a:cubicBezTo>
                  <a:pt x="762" y="564643"/>
                  <a:pt x="762" y="565405"/>
                  <a:pt x="0" y="565405"/>
                </a:cubicBezTo>
                <a:cubicBezTo>
                  <a:pt x="0" y="472441"/>
                  <a:pt x="0" y="378715"/>
                  <a:pt x="0" y="285751"/>
                </a:cubicBezTo>
                <a:cubicBezTo>
                  <a:pt x="0" y="286513"/>
                  <a:pt x="762" y="287275"/>
                  <a:pt x="1524" y="286513"/>
                </a:cubicBezTo>
                <a:cubicBezTo>
                  <a:pt x="3048" y="285751"/>
                  <a:pt x="3810" y="285751"/>
                  <a:pt x="4572" y="284989"/>
                </a:cubicBezTo>
                <a:cubicBezTo>
                  <a:pt x="193548" y="191263"/>
                  <a:pt x="383286" y="96775"/>
                  <a:pt x="572262" y="3049"/>
                </a:cubicBezTo>
                <a:cubicBezTo>
                  <a:pt x="574548" y="2287"/>
                  <a:pt x="576072" y="763"/>
                  <a:pt x="578358" y="763"/>
                </a:cubicBezTo>
                <a:close/>
                <a:moveTo>
                  <a:pt x="677418" y="0"/>
                </a:moveTo>
                <a:cubicBezTo>
                  <a:pt x="679704" y="1524"/>
                  <a:pt x="681990" y="2286"/>
                  <a:pt x="684276" y="3048"/>
                </a:cubicBezTo>
                <a:cubicBezTo>
                  <a:pt x="760476" y="41148"/>
                  <a:pt x="836676" y="78486"/>
                  <a:pt x="912876" y="116586"/>
                </a:cubicBezTo>
                <a:cubicBezTo>
                  <a:pt x="1024890" y="172212"/>
                  <a:pt x="1136904" y="227838"/>
                  <a:pt x="1248156" y="283464"/>
                </a:cubicBezTo>
                <a:cubicBezTo>
                  <a:pt x="1255014" y="286512"/>
                  <a:pt x="1254252" y="284988"/>
                  <a:pt x="1254252" y="292608"/>
                </a:cubicBezTo>
                <a:cubicBezTo>
                  <a:pt x="1254252" y="381000"/>
                  <a:pt x="1254252" y="469392"/>
                  <a:pt x="1254252" y="558546"/>
                </a:cubicBezTo>
                <a:cubicBezTo>
                  <a:pt x="1254252" y="566166"/>
                  <a:pt x="1255014" y="565404"/>
                  <a:pt x="1247394" y="565404"/>
                </a:cubicBezTo>
                <a:cubicBezTo>
                  <a:pt x="1218438" y="565404"/>
                  <a:pt x="1190244" y="565404"/>
                  <a:pt x="1161288" y="565404"/>
                </a:cubicBezTo>
                <a:cubicBezTo>
                  <a:pt x="1155954" y="565404"/>
                  <a:pt x="1155954" y="565404"/>
                  <a:pt x="1155954" y="560070"/>
                </a:cubicBezTo>
                <a:cubicBezTo>
                  <a:pt x="1155954" y="491490"/>
                  <a:pt x="1155954" y="422148"/>
                  <a:pt x="1155954" y="353568"/>
                </a:cubicBezTo>
                <a:cubicBezTo>
                  <a:pt x="1155954" y="343662"/>
                  <a:pt x="1157478" y="346710"/>
                  <a:pt x="1149096" y="342138"/>
                </a:cubicBezTo>
                <a:cubicBezTo>
                  <a:pt x="993648" y="265938"/>
                  <a:pt x="838962" y="189738"/>
                  <a:pt x="683514" y="112776"/>
                </a:cubicBezTo>
                <a:cubicBezTo>
                  <a:pt x="675894" y="108966"/>
                  <a:pt x="677418" y="111252"/>
                  <a:pt x="676656" y="102870"/>
                </a:cubicBezTo>
                <a:cubicBezTo>
                  <a:pt x="676656" y="70866"/>
                  <a:pt x="676656" y="38862"/>
                  <a:pt x="676656" y="6858"/>
                </a:cubicBezTo>
                <a:cubicBezTo>
                  <a:pt x="677418" y="4572"/>
                  <a:pt x="677418" y="3048"/>
                  <a:pt x="677418" y="0"/>
                </a:cubicBezTo>
                <a:close/>
              </a:path>
            </a:pathLst>
          </a:custGeom>
          <a:solidFill>
            <a:schemeClr val="lt1"/>
          </a:solidFill>
          <a:ln>
            <a:noFill/>
          </a:ln>
        </p:spPr>
        <p:txBody>
          <a:bodyPr spcFirstLastPara="1" wrap="square" lIns="91433" tIns="45700" rIns="91433"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grpSp>
        <p:nvGrpSpPr>
          <p:cNvPr id="52" name="Google Shape;52;p31"/>
          <p:cNvGrpSpPr/>
          <p:nvPr/>
        </p:nvGrpSpPr>
        <p:grpSpPr>
          <a:xfrm>
            <a:off x="-2775967" y="0"/>
            <a:ext cx="2721200" cy="2973600"/>
            <a:chOff x="-2081975" y="0"/>
            <a:chExt cx="2040900" cy="2230200"/>
          </a:xfrm>
        </p:grpSpPr>
        <p:sp>
          <p:nvSpPr>
            <p:cNvPr id="53" name="Google Shape;53;p31"/>
            <p:cNvSpPr/>
            <p:nvPr/>
          </p:nvSpPr>
          <p:spPr>
            <a:xfrm>
              <a:off x="-2081975" y="0"/>
              <a:ext cx="2040900" cy="2230200"/>
            </a:xfrm>
            <a:prstGeom prst="roundRect">
              <a:avLst>
                <a:gd name="adj" fmla="val 3186"/>
              </a:avLst>
            </a:prstGeom>
            <a:solidFill>
              <a:srgbClr val="02164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chemeClr val="lt1"/>
                </a:solidFill>
                <a:latin typeface="Avenir"/>
                <a:ea typeface="Avenir"/>
                <a:cs typeface="Avenir"/>
                <a:sym typeface="Avenir"/>
              </a:endParaRPr>
            </a:p>
          </p:txBody>
        </p:sp>
        <p:sp>
          <p:nvSpPr>
            <p:cNvPr id="54" name="Google Shape;54;p31"/>
            <p:cNvSpPr txBox="1"/>
            <p:nvPr/>
          </p:nvSpPr>
          <p:spPr>
            <a:xfrm>
              <a:off x="-1871562" y="221184"/>
              <a:ext cx="1620000" cy="16932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nl" sz="1467" b="0" i="0" u="none" strike="noStrike" cap="none">
                  <a:solidFill>
                    <a:schemeClr val="lt1"/>
                  </a:solidFill>
                  <a:latin typeface="Avenir"/>
                  <a:ea typeface="Avenir"/>
                  <a:cs typeface="Avenir"/>
                  <a:sym typeface="Avenir"/>
                </a:rPr>
                <a:t>Afbeelding vervangen</a:t>
              </a:r>
              <a:endParaRPr sz="1467" b="0" i="0" u="none" strike="noStrike" cap="none">
                <a:solidFill>
                  <a:srgbClr val="000000"/>
                </a:solidFill>
                <a:latin typeface="Arial"/>
                <a:ea typeface="Arial"/>
                <a:cs typeface="Arial"/>
                <a:sym typeface="Arial"/>
              </a:endParaRPr>
            </a:p>
          </p:txBody>
        </p:sp>
        <p:sp>
          <p:nvSpPr>
            <p:cNvPr id="55" name="Google Shape;55;p31"/>
            <p:cNvSpPr txBox="1"/>
            <p:nvPr/>
          </p:nvSpPr>
          <p:spPr>
            <a:xfrm>
              <a:off x="-1871562" y="583459"/>
              <a:ext cx="1620000" cy="123158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nl" sz="1067" b="0" i="0" u="none" strike="noStrike" cap="none">
                  <a:solidFill>
                    <a:schemeClr val="lt1"/>
                  </a:solidFill>
                  <a:latin typeface="Avenir"/>
                  <a:ea typeface="Avenir"/>
                  <a:cs typeface="Avenir"/>
                  <a:sym typeface="Avenir"/>
                </a:rPr>
                <a:t>Om de afbeelding te kunnen vervangen heb je een afbeelding nodig die in het juiste formaat is opgemaakt. </a:t>
              </a:r>
              <a:endParaRPr sz="1067" b="0" i="0" u="none" strike="noStrike" cap="none">
                <a:solidFill>
                  <a:schemeClr val="lt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800"/>
                <a:buFont typeface="Arial"/>
                <a:buNone/>
              </a:pPr>
              <a:r>
                <a:rPr lang="nl" sz="1067" b="0" i="0" u="none" strike="noStrike" cap="none">
                  <a:solidFill>
                    <a:schemeClr val="lt1"/>
                  </a:solidFill>
                  <a:latin typeface="Avenir"/>
                  <a:ea typeface="Avenir"/>
                  <a:cs typeface="Avenir"/>
                  <a:sym typeface="Avenir"/>
                </a:rPr>
                <a:t>Als je deze hebt dan kun je met de rechtermuisknop op de afbeelding klikken, kies vervolgens voor “Afbeelding vervangen” en klik op “Uploaden vanaf computer”. Selecteer de gewenste afbeelding en voeg deze in.</a:t>
              </a:r>
              <a:endParaRPr sz="1467" b="0" i="0" u="none" strike="noStrike" cap="none">
                <a:solidFill>
                  <a:srgbClr val="000000"/>
                </a:solidFill>
                <a:latin typeface="Arial"/>
                <a:ea typeface="Arial"/>
                <a:cs typeface="Arial"/>
                <a:sym typeface="Arial"/>
              </a:endParaRPr>
            </a:p>
          </p:txBody>
        </p:sp>
        <p:pic>
          <p:nvPicPr>
            <p:cNvPr id="56" name="Google Shape;56;p31"/>
            <p:cNvPicPr preferRelativeResize="0"/>
            <p:nvPr/>
          </p:nvPicPr>
          <p:blipFill rotWithShape="1">
            <a:blip r:embed="rId2">
              <a:alphaModFix/>
            </a:blip>
            <a:srcRect/>
            <a:stretch/>
          </p:blipFill>
          <p:spPr>
            <a:xfrm>
              <a:off x="-2081975" y="160591"/>
              <a:ext cx="61922" cy="263979"/>
            </a:xfrm>
            <a:prstGeom prst="rect">
              <a:avLst/>
            </a:prstGeom>
            <a:noFill/>
            <a:ln>
              <a:noFill/>
            </a:ln>
          </p:spPr>
        </p:pic>
      </p:grpSp>
    </p:spTree>
    <p:extLst>
      <p:ext uri="{BB962C8B-B14F-4D97-AF65-F5344CB8AC3E}">
        <p14:creationId xmlns:p14="http://schemas.microsoft.com/office/powerpoint/2010/main" val="41047331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Afsluitende slide (2)">
  <p:cSld name="Afsluitende slide (2)">
    <p:spTree>
      <p:nvGrpSpPr>
        <p:cNvPr id="1" name="Shape 92"/>
        <p:cNvGrpSpPr/>
        <p:nvPr/>
      </p:nvGrpSpPr>
      <p:grpSpPr>
        <a:xfrm>
          <a:off x="0" y="0"/>
          <a:ext cx="0" cy="0"/>
          <a:chOff x="0" y="0"/>
          <a:chExt cx="0" cy="0"/>
        </a:xfrm>
      </p:grpSpPr>
      <p:sp>
        <p:nvSpPr>
          <p:cNvPr id="93" name="Google Shape;93;p50"/>
          <p:cNvSpPr>
            <a:spLocks noGrp="1"/>
          </p:cNvSpPr>
          <p:nvPr>
            <p:ph type="pic" idx="2"/>
          </p:nvPr>
        </p:nvSpPr>
        <p:spPr>
          <a:xfrm>
            <a:off x="-1" y="2"/>
            <a:ext cx="12192000" cy="6857999"/>
          </a:xfrm>
          <a:prstGeom prst="rect">
            <a:avLst/>
          </a:prstGeom>
          <a:solidFill>
            <a:schemeClr val="lt1"/>
          </a:solidFill>
          <a:ln>
            <a:noFill/>
          </a:ln>
        </p:spPr>
      </p:sp>
      <p:sp>
        <p:nvSpPr>
          <p:cNvPr id="94" name="Google Shape;94;p50"/>
          <p:cNvSpPr txBox="1">
            <a:spLocks noGrp="1"/>
          </p:cNvSpPr>
          <p:nvPr>
            <p:ph type="body" idx="1"/>
          </p:nvPr>
        </p:nvSpPr>
        <p:spPr>
          <a:xfrm>
            <a:off x="0" y="5816880"/>
            <a:ext cx="12192000" cy="1075248"/>
          </a:xfrm>
          <a:prstGeom prst="rect">
            <a:avLst/>
          </a:prstGeom>
          <a:solidFill>
            <a:schemeClr val="lt1">
              <a:alpha val="80000"/>
            </a:schemeClr>
          </a:solidFill>
          <a:ln>
            <a:noFill/>
          </a:ln>
          <a:effectLst>
            <a:outerShdw blurRad="63500" algn="ctr" rotWithShape="0">
              <a:srgbClr val="000000">
                <a:alpha val="27450"/>
              </a:srgbClr>
            </a:outerShdw>
          </a:effectLst>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Clr>
                <a:schemeClr val="dk1"/>
              </a:buClr>
              <a:buSzPts val="2100"/>
              <a:buNone/>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95" name="Google Shape;95;p50"/>
          <p:cNvSpPr txBox="1">
            <a:spLocks noGrp="1"/>
          </p:cNvSpPr>
          <p:nvPr>
            <p:ph type="ctrTitle"/>
          </p:nvPr>
        </p:nvSpPr>
        <p:spPr>
          <a:xfrm>
            <a:off x="1441938" y="6007144"/>
            <a:ext cx="9308124" cy="658571"/>
          </a:xfrm>
          <a:prstGeom prst="rect">
            <a:avLst/>
          </a:prstGeom>
          <a:noFill/>
          <a:ln>
            <a:noFill/>
          </a:ln>
        </p:spPr>
        <p:txBody>
          <a:bodyPr spcFirstLastPara="1" wrap="square" lIns="0" tIns="0" rIns="0" bIns="0" anchor="t" anchorCtr="0">
            <a:normAutofit/>
          </a:bodyPr>
          <a:lstStyle>
            <a:lvl1pPr lvl="0" algn="ctr">
              <a:lnSpc>
                <a:spcPct val="90000"/>
              </a:lnSpc>
              <a:spcBef>
                <a:spcPts val="0"/>
              </a:spcBef>
              <a:spcAft>
                <a:spcPts val="0"/>
              </a:spcAft>
              <a:buClr>
                <a:srgbClr val="02164E"/>
              </a:buClr>
              <a:buSzPts val="3300"/>
              <a:buFont typeface="Avenir"/>
              <a:buNone/>
              <a:defRPr sz="4400">
                <a:solidFill>
                  <a:srgbClr val="02164E"/>
                </a:solidFill>
                <a:latin typeface="Avenir"/>
                <a:ea typeface="Avenir"/>
                <a:cs typeface="Avenir"/>
                <a:sym typeface="Avenir"/>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grpSp>
        <p:nvGrpSpPr>
          <p:cNvPr id="96" name="Google Shape;96;p50"/>
          <p:cNvGrpSpPr/>
          <p:nvPr/>
        </p:nvGrpSpPr>
        <p:grpSpPr>
          <a:xfrm>
            <a:off x="4569005" y="818742"/>
            <a:ext cx="3053993" cy="4996116"/>
            <a:chOff x="3426753" y="614055"/>
            <a:chExt cx="2290495" cy="3747087"/>
          </a:xfrm>
        </p:grpSpPr>
        <p:sp>
          <p:nvSpPr>
            <p:cNvPr id="97" name="Google Shape;97;p50"/>
            <p:cNvSpPr/>
            <p:nvPr/>
          </p:nvSpPr>
          <p:spPr>
            <a:xfrm rot="-5400000">
              <a:off x="4517138" y="4074250"/>
              <a:ext cx="109728" cy="464057"/>
            </a:xfrm>
            <a:custGeom>
              <a:avLst/>
              <a:gdLst/>
              <a:ahLst/>
              <a:cxnLst/>
              <a:rect l="l" t="t" r="r" b="b"/>
              <a:pathLst>
                <a:path w="146304" h="618743" extrusionOk="0">
                  <a:moveTo>
                    <a:pt x="0" y="0"/>
                  </a:moveTo>
                  <a:lnTo>
                    <a:pt x="105156" y="0"/>
                  </a:lnTo>
                  <a:cubicBezTo>
                    <a:pt x="121158" y="16002"/>
                    <a:pt x="130302" y="25146"/>
                    <a:pt x="146304" y="41148"/>
                  </a:cubicBezTo>
                  <a:lnTo>
                    <a:pt x="146304" y="577596"/>
                  </a:lnTo>
                  <a:cubicBezTo>
                    <a:pt x="130302" y="593598"/>
                    <a:pt x="121158" y="602742"/>
                    <a:pt x="105156" y="618744"/>
                  </a:cubicBezTo>
                  <a:lnTo>
                    <a:pt x="0" y="618744"/>
                  </a:lnTo>
                  <a:lnTo>
                    <a:pt x="0" y="0"/>
                  </a:ln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grpSp>
          <p:nvGrpSpPr>
            <p:cNvPr id="98" name="Google Shape;98;p50"/>
            <p:cNvGrpSpPr/>
            <p:nvPr/>
          </p:nvGrpSpPr>
          <p:grpSpPr>
            <a:xfrm>
              <a:off x="3967046" y="3315170"/>
              <a:ext cx="1209908" cy="285897"/>
              <a:chOff x="5289395" y="3573512"/>
              <a:chExt cx="1613210" cy="381196"/>
            </a:xfrm>
          </p:grpSpPr>
          <p:sp>
            <p:nvSpPr>
              <p:cNvPr id="99" name="Google Shape;99;p50"/>
              <p:cNvSpPr/>
              <p:nvPr/>
            </p:nvSpPr>
            <p:spPr>
              <a:xfrm>
                <a:off x="5289395" y="3573512"/>
                <a:ext cx="1613210" cy="381196"/>
              </a:xfrm>
              <a:custGeom>
                <a:avLst/>
                <a:gdLst/>
                <a:ahLst/>
                <a:cxnLst/>
                <a:rect l="l" t="t" r="r" b="b"/>
                <a:pathLst>
                  <a:path w="2091690" h="454152" extrusionOk="0">
                    <a:moveTo>
                      <a:pt x="2077212" y="454152"/>
                    </a:moveTo>
                    <a:lnTo>
                      <a:pt x="13716" y="454152"/>
                    </a:lnTo>
                    <a:cubicBezTo>
                      <a:pt x="6096" y="454152"/>
                      <a:pt x="0" y="448056"/>
                      <a:pt x="0" y="440436"/>
                    </a:cubicBezTo>
                    <a:lnTo>
                      <a:pt x="0" y="13716"/>
                    </a:lnTo>
                    <a:cubicBezTo>
                      <a:pt x="0" y="6096"/>
                      <a:pt x="6096" y="0"/>
                      <a:pt x="13716" y="0"/>
                    </a:cubicBezTo>
                    <a:lnTo>
                      <a:pt x="2077974" y="0"/>
                    </a:lnTo>
                    <a:cubicBezTo>
                      <a:pt x="2085594" y="0"/>
                      <a:pt x="2091690" y="6096"/>
                      <a:pt x="2091690" y="13716"/>
                    </a:cubicBezTo>
                    <a:lnTo>
                      <a:pt x="2091690" y="440436"/>
                    </a:lnTo>
                    <a:cubicBezTo>
                      <a:pt x="2090928" y="448056"/>
                      <a:pt x="2084832" y="454152"/>
                      <a:pt x="2077212" y="454152"/>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00" name="Google Shape;100;p50"/>
              <p:cNvSpPr/>
              <p:nvPr/>
            </p:nvSpPr>
            <p:spPr>
              <a:xfrm>
                <a:off x="6131744" y="3664342"/>
                <a:ext cx="88236" cy="137254"/>
              </a:xfrm>
              <a:custGeom>
                <a:avLst/>
                <a:gdLst/>
                <a:ahLst/>
                <a:cxnLst/>
                <a:rect l="l" t="t" r="r" b="b"/>
                <a:pathLst>
                  <a:path w="115240" h="179260" extrusionOk="0">
                    <a:moveTo>
                      <a:pt x="179" y="88392"/>
                    </a:moveTo>
                    <a:cubicBezTo>
                      <a:pt x="179" y="62484"/>
                      <a:pt x="179" y="37338"/>
                      <a:pt x="179" y="11430"/>
                    </a:cubicBezTo>
                    <a:cubicBezTo>
                      <a:pt x="179" y="8382"/>
                      <a:pt x="179" y="6096"/>
                      <a:pt x="179" y="3048"/>
                    </a:cubicBezTo>
                    <a:cubicBezTo>
                      <a:pt x="179" y="762"/>
                      <a:pt x="941" y="0"/>
                      <a:pt x="3227" y="0"/>
                    </a:cubicBezTo>
                    <a:cubicBezTo>
                      <a:pt x="3989" y="0"/>
                      <a:pt x="5513" y="0"/>
                      <a:pt x="6275" y="0"/>
                    </a:cubicBezTo>
                    <a:cubicBezTo>
                      <a:pt x="23801" y="0"/>
                      <a:pt x="42089" y="0"/>
                      <a:pt x="59615" y="0"/>
                    </a:cubicBezTo>
                    <a:cubicBezTo>
                      <a:pt x="69521" y="0"/>
                      <a:pt x="79427" y="2286"/>
                      <a:pt x="89333" y="6096"/>
                    </a:cubicBezTo>
                    <a:cubicBezTo>
                      <a:pt x="106097" y="12954"/>
                      <a:pt x="114479" y="25908"/>
                      <a:pt x="115241" y="44196"/>
                    </a:cubicBezTo>
                    <a:cubicBezTo>
                      <a:pt x="115241" y="48768"/>
                      <a:pt x="115241" y="53340"/>
                      <a:pt x="114479" y="58674"/>
                    </a:cubicBezTo>
                    <a:cubicBezTo>
                      <a:pt x="112193" y="75438"/>
                      <a:pt x="102287" y="86868"/>
                      <a:pt x="87047" y="93726"/>
                    </a:cubicBezTo>
                    <a:cubicBezTo>
                      <a:pt x="77141" y="98298"/>
                      <a:pt x="66473" y="99060"/>
                      <a:pt x="55043" y="99060"/>
                    </a:cubicBezTo>
                    <a:cubicBezTo>
                      <a:pt x="46661" y="99060"/>
                      <a:pt x="39041" y="99060"/>
                      <a:pt x="30659" y="99060"/>
                    </a:cubicBezTo>
                    <a:cubicBezTo>
                      <a:pt x="28373" y="99060"/>
                      <a:pt x="26087" y="99060"/>
                      <a:pt x="23801" y="99060"/>
                    </a:cubicBezTo>
                    <a:cubicBezTo>
                      <a:pt x="22277" y="99060"/>
                      <a:pt x="20753" y="100584"/>
                      <a:pt x="20753" y="102108"/>
                    </a:cubicBezTo>
                    <a:cubicBezTo>
                      <a:pt x="20753" y="105156"/>
                      <a:pt x="20753" y="107442"/>
                      <a:pt x="20753" y="110490"/>
                    </a:cubicBezTo>
                    <a:cubicBezTo>
                      <a:pt x="20753" y="129540"/>
                      <a:pt x="20753" y="149352"/>
                      <a:pt x="20753" y="168402"/>
                    </a:cubicBezTo>
                    <a:cubicBezTo>
                      <a:pt x="20753" y="171450"/>
                      <a:pt x="20753" y="173736"/>
                      <a:pt x="20753" y="176784"/>
                    </a:cubicBezTo>
                    <a:cubicBezTo>
                      <a:pt x="20753" y="178308"/>
                      <a:pt x="19991" y="179070"/>
                      <a:pt x="18467" y="179070"/>
                    </a:cubicBezTo>
                    <a:cubicBezTo>
                      <a:pt x="17705" y="179070"/>
                      <a:pt x="16943" y="179070"/>
                      <a:pt x="16181" y="179070"/>
                    </a:cubicBezTo>
                    <a:cubicBezTo>
                      <a:pt x="-2869" y="179070"/>
                      <a:pt x="179" y="182118"/>
                      <a:pt x="179" y="163830"/>
                    </a:cubicBezTo>
                    <a:cubicBezTo>
                      <a:pt x="179" y="138684"/>
                      <a:pt x="179" y="113538"/>
                      <a:pt x="179" y="88392"/>
                    </a:cubicBezTo>
                    <a:close/>
                    <a:moveTo>
                      <a:pt x="20753" y="48768"/>
                    </a:moveTo>
                    <a:cubicBezTo>
                      <a:pt x="20753" y="48768"/>
                      <a:pt x="20753" y="48768"/>
                      <a:pt x="20753" y="48768"/>
                    </a:cubicBezTo>
                    <a:cubicBezTo>
                      <a:pt x="20753" y="57150"/>
                      <a:pt x="20753" y="64770"/>
                      <a:pt x="20753" y="73152"/>
                    </a:cubicBezTo>
                    <a:cubicBezTo>
                      <a:pt x="20753" y="77724"/>
                      <a:pt x="21515" y="78486"/>
                      <a:pt x="26087" y="78486"/>
                    </a:cubicBezTo>
                    <a:cubicBezTo>
                      <a:pt x="37517" y="78486"/>
                      <a:pt x="48185" y="78486"/>
                      <a:pt x="59615" y="78486"/>
                    </a:cubicBezTo>
                    <a:cubicBezTo>
                      <a:pt x="64949" y="78486"/>
                      <a:pt x="69521" y="76962"/>
                      <a:pt x="74093" y="75438"/>
                    </a:cubicBezTo>
                    <a:cubicBezTo>
                      <a:pt x="84761" y="71628"/>
                      <a:pt x="93143" y="63246"/>
                      <a:pt x="93143" y="48006"/>
                    </a:cubicBezTo>
                    <a:cubicBezTo>
                      <a:pt x="93143" y="33528"/>
                      <a:pt x="84761" y="24384"/>
                      <a:pt x="74093" y="21336"/>
                    </a:cubicBezTo>
                    <a:cubicBezTo>
                      <a:pt x="71045" y="20574"/>
                      <a:pt x="67235" y="19050"/>
                      <a:pt x="64187" y="19050"/>
                    </a:cubicBezTo>
                    <a:cubicBezTo>
                      <a:pt x="51233" y="19050"/>
                      <a:pt x="38279" y="19050"/>
                      <a:pt x="26087" y="18288"/>
                    </a:cubicBezTo>
                    <a:cubicBezTo>
                      <a:pt x="22277" y="18288"/>
                      <a:pt x="21515" y="19050"/>
                      <a:pt x="21515" y="23622"/>
                    </a:cubicBezTo>
                    <a:cubicBezTo>
                      <a:pt x="20753" y="32766"/>
                      <a:pt x="20753" y="41148"/>
                      <a:pt x="20753" y="48768"/>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01" name="Google Shape;101;p50"/>
              <p:cNvSpPr/>
              <p:nvPr/>
            </p:nvSpPr>
            <p:spPr>
              <a:xfrm>
                <a:off x="6584342" y="3707768"/>
                <a:ext cx="89554" cy="95816"/>
              </a:xfrm>
              <a:custGeom>
                <a:avLst/>
                <a:gdLst/>
                <a:ahLst/>
                <a:cxnLst/>
                <a:rect l="l" t="t" r="r" b="b"/>
                <a:pathLst>
                  <a:path w="116962" h="125140" extrusionOk="0">
                    <a:moveTo>
                      <a:pt x="97151" y="88825"/>
                    </a:moveTo>
                    <a:cubicBezTo>
                      <a:pt x="103247" y="93397"/>
                      <a:pt x="107057" y="96445"/>
                      <a:pt x="110867" y="99493"/>
                    </a:cubicBezTo>
                    <a:cubicBezTo>
                      <a:pt x="111629" y="102541"/>
                      <a:pt x="110105" y="104065"/>
                      <a:pt x="108581" y="104827"/>
                    </a:cubicBezTo>
                    <a:cubicBezTo>
                      <a:pt x="94103" y="121591"/>
                      <a:pt x="75053" y="126925"/>
                      <a:pt x="53717" y="124639"/>
                    </a:cubicBezTo>
                    <a:cubicBezTo>
                      <a:pt x="12569" y="120829"/>
                      <a:pt x="-2671" y="85777"/>
                      <a:pt x="377" y="56059"/>
                    </a:cubicBezTo>
                    <a:cubicBezTo>
                      <a:pt x="1139" y="51487"/>
                      <a:pt x="1901" y="46915"/>
                      <a:pt x="3425" y="42343"/>
                    </a:cubicBezTo>
                    <a:cubicBezTo>
                      <a:pt x="12569" y="10339"/>
                      <a:pt x="43049" y="-2615"/>
                      <a:pt x="68957" y="433"/>
                    </a:cubicBezTo>
                    <a:cubicBezTo>
                      <a:pt x="94103" y="3481"/>
                      <a:pt x="110105" y="19483"/>
                      <a:pt x="115439" y="43867"/>
                    </a:cubicBezTo>
                    <a:cubicBezTo>
                      <a:pt x="116963" y="49963"/>
                      <a:pt x="116963" y="56821"/>
                      <a:pt x="116963" y="62917"/>
                    </a:cubicBezTo>
                    <a:cubicBezTo>
                      <a:pt x="116963" y="67489"/>
                      <a:pt x="116201" y="67489"/>
                      <a:pt x="111629" y="68251"/>
                    </a:cubicBezTo>
                    <a:cubicBezTo>
                      <a:pt x="109343" y="68251"/>
                      <a:pt x="107057" y="68251"/>
                      <a:pt x="104771" y="68251"/>
                    </a:cubicBezTo>
                    <a:cubicBezTo>
                      <a:pt x="80387" y="68251"/>
                      <a:pt x="56003" y="68251"/>
                      <a:pt x="31619" y="68251"/>
                    </a:cubicBezTo>
                    <a:cubicBezTo>
                      <a:pt x="28571" y="68251"/>
                      <a:pt x="26285" y="68251"/>
                      <a:pt x="23237" y="68251"/>
                    </a:cubicBezTo>
                    <a:cubicBezTo>
                      <a:pt x="22475" y="68251"/>
                      <a:pt x="21713" y="69013"/>
                      <a:pt x="21713" y="70537"/>
                    </a:cubicBezTo>
                    <a:cubicBezTo>
                      <a:pt x="21713" y="71299"/>
                      <a:pt x="21713" y="72061"/>
                      <a:pt x="21713" y="72823"/>
                    </a:cubicBezTo>
                    <a:cubicBezTo>
                      <a:pt x="25523" y="94159"/>
                      <a:pt x="43049" y="108637"/>
                      <a:pt x="65147" y="106351"/>
                    </a:cubicBezTo>
                    <a:cubicBezTo>
                      <a:pt x="76577" y="104827"/>
                      <a:pt x="85721" y="101017"/>
                      <a:pt x="94103" y="92635"/>
                    </a:cubicBezTo>
                    <a:cubicBezTo>
                      <a:pt x="94865" y="91873"/>
                      <a:pt x="95627" y="90349"/>
                      <a:pt x="97151" y="88825"/>
                    </a:cubicBezTo>
                    <a:close/>
                    <a:moveTo>
                      <a:pt x="58289" y="52249"/>
                    </a:moveTo>
                    <a:cubicBezTo>
                      <a:pt x="58289" y="52249"/>
                      <a:pt x="58289" y="52249"/>
                      <a:pt x="58289" y="52249"/>
                    </a:cubicBezTo>
                    <a:cubicBezTo>
                      <a:pt x="68957" y="52249"/>
                      <a:pt x="79625" y="52249"/>
                      <a:pt x="90293" y="52249"/>
                    </a:cubicBezTo>
                    <a:cubicBezTo>
                      <a:pt x="94103" y="52249"/>
                      <a:pt x="95627" y="51487"/>
                      <a:pt x="94865" y="47677"/>
                    </a:cubicBezTo>
                    <a:cubicBezTo>
                      <a:pt x="93341" y="34723"/>
                      <a:pt x="86483" y="25579"/>
                      <a:pt x="74291" y="21007"/>
                    </a:cubicBezTo>
                    <a:cubicBezTo>
                      <a:pt x="63623" y="17197"/>
                      <a:pt x="52193" y="17197"/>
                      <a:pt x="41525" y="22531"/>
                    </a:cubicBezTo>
                    <a:cubicBezTo>
                      <a:pt x="30095" y="27865"/>
                      <a:pt x="23999" y="37009"/>
                      <a:pt x="20951" y="48439"/>
                    </a:cubicBezTo>
                    <a:cubicBezTo>
                      <a:pt x="20189" y="50725"/>
                      <a:pt x="21713" y="52249"/>
                      <a:pt x="23999" y="52249"/>
                    </a:cubicBezTo>
                    <a:cubicBezTo>
                      <a:pt x="35429" y="52249"/>
                      <a:pt x="46859" y="52249"/>
                      <a:pt x="58289" y="52249"/>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02" name="Google Shape;102;p50"/>
              <p:cNvSpPr/>
              <p:nvPr/>
            </p:nvSpPr>
            <p:spPr>
              <a:xfrm>
                <a:off x="6015904" y="3707753"/>
                <a:ext cx="89138" cy="96038"/>
              </a:xfrm>
              <a:custGeom>
                <a:avLst/>
                <a:gdLst/>
                <a:ahLst/>
                <a:cxnLst/>
                <a:rect l="l" t="t" r="r" b="b"/>
                <a:pathLst>
                  <a:path w="116419" h="125430" extrusionOk="0">
                    <a:moveTo>
                      <a:pt x="98132" y="89607"/>
                    </a:moveTo>
                    <a:cubicBezTo>
                      <a:pt x="102704" y="93417"/>
                      <a:pt x="107276" y="96465"/>
                      <a:pt x="111848" y="100275"/>
                    </a:cubicBezTo>
                    <a:cubicBezTo>
                      <a:pt x="107276" y="107895"/>
                      <a:pt x="101180" y="113229"/>
                      <a:pt x="94322" y="117039"/>
                    </a:cubicBezTo>
                    <a:cubicBezTo>
                      <a:pt x="72986" y="127707"/>
                      <a:pt x="51650" y="128469"/>
                      <a:pt x="30314" y="117801"/>
                    </a:cubicBezTo>
                    <a:cubicBezTo>
                      <a:pt x="18884" y="111705"/>
                      <a:pt x="10502" y="102561"/>
                      <a:pt x="5930" y="90369"/>
                    </a:cubicBezTo>
                    <a:cubicBezTo>
                      <a:pt x="-928" y="74367"/>
                      <a:pt x="-1690" y="58365"/>
                      <a:pt x="2882" y="41601"/>
                    </a:cubicBezTo>
                    <a:cubicBezTo>
                      <a:pt x="12788" y="9597"/>
                      <a:pt x="42506" y="-2595"/>
                      <a:pt x="67652" y="453"/>
                    </a:cubicBezTo>
                    <a:cubicBezTo>
                      <a:pt x="94322" y="3501"/>
                      <a:pt x="111086" y="20265"/>
                      <a:pt x="114896" y="46935"/>
                    </a:cubicBezTo>
                    <a:cubicBezTo>
                      <a:pt x="115658" y="52269"/>
                      <a:pt x="116420" y="58365"/>
                      <a:pt x="116420" y="63699"/>
                    </a:cubicBezTo>
                    <a:cubicBezTo>
                      <a:pt x="116420" y="67509"/>
                      <a:pt x="115658" y="68271"/>
                      <a:pt x="111848" y="68271"/>
                    </a:cubicBezTo>
                    <a:cubicBezTo>
                      <a:pt x="106514" y="68271"/>
                      <a:pt x="101942" y="68271"/>
                      <a:pt x="96608" y="68271"/>
                    </a:cubicBezTo>
                    <a:cubicBezTo>
                      <a:pt x="75272" y="68271"/>
                      <a:pt x="53174" y="68271"/>
                      <a:pt x="31838" y="68271"/>
                    </a:cubicBezTo>
                    <a:cubicBezTo>
                      <a:pt x="28790" y="68271"/>
                      <a:pt x="24980" y="67509"/>
                      <a:pt x="21932" y="69033"/>
                    </a:cubicBezTo>
                    <a:cubicBezTo>
                      <a:pt x="21932" y="85035"/>
                      <a:pt x="33362" y="101037"/>
                      <a:pt x="49364" y="104847"/>
                    </a:cubicBezTo>
                    <a:cubicBezTo>
                      <a:pt x="65366" y="108657"/>
                      <a:pt x="79082" y="105609"/>
                      <a:pt x="92036" y="94179"/>
                    </a:cubicBezTo>
                    <a:cubicBezTo>
                      <a:pt x="93560" y="93417"/>
                      <a:pt x="95846" y="91893"/>
                      <a:pt x="98132" y="89607"/>
                    </a:cubicBezTo>
                    <a:close/>
                    <a:moveTo>
                      <a:pt x="57746" y="52269"/>
                    </a:moveTo>
                    <a:cubicBezTo>
                      <a:pt x="57746" y="52269"/>
                      <a:pt x="57746" y="52269"/>
                      <a:pt x="57746" y="52269"/>
                    </a:cubicBezTo>
                    <a:cubicBezTo>
                      <a:pt x="60794" y="52269"/>
                      <a:pt x="63080" y="52269"/>
                      <a:pt x="66128" y="52269"/>
                    </a:cubicBezTo>
                    <a:cubicBezTo>
                      <a:pt x="74510" y="52269"/>
                      <a:pt x="82892" y="52269"/>
                      <a:pt x="91274" y="52269"/>
                    </a:cubicBezTo>
                    <a:cubicBezTo>
                      <a:pt x="94322" y="52269"/>
                      <a:pt x="95084" y="51507"/>
                      <a:pt x="95084" y="47697"/>
                    </a:cubicBezTo>
                    <a:cubicBezTo>
                      <a:pt x="93560" y="34743"/>
                      <a:pt x="86702" y="25599"/>
                      <a:pt x="74510" y="21027"/>
                    </a:cubicBezTo>
                    <a:cubicBezTo>
                      <a:pt x="63842" y="17217"/>
                      <a:pt x="52412" y="17217"/>
                      <a:pt x="41744" y="21789"/>
                    </a:cubicBezTo>
                    <a:cubicBezTo>
                      <a:pt x="31076" y="26361"/>
                      <a:pt x="24218" y="35505"/>
                      <a:pt x="21932" y="46935"/>
                    </a:cubicBezTo>
                    <a:cubicBezTo>
                      <a:pt x="21170" y="50745"/>
                      <a:pt x="21932" y="52269"/>
                      <a:pt x="25742" y="52269"/>
                    </a:cubicBezTo>
                    <a:cubicBezTo>
                      <a:pt x="36410" y="52269"/>
                      <a:pt x="47078" y="52269"/>
                      <a:pt x="57746" y="52269"/>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03" name="Google Shape;103;p50"/>
              <p:cNvSpPr/>
              <p:nvPr/>
            </p:nvSpPr>
            <p:spPr>
              <a:xfrm>
                <a:off x="5563675" y="3708289"/>
                <a:ext cx="78117" cy="95340"/>
              </a:xfrm>
              <a:custGeom>
                <a:avLst/>
                <a:gdLst/>
                <a:ahLst/>
                <a:cxnLst/>
                <a:rect l="l" t="t" r="r" b="b"/>
                <a:pathLst>
                  <a:path w="102024" h="124518" extrusionOk="0">
                    <a:moveTo>
                      <a:pt x="5250" y="18802"/>
                    </a:moveTo>
                    <a:cubicBezTo>
                      <a:pt x="7536" y="14230"/>
                      <a:pt x="12108" y="11944"/>
                      <a:pt x="15918" y="9658"/>
                    </a:cubicBezTo>
                    <a:cubicBezTo>
                      <a:pt x="34206" y="-248"/>
                      <a:pt x="52494" y="-2534"/>
                      <a:pt x="72306" y="2800"/>
                    </a:cubicBezTo>
                    <a:cubicBezTo>
                      <a:pt x="88308" y="7372"/>
                      <a:pt x="96690" y="18040"/>
                      <a:pt x="99738" y="33280"/>
                    </a:cubicBezTo>
                    <a:cubicBezTo>
                      <a:pt x="101262" y="39376"/>
                      <a:pt x="101262" y="45472"/>
                      <a:pt x="101262" y="51568"/>
                    </a:cubicBezTo>
                    <a:cubicBezTo>
                      <a:pt x="101262" y="66046"/>
                      <a:pt x="101262" y="81286"/>
                      <a:pt x="101262" y="95764"/>
                    </a:cubicBezTo>
                    <a:cubicBezTo>
                      <a:pt x="101262" y="104146"/>
                      <a:pt x="102024" y="111766"/>
                      <a:pt x="102024" y="120148"/>
                    </a:cubicBezTo>
                    <a:cubicBezTo>
                      <a:pt x="95928" y="120910"/>
                      <a:pt x="89832" y="120910"/>
                      <a:pt x="84498" y="120148"/>
                    </a:cubicBezTo>
                    <a:cubicBezTo>
                      <a:pt x="82212" y="115576"/>
                      <a:pt x="84498" y="110242"/>
                      <a:pt x="82212" y="106432"/>
                    </a:cubicBezTo>
                    <a:cubicBezTo>
                      <a:pt x="79926" y="106432"/>
                      <a:pt x="78402" y="108718"/>
                      <a:pt x="77640" y="110242"/>
                    </a:cubicBezTo>
                    <a:cubicBezTo>
                      <a:pt x="70020" y="117862"/>
                      <a:pt x="60876" y="122434"/>
                      <a:pt x="50208" y="123958"/>
                    </a:cubicBezTo>
                    <a:cubicBezTo>
                      <a:pt x="39540" y="125482"/>
                      <a:pt x="28872" y="123958"/>
                      <a:pt x="18966" y="118624"/>
                    </a:cubicBezTo>
                    <a:cubicBezTo>
                      <a:pt x="-6942" y="106432"/>
                      <a:pt x="-3894" y="72142"/>
                      <a:pt x="13632" y="59950"/>
                    </a:cubicBezTo>
                    <a:cubicBezTo>
                      <a:pt x="22014" y="54616"/>
                      <a:pt x="31158" y="51568"/>
                      <a:pt x="41064" y="50044"/>
                    </a:cubicBezTo>
                    <a:cubicBezTo>
                      <a:pt x="51732" y="47758"/>
                      <a:pt x="61638" y="47758"/>
                      <a:pt x="72306" y="47758"/>
                    </a:cubicBezTo>
                    <a:cubicBezTo>
                      <a:pt x="74592" y="47758"/>
                      <a:pt x="76878" y="47758"/>
                      <a:pt x="79164" y="47758"/>
                    </a:cubicBezTo>
                    <a:cubicBezTo>
                      <a:pt x="81450" y="47758"/>
                      <a:pt x="82212" y="46234"/>
                      <a:pt x="82212" y="44710"/>
                    </a:cubicBezTo>
                    <a:cubicBezTo>
                      <a:pt x="82974" y="31756"/>
                      <a:pt x="76116" y="22612"/>
                      <a:pt x="63162" y="19564"/>
                    </a:cubicBezTo>
                    <a:cubicBezTo>
                      <a:pt x="49446" y="16516"/>
                      <a:pt x="37254" y="19564"/>
                      <a:pt x="25062" y="25660"/>
                    </a:cubicBezTo>
                    <a:cubicBezTo>
                      <a:pt x="22776" y="27184"/>
                      <a:pt x="20490" y="30232"/>
                      <a:pt x="17442" y="29470"/>
                    </a:cubicBezTo>
                    <a:cubicBezTo>
                      <a:pt x="14394" y="28708"/>
                      <a:pt x="12108" y="24898"/>
                      <a:pt x="9822" y="22612"/>
                    </a:cubicBezTo>
                    <a:cubicBezTo>
                      <a:pt x="7536" y="21850"/>
                      <a:pt x="6774" y="20326"/>
                      <a:pt x="5250" y="18802"/>
                    </a:cubicBezTo>
                    <a:close/>
                    <a:moveTo>
                      <a:pt x="44112" y="107956"/>
                    </a:moveTo>
                    <a:cubicBezTo>
                      <a:pt x="53256" y="107956"/>
                      <a:pt x="61638" y="106432"/>
                      <a:pt x="69258" y="100336"/>
                    </a:cubicBezTo>
                    <a:cubicBezTo>
                      <a:pt x="79164" y="91954"/>
                      <a:pt x="82212" y="80524"/>
                      <a:pt x="81450" y="67570"/>
                    </a:cubicBezTo>
                    <a:cubicBezTo>
                      <a:pt x="81450" y="66046"/>
                      <a:pt x="80688" y="65284"/>
                      <a:pt x="79164" y="65284"/>
                    </a:cubicBezTo>
                    <a:cubicBezTo>
                      <a:pt x="65448" y="65284"/>
                      <a:pt x="52494" y="64522"/>
                      <a:pt x="38778" y="67570"/>
                    </a:cubicBezTo>
                    <a:cubicBezTo>
                      <a:pt x="34968" y="68332"/>
                      <a:pt x="31158" y="70618"/>
                      <a:pt x="28110" y="72904"/>
                    </a:cubicBezTo>
                    <a:cubicBezTo>
                      <a:pt x="16680" y="80524"/>
                      <a:pt x="18204" y="101098"/>
                      <a:pt x="32682" y="105670"/>
                    </a:cubicBezTo>
                    <a:cubicBezTo>
                      <a:pt x="36492" y="107194"/>
                      <a:pt x="40302" y="107194"/>
                      <a:pt x="44112" y="10795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04" name="Google Shape;104;p50"/>
              <p:cNvSpPr/>
              <p:nvPr/>
            </p:nvSpPr>
            <p:spPr>
              <a:xfrm>
                <a:off x="6238851" y="3707370"/>
                <a:ext cx="79996" cy="96477"/>
              </a:xfrm>
              <a:custGeom>
                <a:avLst/>
                <a:gdLst/>
                <a:ahLst/>
                <a:cxnLst/>
                <a:rect l="l" t="t" r="r" b="b"/>
                <a:pathLst>
                  <a:path w="104479" h="126004" extrusionOk="0">
                    <a:moveTo>
                      <a:pt x="82035" y="106871"/>
                    </a:moveTo>
                    <a:cubicBezTo>
                      <a:pt x="81273" y="108394"/>
                      <a:pt x="80511" y="108394"/>
                      <a:pt x="79749" y="109156"/>
                    </a:cubicBezTo>
                    <a:cubicBezTo>
                      <a:pt x="65271" y="127444"/>
                      <a:pt x="41649" y="129731"/>
                      <a:pt x="21075" y="121349"/>
                    </a:cubicBezTo>
                    <a:cubicBezTo>
                      <a:pt x="11169" y="117539"/>
                      <a:pt x="3549" y="110681"/>
                      <a:pt x="1263" y="100013"/>
                    </a:cubicBezTo>
                    <a:cubicBezTo>
                      <a:pt x="-1785" y="87059"/>
                      <a:pt x="-261" y="69533"/>
                      <a:pt x="16503" y="59626"/>
                    </a:cubicBezTo>
                    <a:cubicBezTo>
                      <a:pt x="24123" y="55054"/>
                      <a:pt x="31743" y="52769"/>
                      <a:pt x="40125" y="51244"/>
                    </a:cubicBezTo>
                    <a:cubicBezTo>
                      <a:pt x="48507" y="49721"/>
                      <a:pt x="56889" y="48959"/>
                      <a:pt x="65271" y="48959"/>
                    </a:cubicBezTo>
                    <a:cubicBezTo>
                      <a:pt x="69081" y="48959"/>
                      <a:pt x="73653" y="48959"/>
                      <a:pt x="77463" y="48959"/>
                    </a:cubicBezTo>
                    <a:cubicBezTo>
                      <a:pt x="81273" y="48959"/>
                      <a:pt x="82035" y="48196"/>
                      <a:pt x="82035" y="43624"/>
                    </a:cubicBezTo>
                    <a:cubicBezTo>
                      <a:pt x="81273" y="29909"/>
                      <a:pt x="75177" y="22289"/>
                      <a:pt x="61461" y="20003"/>
                    </a:cubicBezTo>
                    <a:cubicBezTo>
                      <a:pt x="48507" y="16954"/>
                      <a:pt x="37077" y="20003"/>
                      <a:pt x="25647" y="26099"/>
                    </a:cubicBezTo>
                    <a:cubicBezTo>
                      <a:pt x="23361" y="27623"/>
                      <a:pt x="20313" y="29146"/>
                      <a:pt x="18027" y="30671"/>
                    </a:cubicBezTo>
                    <a:cubicBezTo>
                      <a:pt x="13455" y="28384"/>
                      <a:pt x="11169" y="24574"/>
                      <a:pt x="8121" y="20764"/>
                    </a:cubicBezTo>
                    <a:cubicBezTo>
                      <a:pt x="6597" y="19241"/>
                      <a:pt x="6597" y="17716"/>
                      <a:pt x="8883" y="15431"/>
                    </a:cubicBezTo>
                    <a:cubicBezTo>
                      <a:pt x="17265" y="8573"/>
                      <a:pt x="26409" y="4001"/>
                      <a:pt x="36315" y="1714"/>
                    </a:cubicBezTo>
                    <a:cubicBezTo>
                      <a:pt x="46983" y="-571"/>
                      <a:pt x="58413" y="-571"/>
                      <a:pt x="69081" y="1714"/>
                    </a:cubicBezTo>
                    <a:cubicBezTo>
                      <a:pt x="85083" y="5524"/>
                      <a:pt x="95751" y="14669"/>
                      <a:pt x="100323" y="31433"/>
                    </a:cubicBezTo>
                    <a:cubicBezTo>
                      <a:pt x="101847" y="37529"/>
                      <a:pt x="101847" y="43624"/>
                      <a:pt x="102609" y="49721"/>
                    </a:cubicBezTo>
                    <a:cubicBezTo>
                      <a:pt x="102609" y="64199"/>
                      <a:pt x="102609" y="77914"/>
                      <a:pt x="102609" y="92393"/>
                    </a:cubicBezTo>
                    <a:cubicBezTo>
                      <a:pt x="102609" y="100774"/>
                      <a:pt x="102609" y="108394"/>
                      <a:pt x="104133" y="116776"/>
                    </a:cubicBezTo>
                    <a:cubicBezTo>
                      <a:pt x="104895" y="120586"/>
                      <a:pt x="104895" y="122873"/>
                      <a:pt x="98799" y="122111"/>
                    </a:cubicBezTo>
                    <a:cubicBezTo>
                      <a:pt x="85083" y="121349"/>
                      <a:pt x="85083" y="125159"/>
                      <a:pt x="84321" y="109156"/>
                    </a:cubicBezTo>
                    <a:cubicBezTo>
                      <a:pt x="83559" y="109156"/>
                      <a:pt x="82797" y="108394"/>
                      <a:pt x="82035" y="106871"/>
                    </a:cubicBezTo>
                    <a:close/>
                    <a:moveTo>
                      <a:pt x="66033" y="65723"/>
                    </a:moveTo>
                    <a:cubicBezTo>
                      <a:pt x="66033" y="65723"/>
                      <a:pt x="66033" y="65723"/>
                      <a:pt x="66033" y="65723"/>
                    </a:cubicBezTo>
                    <a:cubicBezTo>
                      <a:pt x="62223" y="65723"/>
                      <a:pt x="58413" y="65723"/>
                      <a:pt x="54603" y="65723"/>
                    </a:cubicBezTo>
                    <a:cubicBezTo>
                      <a:pt x="46221" y="66484"/>
                      <a:pt x="38601" y="67246"/>
                      <a:pt x="30981" y="71819"/>
                    </a:cubicBezTo>
                    <a:cubicBezTo>
                      <a:pt x="23361" y="76391"/>
                      <a:pt x="19551" y="83249"/>
                      <a:pt x="20313" y="91631"/>
                    </a:cubicBezTo>
                    <a:cubicBezTo>
                      <a:pt x="21837" y="100774"/>
                      <a:pt x="27171" y="106109"/>
                      <a:pt x="35553" y="107633"/>
                    </a:cubicBezTo>
                    <a:cubicBezTo>
                      <a:pt x="40887" y="108394"/>
                      <a:pt x="46221" y="109156"/>
                      <a:pt x="51555" y="108394"/>
                    </a:cubicBezTo>
                    <a:cubicBezTo>
                      <a:pt x="63747" y="106871"/>
                      <a:pt x="72891" y="100013"/>
                      <a:pt x="77463" y="88583"/>
                    </a:cubicBezTo>
                    <a:cubicBezTo>
                      <a:pt x="80511" y="82486"/>
                      <a:pt x="80511" y="75629"/>
                      <a:pt x="80511" y="68771"/>
                    </a:cubicBezTo>
                    <a:cubicBezTo>
                      <a:pt x="80511" y="66484"/>
                      <a:pt x="78987" y="64961"/>
                      <a:pt x="76701" y="64961"/>
                    </a:cubicBezTo>
                    <a:cubicBezTo>
                      <a:pt x="74415" y="65723"/>
                      <a:pt x="70605" y="65723"/>
                      <a:pt x="66033" y="65723"/>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05" name="Google Shape;105;p50"/>
              <p:cNvSpPr/>
              <p:nvPr/>
            </p:nvSpPr>
            <p:spPr>
              <a:xfrm>
                <a:off x="5377484" y="3663758"/>
                <a:ext cx="106275" cy="137699"/>
              </a:xfrm>
              <a:custGeom>
                <a:avLst/>
                <a:gdLst/>
                <a:ahLst/>
                <a:cxnLst/>
                <a:rect l="l" t="t" r="r" b="b"/>
                <a:pathLst>
                  <a:path w="138800" h="179842" extrusionOk="0">
                    <a:moveTo>
                      <a:pt x="69354" y="762"/>
                    </a:moveTo>
                    <a:cubicBezTo>
                      <a:pt x="88404" y="762"/>
                      <a:pt x="107454" y="762"/>
                      <a:pt x="127266" y="762"/>
                    </a:cubicBezTo>
                    <a:cubicBezTo>
                      <a:pt x="129552" y="762"/>
                      <a:pt x="131838" y="762"/>
                      <a:pt x="134124" y="762"/>
                    </a:cubicBezTo>
                    <a:cubicBezTo>
                      <a:pt x="137934" y="762"/>
                      <a:pt x="138696" y="1524"/>
                      <a:pt x="138696" y="6096"/>
                    </a:cubicBezTo>
                    <a:cubicBezTo>
                      <a:pt x="138696" y="22860"/>
                      <a:pt x="140982" y="20574"/>
                      <a:pt x="124218" y="20574"/>
                    </a:cubicBezTo>
                    <a:cubicBezTo>
                      <a:pt x="112788" y="20574"/>
                      <a:pt x="101358" y="20574"/>
                      <a:pt x="89928" y="20574"/>
                    </a:cubicBezTo>
                    <a:cubicBezTo>
                      <a:pt x="87642" y="20574"/>
                      <a:pt x="85356" y="20574"/>
                      <a:pt x="83070" y="20574"/>
                    </a:cubicBezTo>
                    <a:cubicBezTo>
                      <a:pt x="81546" y="20574"/>
                      <a:pt x="80022" y="21336"/>
                      <a:pt x="80022" y="23622"/>
                    </a:cubicBezTo>
                    <a:cubicBezTo>
                      <a:pt x="80022" y="26670"/>
                      <a:pt x="80022" y="29718"/>
                      <a:pt x="80022" y="32766"/>
                    </a:cubicBezTo>
                    <a:cubicBezTo>
                      <a:pt x="80022" y="77724"/>
                      <a:pt x="80022" y="123444"/>
                      <a:pt x="80022" y="168402"/>
                    </a:cubicBezTo>
                    <a:cubicBezTo>
                      <a:pt x="80022" y="180594"/>
                      <a:pt x="81546" y="179832"/>
                      <a:pt x="68592" y="179832"/>
                    </a:cubicBezTo>
                    <a:cubicBezTo>
                      <a:pt x="57924" y="179832"/>
                      <a:pt x="58686" y="180594"/>
                      <a:pt x="58686" y="169164"/>
                    </a:cubicBezTo>
                    <a:cubicBezTo>
                      <a:pt x="58686" y="123444"/>
                      <a:pt x="58686" y="77724"/>
                      <a:pt x="58686" y="31242"/>
                    </a:cubicBezTo>
                    <a:cubicBezTo>
                      <a:pt x="58686" y="19050"/>
                      <a:pt x="59448" y="19812"/>
                      <a:pt x="48018" y="19812"/>
                    </a:cubicBezTo>
                    <a:cubicBezTo>
                      <a:pt x="35826" y="19812"/>
                      <a:pt x="22872" y="19812"/>
                      <a:pt x="10680" y="19812"/>
                    </a:cubicBezTo>
                    <a:cubicBezTo>
                      <a:pt x="8394" y="19812"/>
                      <a:pt x="6108" y="19812"/>
                      <a:pt x="3822" y="19812"/>
                    </a:cubicBezTo>
                    <a:cubicBezTo>
                      <a:pt x="1536" y="19812"/>
                      <a:pt x="12" y="18288"/>
                      <a:pt x="12" y="16002"/>
                    </a:cubicBezTo>
                    <a:cubicBezTo>
                      <a:pt x="12" y="13716"/>
                      <a:pt x="12" y="12192"/>
                      <a:pt x="12" y="9906"/>
                    </a:cubicBezTo>
                    <a:cubicBezTo>
                      <a:pt x="12" y="0"/>
                      <a:pt x="-750" y="0"/>
                      <a:pt x="9918" y="0"/>
                    </a:cubicBezTo>
                    <a:cubicBezTo>
                      <a:pt x="28206" y="762"/>
                      <a:pt x="48780" y="762"/>
                      <a:pt x="69354" y="762"/>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06" name="Google Shape;106;p50"/>
              <p:cNvSpPr/>
              <p:nvPr/>
            </p:nvSpPr>
            <p:spPr>
              <a:xfrm>
                <a:off x="5669213" y="3708353"/>
                <a:ext cx="78764" cy="92513"/>
              </a:xfrm>
              <a:custGeom>
                <a:avLst/>
                <a:gdLst/>
                <a:ahLst/>
                <a:cxnLst/>
                <a:rect l="l" t="t" r="r" b="b"/>
                <a:pathLst>
                  <a:path w="102870" h="120826" extrusionOk="0">
                    <a:moveTo>
                      <a:pt x="19050" y="18719"/>
                    </a:moveTo>
                    <a:cubicBezTo>
                      <a:pt x="20574" y="19481"/>
                      <a:pt x="20574" y="17957"/>
                      <a:pt x="21336" y="17195"/>
                    </a:cubicBezTo>
                    <a:cubicBezTo>
                      <a:pt x="32004" y="2717"/>
                      <a:pt x="54864" y="-4903"/>
                      <a:pt x="76962" y="3479"/>
                    </a:cubicBezTo>
                    <a:cubicBezTo>
                      <a:pt x="90678" y="8813"/>
                      <a:pt x="98298" y="19481"/>
                      <a:pt x="101346" y="33197"/>
                    </a:cubicBezTo>
                    <a:cubicBezTo>
                      <a:pt x="102108" y="38531"/>
                      <a:pt x="102870" y="43865"/>
                      <a:pt x="102870" y="49199"/>
                    </a:cubicBezTo>
                    <a:cubicBezTo>
                      <a:pt x="102870" y="70535"/>
                      <a:pt x="102870" y="92633"/>
                      <a:pt x="102870" y="113969"/>
                    </a:cubicBezTo>
                    <a:cubicBezTo>
                      <a:pt x="102870" y="115493"/>
                      <a:pt x="102870" y="117017"/>
                      <a:pt x="102870" y="117779"/>
                    </a:cubicBezTo>
                    <a:cubicBezTo>
                      <a:pt x="102870" y="120065"/>
                      <a:pt x="101346" y="120827"/>
                      <a:pt x="99822" y="120827"/>
                    </a:cubicBezTo>
                    <a:cubicBezTo>
                      <a:pt x="95250" y="120827"/>
                      <a:pt x="90678" y="120827"/>
                      <a:pt x="86868" y="120827"/>
                    </a:cubicBezTo>
                    <a:cubicBezTo>
                      <a:pt x="84582" y="120827"/>
                      <a:pt x="83820" y="120065"/>
                      <a:pt x="83820" y="117779"/>
                    </a:cubicBezTo>
                    <a:cubicBezTo>
                      <a:pt x="83820" y="114731"/>
                      <a:pt x="83820" y="112445"/>
                      <a:pt x="83820" y="109397"/>
                    </a:cubicBezTo>
                    <a:cubicBezTo>
                      <a:pt x="83820" y="90347"/>
                      <a:pt x="83820" y="71297"/>
                      <a:pt x="83820" y="51485"/>
                    </a:cubicBezTo>
                    <a:cubicBezTo>
                      <a:pt x="83820" y="46151"/>
                      <a:pt x="83820" y="41579"/>
                      <a:pt x="82296" y="36245"/>
                    </a:cubicBezTo>
                    <a:cubicBezTo>
                      <a:pt x="79248" y="24053"/>
                      <a:pt x="71628" y="17195"/>
                      <a:pt x="59436" y="17195"/>
                    </a:cubicBezTo>
                    <a:cubicBezTo>
                      <a:pt x="41910" y="16433"/>
                      <a:pt x="28956" y="24053"/>
                      <a:pt x="23622" y="40055"/>
                    </a:cubicBezTo>
                    <a:cubicBezTo>
                      <a:pt x="20574" y="48437"/>
                      <a:pt x="20574" y="56819"/>
                      <a:pt x="20574" y="65201"/>
                    </a:cubicBezTo>
                    <a:cubicBezTo>
                      <a:pt x="20574" y="80441"/>
                      <a:pt x="20574" y="95681"/>
                      <a:pt x="20574" y="110921"/>
                    </a:cubicBezTo>
                    <a:cubicBezTo>
                      <a:pt x="20574" y="112445"/>
                      <a:pt x="20574" y="113969"/>
                      <a:pt x="20574" y="114731"/>
                    </a:cubicBezTo>
                    <a:cubicBezTo>
                      <a:pt x="20574" y="120065"/>
                      <a:pt x="19812" y="120065"/>
                      <a:pt x="15240" y="120065"/>
                    </a:cubicBezTo>
                    <a:cubicBezTo>
                      <a:pt x="-2286" y="120065"/>
                      <a:pt x="762" y="123113"/>
                      <a:pt x="762" y="106349"/>
                    </a:cubicBezTo>
                    <a:cubicBezTo>
                      <a:pt x="762" y="85013"/>
                      <a:pt x="762" y="63677"/>
                      <a:pt x="762" y="42341"/>
                    </a:cubicBezTo>
                    <a:cubicBezTo>
                      <a:pt x="762" y="30911"/>
                      <a:pt x="0" y="18719"/>
                      <a:pt x="0" y="7289"/>
                    </a:cubicBezTo>
                    <a:cubicBezTo>
                      <a:pt x="0" y="2717"/>
                      <a:pt x="762" y="2717"/>
                      <a:pt x="4572" y="1955"/>
                    </a:cubicBezTo>
                    <a:cubicBezTo>
                      <a:pt x="5334" y="1955"/>
                      <a:pt x="6096" y="1955"/>
                      <a:pt x="6858" y="1955"/>
                    </a:cubicBezTo>
                    <a:cubicBezTo>
                      <a:pt x="21336" y="1955"/>
                      <a:pt x="18288" y="431"/>
                      <a:pt x="19812" y="13385"/>
                    </a:cubicBezTo>
                    <a:cubicBezTo>
                      <a:pt x="18288" y="15671"/>
                      <a:pt x="17526" y="17957"/>
                      <a:pt x="19050" y="18719"/>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07" name="Google Shape;107;p50"/>
              <p:cNvSpPr/>
              <p:nvPr/>
            </p:nvSpPr>
            <p:spPr>
              <a:xfrm>
                <a:off x="6480194" y="3708038"/>
                <a:ext cx="79931" cy="93412"/>
              </a:xfrm>
              <a:custGeom>
                <a:avLst/>
                <a:gdLst/>
                <a:ahLst/>
                <a:cxnLst/>
                <a:rect l="l" t="t" r="r" b="b"/>
                <a:pathLst>
                  <a:path w="104394" h="122000" extrusionOk="0">
                    <a:moveTo>
                      <a:pt x="20574" y="19131"/>
                    </a:moveTo>
                    <a:cubicBezTo>
                      <a:pt x="22098" y="19131"/>
                      <a:pt x="22860" y="17607"/>
                      <a:pt x="23622" y="16083"/>
                    </a:cubicBezTo>
                    <a:cubicBezTo>
                      <a:pt x="34290" y="3891"/>
                      <a:pt x="48006" y="-681"/>
                      <a:pt x="63246" y="81"/>
                    </a:cubicBezTo>
                    <a:cubicBezTo>
                      <a:pt x="67056" y="81"/>
                      <a:pt x="71628" y="843"/>
                      <a:pt x="75438" y="2367"/>
                    </a:cubicBezTo>
                    <a:cubicBezTo>
                      <a:pt x="86868" y="5415"/>
                      <a:pt x="95250" y="13035"/>
                      <a:pt x="99822" y="23703"/>
                    </a:cubicBezTo>
                    <a:cubicBezTo>
                      <a:pt x="102870" y="30561"/>
                      <a:pt x="104394" y="38181"/>
                      <a:pt x="104394" y="45039"/>
                    </a:cubicBezTo>
                    <a:cubicBezTo>
                      <a:pt x="104394" y="68661"/>
                      <a:pt x="104394" y="92283"/>
                      <a:pt x="104394" y="115905"/>
                    </a:cubicBezTo>
                    <a:cubicBezTo>
                      <a:pt x="104394" y="116667"/>
                      <a:pt x="104394" y="117429"/>
                      <a:pt x="104394" y="118191"/>
                    </a:cubicBezTo>
                    <a:cubicBezTo>
                      <a:pt x="104394" y="120477"/>
                      <a:pt x="103632" y="121239"/>
                      <a:pt x="101346" y="121239"/>
                    </a:cubicBezTo>
                    <a:cubicBezTo>
                      <a:pt x="96774" y="121239"/>
                      <a:pt x="92202" y="121239"/>
                      <a:pt x="86868" y="121239"/>
                    </a:cubicBezTo>
                    <a:cubicBezTo>
                      <a:pt x="85344" y="121239"/>
                      <a:pt x="84582" y="120477"/>
                      <a:pt x="84582" y="118953"/>
                    </a:cubicBezTo>
                    <a:cubicBezTo>
                      <a:pt x="84582" y="115905"/>
                      <a:pt x="84582" y="113619"/>
                      <a:pt x="84582" y="110571"/>
                    </a:cubicBezTo>
                    <a:cubicBezTo>
                      <a:pt x="84582" y="90759"/>
                      <a:pt x="84582" y="71709"/>
                      <a:pt x="84582" y="51897"/>
                    </a:cubicBezTo>
                    <a:cubicBezTo>
                      <a:pt x="84582" y="45801"/>
                      <a:pt x="84582" y="40467"/>
                      <a:pt x="82296" y="35133"/>
                    </a:cubicBezTo>
                    <a:cubicBezTo>
                      <a:pt x="79248" y="26751"/>
                      <a:pt x="73152" y="21417"/>
                      <a:pt x="64008" y="19131"/>
                    </a:cubicBezTo>
                    <a:cubicBezTo>
                      <a:pt x="47244" y="15321"/>
                      <a:pt x="31242" y="23703"/>
                      <a:pt x="24384" y="39705"/>
                    </a:cubicBezTo>
                    <a:cubicBezTo>
                      <a:pt x="21336" y="46563"/>
                      <a:pt x="20574" y="54183"/>
                      <a:pt x="20574" y="61803"/>
                    </a:cubicBezTo>
                    <a:cubicBezTo>
                      <a:pt x="20574" y="77805"/>
                      <a:pt x="20574" y="94569"/>
                      <a:pt x="20574" y="110571"/>
                    </a:cubicBezTo>
                    <a:cubicBezTo>
                      <a:pt x="20574" y="113619"/>
                      <a:pt x="20574" y="115905"/>
                      <a:pt x="20574" y="118953"/>
                    </a:cubicBezTo>
                    <a:cubicBezTo>
                      <a:pt x="20574" y="121239"/>
                      <a:pt x="19050" y="122001"/>
                      <a:pt x="17526" y="122001"/>
                    </a:cubicBezTo>
                    <a:cubicBezTo>
                      <a:pt x="12954" y="122001"/>
                      <a:pt x="8382" y="122001"/>
                      <a:pt x="3048" y="122001"/>
                    </a:cubicBezTo>
                    <a:cubicBezTo>
                      <a:pt x="1524" y="122001"/>
                      <a:pt x="762" y="121239"/>
                      <a:pt x="762" y="119715"/>
                    </a:cubicBezTo>
                    <a:cubicBezTo>
                      <a:pt x="762" y="117429"/>
                      <a:pt x="762" y="115905"/>
                      <a:pt x="762" y="113619"/>
                    </a:cubicBezTo>
                    <a:cubicBezTo>
                      <a:pt x="762" y="105999"/>
                      <a:pt x="762" y="98379"/>
                      <a:pt x="762" y="89997"/>
                    </a:cubicBezTo>
                    <a:cubicBezTo>
                      <a:pt x="762" y="63327"/>
                      <a:pt x="1524" y="35895"/>
                      <a:pt x="0" y="9225"/>
                    </a:cubicBezTo>
                    <a:cubicBezTo>
                      <a:pt x="0" y="4653"/>
                      <a:pt x="0" y="3891"/>
                      <a:pt x="4572" y="3891"/>
                    </a:cubicBezTo>
                    <a:cubicBezTo>
                      <a:pt x="9144" y="3891"/>
                      <a:pt x="14478" y="2367"/>
                      <a:pt x="17526" y="4653"/>
                    </a:cubicBezTo>
                    <a:cubicBezTo>
                      <a:pt x="21336" y="7701"/>
                      <a:pt x="18288" y="13035"/>
                      <a:pt x="19050" y="16845"/>
                    </a:cubicBezTo>
                    <a:cubicBezTo>
                      <a:pt x="19812" y="17607"/>
                      <a:pt x="19050" y="19131"/>
                      <a:pt x="20574" y="19131"/>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08" name="Google Shape;108;p50"/>
              <p:cNvSpPr/>
              <p:nvPr/>
            </p:nvSpPr>
            <p:spPr>
              <a:xfrm>
                <a:off x="5767232" y="3708182"/>
                <a:ext cx="70865" cy="95601"/>
              </a:xfrm>
              <a:custGeom>
                <a:avLst/>
                <a:gdLst/>
                <a:ahLst/>
                <a:cxnLst/>
                <a:rect l="l" t="t" r="r" b="b"/>
                <a:pathLst>
                  <a:path w="92553" h="124859" extrusionOk="0">
                    <a:moveTo>
                      <a:pt x="0" y="102761"/>
                    </a:moveTo>
                    <a:cubicBezTo>
                      <a:pt x="5334" y="98951"/>
                      <a:pt x="9906" y="95141"/>
                      <a:pt x="14478" y="91331"/>
                    </a:cubicBezTo>
                    <a:cubicBezTo>
                      <a:pt x="17526" y="92093"/>
                      <a:pt x="19050" y="95141"/>
                      <a:pt x="20574" y="96665"/>
                    </a:cubicBezTo>
                    <a:cubicBezTo>
                      <a:pt x="31242" y="106571"/>
                      <a:pt x="43434" y="108857"/>
                      <a:pt x="57150" y="105047"/>
                    </a:cubicBezTo>
                    <a:cubicBezTo>
                      <a:pt x="60198" y="104285"/>
                      <a:pt x="63246" y="102761"/>
                      <a:pt x="66294" y="100475"/>
                    </a:cubicBezTo>
                    <a:cubicBezTo>
                      <a:pt x="73152" y="95141"/>
                      <a:pt x="73914" y="82187"/>
                      <a:pt x="64770" y="76091"/>
                    </a:cubicBezTo>
                    <a:cubicBezTo>
                      <a:pt x="60960" y="73805"/>
                      <a:pt x="56388" y="72281"/>
                      <a:pt x="51816" y="70757"/>
                    </a:cubicBezTo>
                    <a:cubicBezTo>
                      <a:pt x="46482" y="69233"/>
                      <a:pt x="40386" y="68471"/>
                      <a:pt x="35052" y="66947"/>
                    </a:cubicBezTo>
                    <a:cubicBezTo>
                      <a:pt x="30480" y="65423"/>
                      <a:pt x="26670" y="64661"/>
                      <a:pt x="22860" y="62375"/>
                    </a:cubicBezTo>
                    <a:cubicBezTo>
                      <a:pt x="0" y="53231"/>
                      <a:pt x="1524" y="26561"/>
                      <a:pt x="12954" y="14369"/>
                    </a:cubicBezTo>
                    <a:cubicBezTo>
                      <a:pt x="16764" y="10559"/>
                      <a:pt x="20574" y="7511"/>
                      <a:pt x="25146" y="5225"/>
                    </a:cubicBezTo>
                    <a:cubicBezTo>
                      <a:pt x="38862" y="-871"/>
                      <a:pt x="52578" y="-1633"/>
                      <a:pt x="66294" y="2939"/>
                    </a:cubicBezTo>
                    <a:cubicBezTo>
                      <a:pt x="76200" y="5987"/>
                      <a:pt x="83820" y="12083"/>
                      <a:pt x="88392" y="21227"/>
                    </a:cubicBezTo>
                    <a:cubicBezTo>
                      <a:pt x="84582" y="25799"/>
                      <a:pt x="78486" y="28085"/>
                      <a:pt x="73914" y="31895"/>
                    </a:cubicBezTo>
                    <a:cubicBezTo>
                      <a:pt x="70866" y="31895"/>
                      <a:pt x="70104" y="29609"/>
                      <a:pt x="68580" y="27323"/>
                    </a:cubicBezTo>
                    <a:cubicBezTo>
                      <a:pt x="61722" y="20465"/>
                      <a:pt x="49530" y="15131"/>
                      <a:pt x="35052" y="21227"/>
                    </a:cubicBezTo>
                    <a:cubicBezTo>
                      <a:pt x="32004" y="22751"/>
                      <a:pt x="28956" y="24275"/>
                      <a:pt x="26670" y="27323"/>
                    </a:cubicBezTo>
                    <a:cubicBezTo>
                      <a:pt x="22098" y="33419"/>
                      <a:pt x="22860" y="39515"/>
                      <a:pt x="28956" y="44087"/>
                    </a:cubicBezTo>
                    <a:cubicBezTo>
                      <a:pt x="32004" y="46373"/>
                      <a:pt x="35052" y="47897"/>
                      <a:pt x="38862" y="48659"/>
                    </a:cubicBezTo>
                    <a:cubicBezTo>
                      <a:pt x="44196" y="50183"/>
                      <a:pt x="50292" y="51707"/>
                      <a:pt x="55626" y="52469"/>
                    </a:cubicBezTo>
                    <a:cubicBezTo>
                      <a:pt x="61722" y="53993"/>
                      <a:pt x="67818" y="55517"/>
                      <a:pt x="73914" y="58565"/>
                    </a:cubicBezTo>
                    <a:cubicBezTo>
                      <a:pt x="98298" y="69233"/>
                      <a:pt x="96774" y="101999"/>
                      <a:pt x="80772" y="114191"/>
                    </a:cubicBezTo>
                    <a:cubicBezTo>
                      <a:pt x="75438" y="118001"/>
                      <a:pt x="70104" y="121049"/>
                      <a:pt x="64008" y="122573"/>
                    </a:cubicBezTo>
                    <a:cubicBezTo>
                      <a:pt x="51816" y="125621"/>
                      <a:pt x="39624" y="125621"/>
                      <a:pt x="26670" y="122573"/>
                    </a:cubicBezTo>
                    <a:cubicBezTo>
                      <a:pt x="16002" y="119525"/>
                      <a:pt x="6858" y="113429"/>
                      <a:pt x="0" y="102761"/>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09" name="Google Shape;109;p50"/>
              <p:cNvSpPr/>
              <p:nvPr/>
            </p:nvSpPr>
            <p:spPr>
              <a:xfrm>
                <a:off x="6757474" y="3708093"/>
                <a:ext cx="70485" cy="95690"/>
              </a:xfrm>
              <a:custGeom>
                <a:avLst/>
                <a:gdLst/>
                <a:ahLst/>
                <a:cxnLst/>
                <a:rect l="l" t="t" r="r" b="b"/>
                <a:pathLst>
                  <a:path w="92057" h="124976" extrusionOk="0">
                    <a:moveTo>
                      <a:pt x="12764" y="90687"/>
                    </a:moveTo>
                    <a:cubicBezTo>
                      <a:pt x="15812" y="93735"/>
                      <a:pt x="18098" y="96021"/>
                      <a:pt x="20384" y="98307"/>
                    </a:cubicBezTo>
                    <a:cubicBezTo>
                      <a:pt x="31814" y="107451"/>
                      <a:pt x="44768" y="108975"/>
                      <a:pt x="58484" y="103641"/>
                    </a:cubicBezTo>
                    <a:cubicBezTo>
                      <a:pt x="64579" y="101355"/>
                      <a:pt x="69152" y="96783"/>
                      <a:pt x="69152" y="89163"/>
                    </a:cubicBezTo>
                    <a:cubicBezTo>
                      <a:pt x="69152" y="83829"/>
                      <a:pt x="66866" y="79257"/>
                      <a:pt x="62294" y="76209"/>
                    </a:cubicBezTo>
                    <a:cubicBezTo>
                      <a:pt x="58484" y="73161"/>
                      <a:pt x="53912" y="72399"/>
                      <a:pt x="49339" y="70875"/>
                    </a:cubicBezTo>
                    <a:cubicBezTo>
                      <a:pt x="43244" y="69351"/>
                      <a:pt x="37148" y="67827"/>
                      <a:pt x="31814" y="66303"/>
                    </a:cubicBezTo>
                    <a:cubicBezTo>
                      <a:pt x="27242" y="64779"/>
                      <a:pt x="23432" y="64017"/>
                      <a:pt x="19622" y="61731"/>
                    </a:cubicBezTo>
                    <a:cubicBezTo>
                      <a:pt x="-2476" y="52587"/>
                      <a:pt x="-952" y="26679"/>
                      <a:pt x="9716" y="15249"/>
                    </a:cubicBezTo>
                    <a:cubicBezTo>
                      <a:pt x="12764" y="11439"/>
                      <a:pt x="17336" y="8391"/>
                      <a:pt x="21908" y="6105"/>
                    </a:cubicBezTo>
                    <a:cubicBezTo>
                      <a:pt x="36386" y="-753"/>
                      <a:pt x="51626" y="-2277"/>
                      <a:pt x="66866" y="3819"/>
                    </a:cubicBezTo>
                    <a:cubicBezTo>
                      <a:pt x="74486" y="6867"/>
                      <a:pt x="80582" y="11439"/>
                      <a:pt x="85154" y="17535"/>
                    </a:cubicBezTo>
                    <a:cubicBezTo>
                      <a:pt x="87439" y="20583"/>
                      <a:pt x="86678" y="21345"/>
                      <a:pt x="84392" y="23631"/>
                    </a:cubicBezTo>
                    <a:cubicBezTo>
                      <a:pt x="80582" y="26679"/>
                      <a:pt x="76009" y="28965"/>
                      <a:pt x="72199" y="32013"/>
                    </a:cubicBezTo>
                    <a:cubicBezTo>
                      <a:pt x="69152" y="30489"/>
                      <a:pt x="67628" y="27441"/>
                      <a:pt x="65342" y="25917"/>
                    </a:cubicBezTo>
                    <a:cubicBezTo>
                      <a:pt x="56959" y="18297"/>
                      <a:pt x="43244" y="16011"/>
                      <a:pt x="31052" y="22869"/>
                    </a:cubicBezTo>
                    <a:cubicBezTo>
                      <a:pt x="28004" y="24393"/>
                      <a:pt x="25718" y="26679"/>
                      <a:pt x="24194" y="29727"/>
                    </a:cubicBezTo>
                    <a:cubicBezTo>
                      <a:pt x="21908" y="35061"/>
                      <a:pt x="22669" y="39633"/>
                      <a:pt x="27242" y="43443"/>
                    </a:cubicBezTo>
                    <a:cubicBezTo>
                      <a:pt x="30289" y="46491"/>
                      <a:pt x="34099" y="48015"/>
                      <a:pt x="37909" y="48777"/>
                    </a:cubicBezTo>
                    <a:cubicBezTo>
                      <a:pt x="43244" y="50301"/>
                      <a:pt x="49339" y="51825"/>
                      <a:pt x="54674" y="52587"/>
                    </a:cubicBezTo>
                    <a:cubicBezTo>
                      <a:pt x="60769" y="54111"/>
                      <a:pt x="66866" y="55635"/>
                      <a:pt x="72962" y="57921"/>
                    </a:cubicBezTo>
                    <a:cubicBezTo>
                      <a:pt x="98108" y="68589"/>
                      <a:pt x="96584" y="102117"/>
                      <a:pt x="79058" y="115071"/>
                    </a:cubicBezTo>
                    <a:cubicBezTo>
                      <a:pt x="73724" y="118881"/>
                      <a:pt x="68389" y="121167"/>
                      <a:pt x="62294" y="122691"/>
                    </a:cubicBezTo>
                    <a:cubicBezTo>
                      <a:pt x="50102" y="125739"/>
                      <a:pt x="37909" y="125739"/>
                      <a:pt x="26479" y="122691"/>
                    </a:cubicBezTo>
                    <a:cubicBezTo>
                      <a:pt x="15812" y="120405"/>
                      <a:pt x="6668" y="113547"/>
                      <a:pt x="572" y="105165"/>
                    </a:cubicBezTo>
                    <a:cubicBezTo>
                      <a:pt x="-191" y="103641"/>
                      <a:pt x="-191" y="102879"/>
                      <a:pt x="572" y="101355"/>
                    </a:cubicBezTo>
                    <a:cubicBezTo>
                      <a:pt x="3619" y="97545"/>
                      <a:pt x="8192" y="94497"/>
                      <a:pt x="12764" y="90687"/>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10" name="Google Shape;110;p50"/>
              <p:cNvSpPr/>
              <p:nvPr/>
            </p:nvSpPr>
            <p:spPr>
              <a:xfrm>
                <a:off x="5894411" y="3684023"/>
                <a:ext cx="61948" cy="119067"/>
              </a:xfrm>
              <a:custGeom>
                <a:avLst/>
                <a:gdLst/>
                <a:ahLst/>
                <a:cxnLst/>
                <a:rect l="l" t="t" r="r" b="b"/>
                <a:pathLst>
                  <a:path w="80907" h="155507" extrusionOk="0">
                    <a:moveTo>
                      <a:pt x="80024" y="51257"/>
                    </a:moveTo>
                    <a:cubicBezTo>
                      <a:pt x="74689" y="51257"/>
                      <a:pt x="70118" y="51257"/>
                      <a:pt x="65545" y="51257"/>
                    </a:cubicBezTo>
                    <a:cubicBezTo>
                      <a:pt x="61735" y="51257"/>
                      <a:pt x="57164" y="51257"/>
                      <a:pt x="53354" y="51257"/>
                    </a:cubicBezTo>
                    <a:cubicBezTo>
                      <a:pt x="44971" y="51257"/>
                      <a:pt x="44971" y="51257"/>
                      <a:pt x="44971" y="59639"/>
                    </a:cubicBezTo>
                    <a:cubicBezTo>
                      <a:pt x="44971" y="74117"/>
                      <a:pt x="44971" y="88595"/>
                      <a:pt x="44971" y="103073"/>
                    </a:cubicBezTo>
                    <a:cubicBezTo>
                      <a:pt x="44971" y="107645"/>
                      <a:pt x="44971" y="112217"/>
                      <a:pt x="44971" y="116027"/>
                    </a:cubicBezTo>
                    <a:cubicBezTo>
                      <a:pt x="44971" y="119837"/>
                      <a:pt x="45734" y="123647"/>
                      <a:pt x="46495" y="126695"/>
                    </a:cubicBezTo>
                    <a:cubicBezTo>
                      <a:pt x="48019" y="132029"/>
                      <a:pt x="51068" y="135077"/>
                      <a:pt x="56401" y="136601"/>
                    </a:cubicBezTo>
                    <a:cubicBezTo>
                      <a:pt x="60211" y="137363"/>
                      <a:pt x="64784" y="137363"/>
                      <a:pt x="68594" y="136601"/>
                    </a:cubicBezTo>
                    <a:cubicBezTo>
                      <a:pt x="72404" y="135839"/>
                      <a:pt x="75451" y="135077"/>
                      <a:pt x="79261" y="134315"/>
                    </a:cubicBezTo>
                    <a:cubicBezTo>
                      <a:pt x="81548" y="137363"/>
                      <a:pt x="80785" y="141173"/>
                      <a:pt x="80785" y="144221"/>
                    </a:cubicBezTo>
                    <a:cubicBezTo>
                      <a:pt x="80785" y="151841"/>
                      <a:pt x="80785" y="151079"/>
                      <a:pt x="74689" y="153365"/>
                    </a:cubicBezTo>
                    <a:cubicBezTo>
                      <a:pt x="65545" y="155651"/>
                      <a:pt x="56401" y="156413"/>
                      <a:pt x="46495" y="154127"/>
                    </a:cubicBezTo>
                    <a:cubicBezTo>
                      <a:pt x="36589" y="151841"/>
                      <a:pt x="30494" y="146507"/>
                      <a:pt x="27445" y="136601"/>
                    </a:cubicBezTo>
                    <a:cubicBezTo>
                      <a:pt x="25921" y="129743"/>
                      <a:pt x="25159" y="122885"/>
                      <a:pt x="25159" y="115265"/>
                    </a:cubicBezTo>
                    <a:cubicBezTo>
                      <a:pt x="25159" y="97739"/>
                      <a:pt x="25159" y="79451"/>
                      <a:pt x="25159" y="61925"/>
                    </a:cubicBezTo>
                    <a:cubicBezTo>
                      <a:pt x="25159" y="58877"/>
                      <a:pt x="25159" y="56591"/>
                      <a:pt x="25159" y="53543"/>
                    </a:cubicBezTo>
                    <a:cubicBezTo>
                      <a:pt x="25159" y="51257"/>
                      <a:pt x="23635" y="50495"/>
                      <a:pt x="22111" y="50495"/>
                    </a:cubicBezTo>
                    <a:cubicBezTo>
                      <a:pt x="17539" y="50495"/>
                      <a:pt x="12968" y="50495"/>
                      <a:pt x="9158" y="50495"/>
                    </a:cubicBezTo>
                    <a:cubicBezTo>
                      <a:pt x="-749" y="50495"/>
                      <a:pt x="14" y="51257"/>
                      <a:pt x="14" y="41351"/>
                    </a:cubicBezTo>
                    <a:cubicBezTo>
                      <a:pt x="14" y="39827"/>
                      <a:pt x="14" y="38303"/>
                      <a:pt x="14" y="37541"/>
                    </a:cubicBezTo>
                    <a:cubicBezTo>
                      <a:pt x="14" y="35255"/>
                      <a:pt x="1538" y="34493"/>
                      <a:pt x="3061" y="34493"/>
                    </a:cubicBezTo>
                    <a:cubicBezTo>
                      <a:pt x="7634" y="34493"/>
                      <a:pt x="12205" y="34493"/>
                      <a:pt x="16015" y="34493"/>
                    </a:cubicBezTo>
                    <a:cubicBezTo>
                      <a:pt x="25159" y="34493"/>
                      <a:pt x="25159" y="35255"/>
                      <a:pt x="25159" y="24587"/>
                    </a:cubicBezTo>
                    <a:cubicBezTo>
                      <a:pt x="25159" y="17729"/>
                      <a:pt x="25159" y="10871"/>
                      <a:pt x="25159" y="4013"/>
                    </a:cubicBezTo>
                    <a:cubicBezTo>
                      <a:pt x="25159" y="965"/>
                      <a:pt x="25921" y="203"/>
                      <a:pt x="29731" y="203"/>
                    </a:cubicBezTo>
                    <a:cubicBezTo>
                      <a:pt x="48019" y="203"/>
                      <a:pt x="44971" y="-2845"/>
                      <a:pt x="44971" y="14681"/>
                    </a:cubicBezTo>
                    <a:cubicBezTo>
                      <a:pt x="44971" y="20015"/>
                      <a:pt x="44971" y="24587"/>
                      <a:pt x="44971" y="29921"/>
                    </a:cubicBezTo>
                    <a:cubicBezTo>
                      <a:pt x="44971" y="32969"/>
                      <a:pt x="45734" y="33731"/>
                      <a:pt x="49544" y="33731"/>
                    </a:cubicBezTo>
                    <a:cubicBezTo>
                      <a:pt x="56401" y="33731"/>
                      <a:pt x="63259" y="33731"/>
                      <a:pt x="70118" y="33731"/>
                    </a:cubicBezTo>
                    <a:cubicBezTo>
                      <a:pt x="72404" y="33731"/>
                      <a:pt x="74689" y="33731"/>
                      <a:pt x="76975" y="33731"/>
                    </a:cubicBezTo>
                    <a:cubicBezTo>
                      <a:pt x="78499" y="33731"/>
                      <a:pt x="80024" y="34493"/>
                      <a:pt x="80024" y="36779"/>
                    </a:cubicBezTo>
                    <a:cubicBezTo>
                      <a:pt x="80024" y="42113"/>
                      <a:pt x="80024" y="45923"/>
                      <a:pt x="80024" y="51257"/>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11" name="Google Shape;111;p50"/>
              <p:cNvSpPr/>
              <p:nvPr/>
            </p:nvSpPr>
            <p:spPr>
              <a:xfrm>
                <a:off x="6400264" y="3685189"/>
                <a:ext cx="63250" cy="118483"/>
              </a:xfrm>
              <a:custGeom>
                <a:avLst/>
                <a:gdLst/>
                <a:ahLst/>
                <a:cxnLst/>
                <a:rect l="l" t="t" r="r" b="b"/>
                <a:pathLst>
                  <a:path w="82607" h="154745" extrusionOk="0">
                    <a:moveTo>
                      <a:pt x="80772" y="133553"/>
                    </a:moveTo>
                    <a:cubicBezTo>
                      <a:pt x="82296" y="136601"/>
                      <a:pt x="81534" y="139649"/>
                      <a:pt x="82296" y="142697"/>
                    </a:cubicBezTo>
                    <a:cubicBezTo>
                      <a:pt x="83058" y="151079"/>
                      <a:pt x="83058" y="151079"/>
                      <a:pt x="74676" y="152603"/>
                    </a:cubicBezTo>
                    <a:cubicBezTo>
                      <a:pt x="65532" y="154889"/>
                      <a:pt x="56388" y="155651"/>
                      <a:pt x="47244" y="153365"/>
                    </a:cubicBezTo>
                    <a:cubicBezTo>
                      <a:pt x="36576" y="151079"/>
                      <a:pt x="30480" y="144983"/>
                      <a:pt x="28194" y="135077"/>
                    </a:cubicBezTo>
                    <a:cubicBezTo>
                      <a:pt x="26670" y="128981"/>
                      <a:pt x="25908" y="122123"/>
                      <a:pt x="25908" y="116027"/>
                    </a:cubicBezTo>
                    <a:cubicBezTo>
                      <a:pt x="25908" y="97739"/>
                      <a:pt x="25908" y="79451"/>
                      <a:pt x="25908" y="61163"/>
                    </a:cubicBezTo>
                    <a:cubicBezTo>
                      <a:pt x="25908" y="58877"/>
                      <a:pt x="25908" y="56591"/>
                      <a:pt x="25908" y="54305"/>
                    </a:cubicBezTo>
                    <a:cubicBezTo>
                      <a:pt x="25908" y="50495"/>
                      <a:pt x="25146" y="49733"/>
                      <a:pt x="22098" y="49733"/>
                    </a:cubicBezTo>
                    <a:cubicBezTo>
                      <a:pt x="16002" y="49733"/>
                      <a:pt x="10668" y="49733"/>
                      <a:pt x="4572" y="49733"/>
                    </a:cubicBezTo>
                    <a:cubicBezTo>
                      <a:pt x="762" y="49733"/>
                      <a:pt x="0" y="48971"/>
                      <a:pt x="0" y="45161"/>
                    </a:cubicBezTo>
                    <a:cubicBezTo>
                      <a:pt x="0" y="42875"/>
                      <a:pt x="0" y="41351"/>
                      <a:pt x="0" y="39065"/>
                    </a:cubicBezTo>
                    <a:cubicBezTo>
                      <a:pt x="0" y="33731"/>
                      <a:pt x="762" y="33731"/>
                      <a:pt x="6096" y="33731"/>
                    </a:cubicBezTo>
                    <a:cubicBezTo>
                      <a:pt x="11430" y="33731"/>
                      <a:pt x="16764" y="33731"/>
                      <a:pt x="22098" y="33731"/>
                    </a:cubicBezTo>
                    <a:cubicBezTo>
                      <a:pt x="24384" y="33731"/>
                      <a:pt x="25908" y="32207"/>
                      <a:pt x="25908" y="29921"/>
                    </a:cubicBezTo>
                    <a:cubicBezTo>
                      <a:pt x="25908" y="21539"/>
                      <a:pt x="25908" y="13157"/>
                      <a:pt x="25908" y="4775"/>
                    </a:cubicBezTo>
                    <a:cubicBezTo>
                      <a:pt x="25908" y="203"/>
                      <a:pt x="26670" y="203"/>
                      <a:pt x="30480" y="203"/>
                    </a:cubicBezTo>
                    <a:cubicBezTo>
                      <a:pt x="48768" y="203"/>
                      <a:pt x="45720" y="-2845"/>
                      <a:pt x="45720" y="14681"/>
                    </a:cubicBezTo>
                    <a:cubicBezTo>
                      <a:pt x="45720" y="20015"/>
                      <a:pt x="45720" y="25349"/>
                      <a:pt x="45720" y="30683"/>
                    </a:cubicBezTo>
                    <a:cubicBezTo>
                      <a:pt x="45720" y="32969"/>
                      <a:pt x="47244" y="33731"/>
                      <a:pt x="48768" y="33731"/>
                    </a:cubicBezTo>
                    <a:cubicBezTo>
                      <a:pt x="56388" y="33731"/>
                      <a:pt x="63246" y="33731"/>
                      <a:pt x="70866" y="33731"/>
                    </a:cubicBezTo>
                    <a:cubicBezTo>
                      <a:pt x="73152" y="33731"/>
                      <a:pt x="75438" y="33731"/>
                      <a:pt x="77724" y="33731"/>
                    </a:cubicBezTo>
                    <a:cubicBezTo>
                      <a:pt x="78486" y="33731"/>
                      <a:pt x="79248" y="35255"/>
                      <a:pt x="80010" y="35255"/>
                    </a:cubicBezTo>
                    <a:cubicBezTo>
                      <a:pt x="80010" y="39065"/>
                      <a:pt x="80010" y="43637"/>
                      <a:pt x="80010" y="47447"/>
                    </a:cubicBezTo>
                    <a:cubicBezTo>
                      <a:pt x="80010" y="48971"/>
                      <a:pt x="78486" y="49733"/>
                      <a:pt x="76962" y="49733"/>
                    </a:cubicBezTo>
                    <a:cubicBezTo>
                      <a:pt x="70866" y="49733"/>
                      <a:pt x="65532" y="49733"/>
                      <a:pt x="59436" y="49733"/>
                    </a:cubicBezTo>
                    <a:cubicBezTo>
                      <a:pt x="55626" y="49733"/>
                      <a:pt x="51816" y="49733"/>
                      <a:pt x="48006" y="49733"/>
                    </a:cubicBezTo>
                    <a:cubicBezTo>
                      <a:pt x="45720" y="49733"/>
                      <a:pt x="44958" y="50495"/>
                      <a:pt x="44958" y="52781"/>
                    </a:cubicBezTo>
                    <a:cubicBezTo>
                      <a:pt x="44958" y="54305"/>
                      <a:pt x="44958" y="55829"/>
                      <a:pt x="44958" y="56591"/>
                    </a:cubicBezTo>
                    <a:cubicBezTo>
                      <a:pt x="44958" y="75641"/>
                      <a:pt x="44958" y="94691"/>
                      <a:pt x="44958" y="114503"/>
                    </a:cubicBezTo>
                    <a:cubicBezTo>
                      <a:pt x="44958" y="116789"/>
                      <a:pt x="44958" y="119075"/>
                      <a:pt x="44958" y="121361"/>
                    </a:cubicBezTo>
                    <a:cubicBezTo>
                      <a:pt x="46482" y="131267"/>
                      <a:pt x="51816" y="135839"/>
                      <a:pt x="61722" y="136601"/>
                    </a:cubicBezTo>
                    <a:cubicBezTo>
                      <a:pt x="64008" y="136601"/>
                      <a:pt x="67056" y="135839"/>
                      <a:pt x="69342" y="135839"/>
                    </a:cubicBezTo>
                    <a:cubicBezTo>
                      <a:pt x="74676" y="135077"/>
                      <a:pt x="77724" y="134315"/>
                      <a:pt x="80772" y="133553"/>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12" name="Google Shape;112;p50"/>
              <p:cNvSpPr/>
              <p:nvPr/>
            </p:nvSpPr>
            <p:spPr>
              <a:xfrm>
                <a:off x="5501183" y="3708100"/>
                <a:ext cx="49592" cy="92766"/>
              </a:xfrm>
              <a:custGeom>
                <a:avLst/>
                <a:gdLst/>
                <a:ahLst/>
                <a:cxnLst/>
                <a:rect l="l" t="t" r="r" b="b"/>
                <a:pathLst>
                  <a:path w="64770" h="121157" extrusionOk="0">
                    <a:moveTo>
                      <a:pt x="18288" y="19050"/>
                    </a:moveTo>
                    <a:cubicBezTo>
                      <a:pt x="19812" y="17526"/>
                      <a:pt x="21336" y="15240"/>
                      <a:pt x="23622" y="13716"/>
                    </a:cubicBezTo>
                    <a:cubicBezTo>
                      <a:pt x="33528" y="3810"/>
                      <a:pt x="45720" y="0"/>
                      <a:pt x="59436" y="0"/>
                    </a:cubicBezTo>
                    <a:cubicBezTo>
                      <a:pt x="64008" y="0"/>
                      <a:pt x="64770" y="1524"/>
                      <a:pt x="64770" y="5334"/>
                    </a:cubicBezTo>
                    <a:cubicBezTo>
                      <a:pt x="64770" y="9906"/>
                      <a:pt x="64008" y="14478"/>
                      <a:pt x="64008" y="19812"/>
                    </a:cubicBezTo>
                    <a:cubicBezTo>
                      <a:pt x="60198" y="19812"/>
                      <a:pt x="57150" y="19812"/>
                      <a:pt x="54102" y="19812"/>
                    </a:cubicBezTo>
                    <a:cubicBezTo>
                      <a:pt x="37338" y="19812"/>
                      <a:pt x="26670" y="27432"/>
                      <a:pt x="22098" y="43434"/>
                    </a:cubicBezTo>
                    <a:cubicBezTo>
                      <a:pt x="19812" y="51054"/>
                      <a:pt x="19812" y="58674"/>
                      <a:pt x="19812" y="66294"/>
                    </a:cubicBezTo>
                    <a:cubicBezTo>
                      <a:pt x="19812" y="81534"/>
                      <a:pt x="19812" y="96774"/>
                      <a:pt x="19812" y="112014"/>
                    </a:cubicBezTo>
                    <a:cubicBezTo>
                      <a:pt x="19812" y="114300"/>
                      <a:pt x="19812" y="115824"/>
                      <a:pt x="19812" y="118110"/>
                    </a:cubicBezTo>
                    <a:cubicBezTo>
                      <a:pt x="19812" y="120396"/>
                      <a:pt x="19050" y="121158"/>
                      <a:pt x="16764" y="121158"/>
                    </a:cubicBezTo>
                    <a:cubicBezTo>
                      <a:pt x="12192" y="121158"/>
                      <a:pt x="7620" y="121158"/>
                      <a:pt x="3810" y="121158"/>
                    </a:cubicBezTo>
                    <a:cubicBezTo>
                      <a:pt x="762" y="121158"/>
                      <a:pt x="762" y="119634"/>
                      <a:pt x="762" y="117348"/>
                    </a:cubicBezTo>
                    <a:cubicBezTo>
                      <a:pt x="762" y="112014"/>
                      <a:pt x="762" y="106680"/>
                      <a:pt x="762" y="101346"/>
                    </a:cubicBezTo>
                    <a:cubicBezTo>
                      <a:pt x="762" y="79248"/>
                      <a:pt x="762" y="57150"/>
                      <a:pt x="762" y="34290"/>
                    </a:cubicBezTo>
                    <a:cubicBezTo>
                      <a:pt x="762" y="25146"/>
                      <a:pt x="0" y="16002"/>
                      <a:pt x="0" y="6858"/>
                    </a:cubicBezTo>
                    <a:cubicBezTo>
                      <a:pt x="0" y="3810"/>
                      <a:pt x="762" y="3048"/>
                      <a:pt x="3810" y="3048"/>
                    </a:cubicBezTo>
                    <a:cubicBezTo>
                      <a:pt x="8382" y="3048"/>
                      <a:pt x="13716" y="1524"/>
                      <a:pt x="17526" y="3810"/>
                    </a:cubicBezTo>
                    <a:cubicBezTo>
                      <a:pt x="21336" y="6096"/>
                      <a:pt x="19050" y="12192"/>
                      <a:pt x="19812" y="16002"/>
                    </a:cubicBezTo>
                    <a:cubicBezTo>
                      <a:pt x="16764" y="17526"/>
                      <a:pt x="16764" y="19050"/>
                      <a:pt x="18288" y="1905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13" name="Google Shape;113;p50"/>
              <p:cNvSpPr/>
              <p:nvPr/>
            </p:nvSpPr>
            <p:spPr>
              <a:xfrm>
                <a:off x="6697818" y="3708100"/>
                <a:ext cx="50175" cy="92853"/>
              </a:xfrm>
              <a:custGeom>
                <a:avLst/>
                <a:gdLst/>
                <a:ahLst/>
                <a:cxnLst/>
                <a:rect l="l" t="t" r="r" b="b"/>
                <a:pathLst>
                  <a:path w="65531" h="121270" extrusionOk="0">
                    <a:moveTo>
                      <a:pt x="17526" y="19812"/>
                    </a:moveTo>
                    <a:cubicBezTo>
                      <a:pt x="21336" y="18288"/>
                      <a:pt x="22098" y="16002"/>
                      <a:pt x="23622" y="14478"/>
                    </a:cubicBezTo>
                    <a:cubicBezTo>
                      <a:pt x="32766" y="4572"/>
                      <a:pt x="44196" y="762"/>
                      <a:pt x="57150" y="0"/>
                    </a:cubicBezTo>
                    <a:cubicBezTo>
                      <a:pt x="59436" y="0"/>
                      <a:pt x="60960" y="0"/>
                      <a:pt x="63246" y="762"/>
                    </a:cubicBezTo>
                    <a:cubicBezTo>
                      <a:pt x="64770" y="762"/>
                      <a:pt x="65532" y="2286"/>
                      <a:pt x="65532" y="3810"/>
                    </a:cubicBezTo>
                    <a:cubicBezTo>
                      <a:pt x="65532" y="6858"/>
                      <a:pt x="65532" y="9144"/>
                      <a:pt x="65532" y="12192"/>
                    </a:cubicBezTo>
                    <a:cubicBezTo>
                      <a:pt x="64770" y="20574"/>
                      <a:pt x="64770" y="20574"/>
                      <a:pt x="56388" y="20574"/>
                    </a:cubicBezTo>
                    <a:cubicBezTo>
                      <a:pt x="54864" y="20574"/>
                      <a:pt x="53340" y="20574"/>
                      <a:pt x="52578" y="20574"/>
                    </a:cubicBezTo>
                    <a:cubicBezTo>
                      <a:pt x="38100" y="21336"/>
                      <a:pt x="28194" y="28194"/>
                      <a:pt x="22860" y="41910"/>
                    </a:cubicBezTo>
                    <a:cubicBezTo>
                      <a:pt x="20574" y="48768"/>
                      <a:pt x="19812" y="55626"/>
                      <a:pt x="19812" y="62484"/>
                    </a:cubicBezTo>
                    <a:cubicBezTo>
                      <a:pt x="19812" y="78486"/>
                      <a:pt x="19812" y="94488"/>
                      <a:pt x="19812" y="109728"/>
                    </a:cubicBezTo>
                    <a:cubicBezTo>
                      <a:pt x="19812" y="112014"/>
                      <a:pt x="19812" y="114300"/>
                      <a:pt x="19812" y="116586"/>
                    </a:cubicBezTo>
                    <a:cubicBezTo>
                      <a:pt x="19812" y="120396"/>
                      <a:pt x="19050" y="121158"/>
                      <a:pt x="15240" y="121158"/>
                    </a:cubicBezTo>
                    <a:cubicBezTo>
                      <a:pt x="15240" y="121158"/>
                      <a:pt x="14478" y="121158"/>
                      <a:pt x="14478" y="121158"/>
                    </a:cubicBezTo>
                    <a:cubicBezTo>
                      <a:pt x="-2286" y="121158"/>
                      <a:pt x="762" y="123444"/>
                      <a:pt x="762" y="107442"/>
                    </a:cubicBezTo>
                    <a:cubicBezTo>
                      <a:pt x="762" y="74676"/>
                      <a:pt x="1524" y="41910"/>
                      <a:pt x="0" y="9144"/>
                    </a:cubicBezTo>
                    <a:cubicBezTo>
                      <a:pt x="0" y="7620"/>
                      <a:pt x="0" y="6096"/>
                      <a:pt x="0" y="5334"/>
                    </a:cubicBezTo>
                    <a:cubicBezTo>
                      <a:pt x="0" y="3810"/>
                      <a:pt x="762" y="3048"/>
                      <a:pt x="2286" y="3048"/>
                    </a:cubicBezTo>
                    <a:cubicBezTo>
                      <a:pt x="5334" y="3048"/>
                      <a:pt x="9144" y="3048"/>
                      <a:pt x="12192" y="3048"/>
                    </a:cubicBezTo>
                    <a:cubicBezTo>
                      <a:pt x="17526" y="3048"/>
                      <a:pt x="17526" y="3048"/>
                      <a:pt x="17526" y="9144"/>
                    </a:cubicBezTo>
                    <a:cubicBezTo>
                      <a:pt x="17526" y="12192"/>
                      <a:pt x="17526" y="16002"/>
                      <a:pt x="17526" y="19812"/>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14" name="Google Shape;114;p50"/>
              <p:cNvSpPr/>
              <p:nvPr/>
            </p:nvSpPr>
            <p:spPr>
              <a:xfrm>
                <a:off x="6344253" y="3708100"/>
                <a:ext cx="51342" cy="93359"/>
              </a:xfrm>
              <a:custGeom>
                <a:avLst/>
                <a:gdLst/>
                <a:ahLst/>
                <a:cxnLst/>
                <a:rect l="l" t="t" r="r" b="b"/>
                <a:pathLst>
                  <a:path w="67055" h="121931" extrusionOk="0">
                    <a:moveTo>
                      <a:pt x="19050" y="21336"/>
                    </a:moveTo>
                    <a:cubicBezTo>
                      <a:pt x="22860" y="17526"/>
                      <a:pt x="24384" y="15240"/>
                      <a:pt x="26670" y="12954"/>
                    </a:cubicBezTo>
                    <a:cubicBezTo>
                      <a:pt x="36576" y="3810"/>
                      <a:pt x="48006" y="0"/>
                      <a:pt x="61722" y="0"/>
                    </a:cubicBezTo>
                    <a:cubicBezTo>
                      <a:pt x="65532" y="0"/>
                      <a:pt x="67056" y="1524"/>
                      <a:pt x="67056" y="5334"/>
                    </a:cubicBezTo>
                    <a:cubicBezTo>
                      <a:pt x="67056" y="7620"/>
                      <a:pt x="67056" y="9144"/>
                      <a:pt x="67056" y="11430"/>
                    </a:cubicBezTo>
                    <a:cubicBezTo>
                      <a:pt x="66294" y="19812"/>
                      <a:pt x="66294" y="19812"/>
                      <a:pt x="57912" y="19812"/>
                    </a:cubicBezTo>
                    <a:cubicBezTo>
                      <a:pt x="55626" y="19812"/>
                      <a:pt x="54102" y="19812"/>
                      <a:pt x="51816" y="19812"/>
                    </a:cubicBezTo>
                    <a:cubicBezTo>
                      <a:pt x="39624" y="20574"/>
                      <a:pt x="30480" y="26670"/>
                      <a:pt x="25146" y="38862"/>
                    </a:cubicBezTo>
                    <a:cubicBezTo>
                      <a:pt x="22098" y="45720"/>
                      <a:pt x="20574" y="53340"/>
                      <a:pt x="20574" y="61722"/>
                    </a:cubicBezTo>
                    <a:cubicBezTo>
                      <a:pt x="20574" y="77724"/>
                      <a:pt x="20574" y="93726"/>
                      <a:pt x="20574" y="110490"/>
                    </a:cubicBezTo>
                    <a:cubicBezTo>
                      <a:pt x="20574" y="113538"/>
                      <a:pt x="20574" y="115824"/>
                      <a:pt x="20574" y="118872"/>
                    </a:cubicBezTo>
                    <a:cubicBezTo>
                      <a:pt x="20574" y="121158"/>
                      <a:pt x="19812" y="121920"/>
                      <a:pt x="17526" y="121920"/>
                    </a:cubicBezTo>
                    <a:cubicBezTo>
                      <a:pt x="15240" y="121920"/>
                      <a:pt x="12954" y="121920"/>
                      <a:pt x="10668" y="121920"/>
                    </a:cubicBezTo>
                    <a:cubicBezTo>
                      <a:pt x="0" y="121920"/>
                      <a:pt x="762" y="122682"/>
                      <a:pt x="762" y="112014"/>
                    </a:cubicBezTo>
                    <a:cubicBezTo>
                      <a:pt x="762" y="77724"/>
                      <a:pt x="1524" y="44196"/>
                      <a:pt x="0" y="9906"/>
                    </a:cubicBezTo>
                    <a:cubicBezTo>
                      <a:pt x="0" y="9144"/>
                      <a:pt x="0" y="7620"/>
                      <a:pt x="0" y="6858"/>
                    </a:cubicBezTo>
                    <a:cubicBezTo>
                      <a:pt x="0" y="5334"/>
                      <a:pt x="762" y="3810"/>
                      <a:pt x="3048" y="3810"/>
                    </a:cubicBezTo>
                    <a:cubicBezTo>
                      <a:pt x="7620" y="3810"/>
                      <a:pt x="11430" y="3810"/>
                      <a:pt x="16002" y="3810"/>
                    </a:cubicBezTo>
                    <a:cubicBezTo>
                      <a:pt x="17526" y="3810"/>
                      <a:pt x="18288" y="4572"/>
                      <a:pt x="18288" y="6096"/>
                    </a:cubicBezTo>
                    <a:cubicBezTo>
                      <a:pt x="19050" y="10668"/>
                      <a:pt x="19050" y="14478"/>
                      <a:pt x="19050" y="2133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15" name="Google Shape;115;p50"/>
              <p:cNvSpPr/>
              <p:nvPr/>
            </p:nvSpPr>
            <p:spPr>
              <a:xfrm>
                <a:off x="5860999" y="3709757"/>
                <a:ext cx="15428" cy="91196"/>
              </a:xfrm>
              <a:custGeom>
                <a:avLst/>
                <a:gdLst/>
                <a:ahLst/>
                <a:cxnLst/>
                <a:rect l="l" t="t" r="r" b="b"/>
                <a:pathLst>
                  <a:path w="20150" h="119106" extrusionOk="0">
                    <a:moveTo>
                      <a:pt x="19267" y="60320"/>
                    </a:moveTo>
                    <a:cubicBezTo>
                      <a:pt x="19267" y="77084"/>
                      <a:pt x="19267" y="93086"/>
                      <a:pt x="19267" y="109850"/>
                    </a:cubicBezTo>
                    <a:cubicBezTo>
                      <a:pt x="19267" y="112136"/>
                      <a:pt x="19267" y="114422"/>
                      <a:pt x="19267" y="116708"/>
                    </a:cubicBezTo>
                    <a:cubicBezTo>
                      <a:pt x="19267" y="118232"/>
                      <a:pt x="18505" y="118994"/>
                      <a:pt x="16981" y="118994"/>
                    </a:cubicBezTo>
                    <a:cubicBezTo>
                      <a:pt x="16219" y="118994"/>
                      <a:pt x="14695" y="118994"/>
                      <a:pt x="13933" y="118994"/>
                    </a:cubicBezTo>
                    <a:cubicBezTo>
                      <a:pt x="-2831" y="118994"/>
                      <a:pt x="217" y="121280"/>
                      <a:pt x="217" y="105278"/>
                    </a:cubicBezTo>
                    <a:cubicBezTo>
                      <a:pt x="217" y="74036"/>
                      <a:pt x="217" y="43556"/>
                      <a:pt x="217" y="12314"/>
                    </a:cubicBezTo>
                    <a:cubicBezTo>
                      <a:pt x="217" y="9266"/>
                      <a:pt x="217" y="6980"/>
                      <a:pt x="217" y="3932"/>
                    </a:cubicBezTo>
                    <a:cubicBezTo>
                      <a:pt x="217" y="1646"/>
                      <a:pt x="1741" y="122"/>
                      <a:pt x="4027" y="122"/>
                    </a:cubicBezTo>
                    <a:cubicBezTo>
                      <a:pt x="4789" y="122"/>
                      <a:pt x="6313" y="122"/>
                      <a:pt x="7075" y="122"/>
                    </a:cubicBezTo>
                    <a:cubicBezTo>
                      <a:pt x="22315" y="122"/>
                      <a:pt x="20029" y="-2164"/>
                      <a:pt x="20029" y="13076"/>
                    </a:cubicBezTo>
                    <a:cubicBezTo>
                      <a:pt x="20029" y="29078"/>
                      <a:pt x="19267" y="45080"/>
                      <a:pt x="19267" y="6032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16" name="Google Shape;116;p50"/>
              <p:cNvSpPr/>
              <p:nvPr/>
            </p:nvSpPr>
            <p:spPr>
              <a:xfrm>
                <a:off x="5974790" y="3710930"/>
                <a:ext cx="15481" cy="90674"/>
              </a:xfrm>
              <a:custGeom>
                <a:avLst/>
                <a:gdLst/>
                <a:ahLst/>
                <a:cxnLst/>
                <a:rect l="l" t="t" r="r" b="b"/>
                <a:pathLst>
                  <a:path w="20219" h="118425" extrusionOk="0">
                    <a:moveTo>
                      <a:pt x="952" y="58787"/>
                    </a:moveTo>
                    <a:cubicBezTo>
                      <a:pt x="952" y="42023"/>
                      <a:pt x="952" y="26021"/>
                      <a:pt x="952" y="9257"/>
                    </a:cubicBezTo>
                    <a:cubicBezTo>
                      <a:pt x="952" y="6971"/>
                      <a:pt x="952" y="4685"/>
                      <a:pt x="952" y="2399"/>
                    </a:cubicBezTo>
                    <a:cubicBezTo>
                      <a:pt x="952" y="875"/>
                      <a:pt x="2476" y="113"/>
                      <a:pt x="3239" y="113"/>
                    </a:cubicBezTo>
                    <a:cubicBezTo>
                      <a:pt x="4001" y="113"/>
                      <a:pt x="5525" y="113"/>
                      <a:pt x="6286" y="113"/>
                    </a:cubicBezTo>
                    <a:cubicBezTo>
                      <a:pt x="23051" y="113"/>
                      <a:pt x="20002" y="-2173"/>
                      <a:pt x="20002" y="13829"/>
                    </a:cubicBezTo>
                    <a:cubicBezTo>
                      <a:pt x="20002" y="45071"/>
                      <a:pt x="20002" y="76313"/>
                      <a:pt x="20002" y="107555"/>
                    </a:cubicBezTo>
                    <a:cubicBezTo>
                      <a:pt x="20002" y="110603"/>
                      <a:pt x="20002" y="112889"/>
                      <a:pt x="20002" y="115937"/>
                    </a:cubicBezTo>
                    <a:cubicBezTo>
                      <a:pt x="20002" y="117461"/>
                      <a:pt x="19241" y="118223"/>
                      <a:pt x="17716" y="118223"/>
                    </a:cubicBezTo>
                    <a:cubicBezTo>
                      <a:pt x="16955" y="118223"/>
                      <a:pt x="16192" y="118223"/>
                      <a:pt x="15431" y="118223"/>
                    </a:cubicBezTo>
                    <a:cubicBezTo>
                      <a:pt x="-2858" y="118223"/>
                      <a:pt x="191" y="121271"/>
                      <a:pt x="191" y="103745"/>
                    </a:cubicBezTo>
                    <a:cubicBezTo>
                      <a:pt x="952" y="88505"/>
                      <a:pt x="952" y="74027"/>
                      <a:pt x="952" y="58787"/>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17" name="Google Shape;117;p50"/>
              <p:cNvSpPr/>
              <p:nvPr/>
            </p:nvSpPr>
            <p:spPr>
              <a:xfrm>
                <a:off x="5833484" y="3832153"/>
                <a:ext cx="49851" cy="39257"/>
              </a:xfrm>
              <a:custGeom>
                <a:avLst/>
                <a:gdLst/>
                <a:ahLst/>
                <a:cxnLst/>
                <a:rect l="l" t="t" r="r" b="b"/>
                <a:pathLst>
                  <a:path w="65108" h="51272" extrusionOk="0">
                    <a:moveTo>
                      <a:pt x="57489" y="49816"/>
                    </a:moveTo>
                    <a:cubicBezTo>
                      <a:pt x="49869" y="49816"/>
                      <a:pt x="46059" y="46768"/>
                      <a:pt x="46059" y="39148"/>
                    </a:cubicBezTo>
                    <a:cubicBezTo>
                      <a:pt x="45297" y="33052"/>
                      <a:pt x="46059" y="26194"/>
                      <a:pt x="46059" y="20098"/>
                    </a:cubicBezTo>
                    <a:cubicBezTo>
                      <a:pt x="46059" y="15526"/>
                      <a:pt x="46059" y="15526"/>
                      <a:pt x="40725" y="14764"/>
                    </a:cubicBezTo>
                    <a:cubicBezTo>
                      <a:pt x="36915" y="14002"/>
                      <a:pt x="34629" y="14002"/>
                      <a:pt x="32343" y="17050"/>
                    </a:cubicBezTo>
                    <a:cubicBezTo>
                      <a:pt x="31581" y="18574"/>
                      <a:pt x="30057" y="18574"/>
                      <a:pt x="28533" y="17812"/>
                    </a:cubicBezTo>
                    <a:cubicBezTo>
                      <a:pt x="27009" y="17050"/>
                      <a:pt x="25485" y="16288"/>
                      <a:pt x="23961" y="15526"/>
                    </a:cubicBezTo>
                    <a:cubicBezTo>
                      <a:pt x="19389" y="14002"/>
                      <a:pt x="15579" y="14764"/>
                      <a:pt x="11769" y="17812"/>
                    </a:cubicBezTo>
                    <a:cubicBezTo>
                      <a:pt x="6435" y="21622"/>
                      <a:pt x="4911" y="30766"/>
                      <a:pt x="8721" y="37624"/>
                    </a:cubicBezTo>
                    <a:cubicBezTo>
                      <a:pt x="12531" y="43720"/>
                      <a:pt x="18627" y="46006"/>
                      <a:pt x="26247" y="43720"/>
                    </a:cubicBezTo>
                    <a:cubicBezTo>
                      <a:pt x="27771" y="42958"/>
                      <a:pt x="29295" y="42196"/>
                      <a:pt x="30819" y="41434"/>
                    </a:cubicBezTo>
                    <a:cubicBezTo>
                      <a:pt x="32343" y="41434"/>
                      <a:pt x="33105" y="42196"/>
                      <a:pt x="33867" y="43720"/>
                    </a:cubicBezTo>
                    <a:cubicBezTo>
                      <a:pt x="33867" y="44482"/>
                      <a:pt x="33867" y="46006"/>
                      <a:pt x="33105" y="46768"/>
                    </a:cubicBezTo>
                    <a:cubicBezTo>
                      <a:pt x="25485" y="53626"/>
                      <a:pt x="7197" y="53626"/>
                      <a:pt x="1863" y="39910"/>
                    </a:cubicBezTo>
                    <a:cubicBezTo>
                      <a:pt x="-1947" y="31528"/>
                      <a:pt x="339" y="21622"/>
                      <a:pt x="6435" y="15526"/>
                    </a:cubicBezTo>
                    <a:cubicBezTo>
                      <a:pt x="12531" y="9430"/>
                      <a:pt x="22437" y="8668"/>
                      <a:pt x="30819" y="12478"/>
                    </a:cubicBezTo>
                    <a:cubicBezTo>
                      <a:pt x="32343" y="13240"/>
                      <a:pt x="33105" y="14764"/>
                      <a:pt x="34629" y="15526"/>
                    </a:cubicBezTo>
                    <a:cubicBezTo>
                      <a:pt x="35391" y="16288"/>
                      <a:pt x="36153" y="15526"/>
                      <a:pt x="36915" y="14764"/>
                    </a:cubicBezTo>
                    <a:cubicBezTo>
                      <a:pt x="37677" y="14002"/>
                      <a:pt x="37677" y="11716"/>
                      <a:pt x="39201" y="11716"/>
                    </a:cubicBezTo>
                    <a:cubicBezTo>
                      <a:pt x="46059" y="11716"/>
                      <a:pt x="46059" y="7906"/>
                      <a:pt x="46059" y="2572"/>
                    </a:cubicBezTo>
                    <a:cubicBezTo>
                      <a:pt x="46059" y="286"/>
                      <a:pt x="47583" y="-476"/>
                      <a:pt x="49869" y="286"/>
                    </a:cubicBezTo>
                    <a:cubicBezTo>
                      <a:pt x="51393" y="286"/>
                      <a:pt x="52155" y="1048"/>
                      <a:pt x="52917" y="2572"/>
                    </a:cubicBezTo>
                    <a:cubicBezTo>
                      <a:pt x="52917" y="3334"/>
                      <a:pt x="52917" y="4096"/>
                      <a:pt x="52917" y="4858"/>
                    </a:cubicBezTo>
                    <a:cubicBezTo>
                      <a:pt x="53679" y="10954"/>
                      <a:pt x="53679" y="10954"/>
                      <a:pt x="59775" y="11716"/>
                    </a:cubicBezTo>
                    <a:cubicBezTo>
                      <a:pt x="60537" y="11716"/>
                      <a:pt x="62061" y="11716"/>
                      <a:pt x="62823" y="11716"/>
                    </a:cubicBezTo>
                    <a:cubicBezTo>
                      <a:pt x="63585" y="11716"/>
                      <a:pt x="64347" y="13240"/>
                      <a:pt x="64347" y="14002"/>
                    </a:cubicBezTo>
                    <a:cubicBezTo>
                      <a:pt x="64347" y="15526"/>
                      <a:pt x="63585" y="16288"/>
                      <a:pt x="62061" y="17050"/>
                    </a:cubicBezTo>
                    <a:cubicBezTo>
                      <a:pt x="62061" y="17050"/>
                      <a:pt x="61299" y="17050"/>
                      <a:pt x="61299" y="17050"/>
                    </a:cubicBezTo>
                    <a:cubicBezTo>
                      <a:pt x="52155" y="17050"/>
                      <a:pt x="52917" y="18574"/>
                      <a:pt x="52917" y="25432"/>
                    </a:cubicBezTo>
                    <a:cubicBezTo>
                      <a:pt x="52917" y="30004"/>
                      <a:pt x="52917" y="34576"/>
                      <a:pt x="52917" y="38386"/>
                    </a:cubicBezTo>
                    <a:cubicBezTo>
                      <a:pt x="52917" y="43720"/>
                      <a:pt x="54441" y="45244"/>
                      <a:pt x="60537" y="45244"/>
                    </a:cubicBezTo>
                    <a:cubicBezTo>
                      <a:pt x="61299" y="45244"/>
                      <a:pt x="62061" y="45244"/>
                      <a:pt x="62823" y="45244"/>
                    </a:cubicBezTo>
                    <a:cubicBezTo>
                      <a:pt x="63585" y="45244"/>
                      <a:pt x="64347" y="46006"/>
                      <a:pt x="65109" y="46768"/>
                    </a:cubicBezTo>
                    <a:cubicBezTo>
                      <a:pt x="65109" y="48292"/>
                      <a:pt x="65109" y="49816"/>
                      <a:pt x="63585" y="50578"/>
                    </a:cubicBezTo>
                    <a:cubicBezTo>
                      <a:pt x="60537" y="49054"/>
                      <a:pt x="58251" y="49816"/>
                      <a:pt x="57489" y="4981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18" name="Google Shape;118;p50"/>
              <p:cNvSpPr/>
              <p:nvPr/>
            </p:nvSpPr>
            <p:spPr>
              <a:xfrm>
                <a:off x="6380427" y="3837956"/>
                <a:ext cx="45184" cy="31324"/>
              </a:xfrm>
              <a:custGeom>
                <a:avLst/>
                <a:gdLst/>
                <a:ahLst/>
                <a:cxnLst/>
                <a:rect l="l" t="t" r="r" b="b"/>
                <a:pathLst>
                  <a:path w="59012" h="40911" extrusionOk="0">
                    <a:moveTo>
                      <a:pt x="31242" y="6423"/>
                    </a:moveTo>
                    <a:cubicBezTo>
                      <a:pt x="33528" y="4899"/>
                      <a:pt x="35814" y="3375"/>
                      <a:pt x="38100" y="1852"/>
                    </a:cubicBezTo>
                    <a:cubicBezTo>
                      <a:pt x="47244" y="-2721"/>
                      <a:pt x="57912" y="2613"/>
                      <a:pt x="58674" y="12519"/>
                    </a:cubicBezTo>
                    <a:cubicBezTo>
                      <a:pt x="59436" y="20902"/>
                      <a:pt x="58674" y="30045"/>
                      <a:pt x="58674" y="38427"/>
                    </a:cubicBezTo>
                    <a:cubicBezTo>
                      <a:pt x="58674" y="39952"/>
                      <a:pt x="57150" y="40713"/>
                      <a:pt x="55626" y="40713"/>
                    </a:cubicBezTo>
                    <a:cubicBezTo>
                      <a:pt x="54102" y="40713"/>
                      <a:pt x="52578" y="39952"/>
                      <a:pt x="52578" y="38427"/>
                    </a:cubicBezTo>
                    <a:cubicBezTo>
                      <a:pt x="52578" y="33855"/>
                      <a:pt x="52578" y="29283"/>
                      <a:pt x="52578" y="23949"/>
                    </a:cubicBezTo>
                    <a:cubicBezTo>
                      <a:pt x="52578" y="20902"/>
                      <a:pt x="52578" y="17092"/>
                      <a:pt x="52578" y="14043"/>
                    </a:cubicBezTo>
                    <a:cubicBezTo>
                      <a:pt x="51816" y="9472"/>
                      <a:pt x="48768" y="6423"/>
                      <a:pt x="44958" y="6423"/>
                    </a:cubicBezTo>
                    <a:cubicBezTo>
                      <a:pt x="41148" y="5662"/>
                      <a:pt x="37338" y="7947"/>
                      <a:pt x="35052" y="11757"/>
                    </a:cubicBezTo>
                    <a:cubicBezTo>
                      <a:pt x="33528" y="14043"/>
                      <a:pt x="33528" y="17092"/>
                      <a:pt x="33528" y="19377"/>
                    </a:cubicBezTo>
                    <a:cubicBezTo>
                      <a:pt x="33528" y="25473"/>
                      <a:pt x="33528" y="31569"/>
                      <a:pt x="33528" y="37665"/>
                    </a:cubicBezTo>
                    <a:cubicBezTo>
                      <a:pt x="33528" y="39952"/>
                      <a:pt x="31242" y="41475"/>
                      <a:pt x="28956" y="40713"/>
                    </a:cubicBezTo>
                    <a:cubicBezTo>
                      <a:pt x="27432" y="39952"/>
                      <a:pt x="26670" y="39189"/>
                      <a:pt x="26670" y="37665"/>
                    </a:cubicBezTo>
                    <a:cubicBezTo>
                      <a:pt x="26670" y="31569"/>
                      <a:pt x="26670" y="26235"/>
                      <a:pt x="26670" y="20139"/>
                    </a:cubicBezTo>
                    <a:cubicBezTo>
                      <a:pt x="26670" y="17092"/>
                      <a:pt x="26670" y="14043"/>
                      <a:pt x="25908" y="10995"/>
                    </a:cubicBezTo>
                    <a:cubicBezTo>
                      <a:pt x="24384" y="7185"/>
                      <a:pt x="22098" y="5662"/>
                      <a:pt x="18288" y="5662"/>
                    </a:cubicBezTo>
                    <a:cubicBezTo>
                      <a:pt x="12192" y="6423"/>
                      <a:pt x="8382" y="9472"/>
                      <a:pt x="7620" y="16329"/>
                    </a:cubicBezTo>
                    <a:cubicBezTo>
                      <a:pt x="6858" y="19377"/>
                      <a:pt x="7620" y="23187"/>
                      <a:pt x="6858" y="26235"/>
                    </a:cubicBezTo>
                    <a:cubicBezTo>
                      <a:pt x="6858" y="29283"/>
                      <a:pt x="6858" y="33093"/>
                      <a:pt x="6858" y="36142"/>
                    </a:cubicBezTo>
                    <a:cubicBezTo>
                      <a:pt x="6858" y="39189"/>
                      <a:pt x="5334" y="39952"/>
                      <a:pt x="3048" y="39952"/>
                    </a:cubicBezTo>
                    <a:cubicBezTo>
                      <a:pt x="762" y="39952"/>
                      <a:pt x="0" y="38427"/>
                      <a:pt x="0" y="36903"/>
                    </a:cubicBezTo>
                    <a:cubicBezTo>
                      <a:pt x="0" y="31569"/>
                      <a:pt x="0" y="26997"/>
                      <a:pt x="0" y="21663"/>
                    </a:cubicBezTo>
                    <a:cubicBezTo>
                      <a:pt x="0" y="15567"/>
                      <a:pt x="0" y="10233"/>
                      <a:pt x="0" y="4137"/>
                    </a:cubicBezTo>
                    <a:cubicBezTo>
                      <a:pt x="0" y="327"/>
                      <a:pt x="2286" y="-435"/>
                      <a:pt x="5334" y="1852"/>
                    </a:cubicBezTo>
                    <a:cubicBezTo>
                      <a:pt x="6858" y="3375"/>
                      <a:pt x="7620" y="4137"/>
                      <a:pt x="9906" y="2613"/>
                    </a:cubicBezTo>
                    <a:cubicBezTo>
                      <a:pt x="17526" y="-1958"/>
                      <a:pt x="24384" y="-435"/>
                      <a:pt x="31242" y="6423"/>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19" name="Google Shape;119;p50"/>
              <p:cNvSpPr/>
              <p:nvPr/>
            </p:nvSpPr>
            <p:spPr>
              <a:xfrm>
                <a:off x="6300418" y="3820548"/>
                <a:ext cx="31582" cy="49986"/>
              </a:xfrm>
              <a:custGeom>
                <a:avLst/>
                <a:gdLst/>
                <a:ahLst/>
                <a:cxnLst/>
                <a:rect l="l" t="t" r="r" b="b"/>
                <a:pathLst>
                  <a:path w="41248" h="65284" extrusionOk="0">
                    <a:moveTo>
                      <a:pt x="35152" y="26873"/>
                    </a:moveTo>
                    <a:cubicBezTo>
                      <a:pt x="35152" y="18491"/>
                      <a:pt x="35152" y="10871"/>
                      <a:pt x="35152" y="3251"/>
                    </a:cubicBezTo>
                    <a:cubicBezTo>
                      <a:pt x="35152" y="1727"/>
                      <a:pt x="35152" y="965"/>
                      <a:pt x="36676" y="203"/>
                    </a:cubicBezTo>
                    <a:cubicBezTo>
                      <a:pt x="38962" y="-559"/>
                      <a:pt x="41248" y="965"/>
                      <a:pt x="41248" y="2489"/>
                    </a:cubicBezTo>
                    <a:cubicBezTo>
                      <a:pt x="41248" y="4775"/>
                      <a:pt x="41248" y="6299"/>
                      <a:pt x="41248" y="8585"/>
                    </a:cubicBezTo>
                    <a:cubicBezTo>
                      <a:pt x="41248" y="23825"/>
                      <a:pt x="41248" y="39065"/>
                      <a:pt x="41248" y="54305"/>
                    </a:cubicBezTo>
                    <a:cubicBezTo>
                      <a:pt x="41248" y="55829"/>
                      <a:pt x="41248" y="57353"/>
                      <a:pt x="41248" y="59639"/>
                    </a:cubicBezTo>
                    <a:cubicBezTo>
                      <a:pt x="41248" y="61163"/>
                      <a:pt x="41248" y="63449"/>
                      <a:pt x="39724" y="63449"/>
                    </a:cubicBezTo>
                    <a:cubicBezTo>
                      <a:pt x="37438" y="64211"/>
                      <a:pt x="35914" y="63449"/>
                      <a:pt x="35152" y="61163"/>
                    </a:cubicBezTo>
                    <a:cubicBezTo>
                      <a:pt x="35152" y="59639"/>
                      <a:pt x="33628" y="59639"/>
                      <a:pt x="32866" y="60401"/>
                    </a:cubicBezTo>
                    <a:cubicBezTo>
                      <a:pt x="31342" y="61163"/>
                      <a:pt x="29818" y="62687"/>
                      <a:pt x="27532" y="63449"/>
                    </a:cubicBezTo>
                    <a:cubicBezTo>
                      <a:pt x="19150" y="67259"/>
                      <a:pt x="10006" y="64973"/>
                      <a:pt x="4672" y="58115"/>
                    </a:cubicBezTo>
                    <a:cubicBezTo>
                      <a:pt x="-1424" y="50495"/>
                      <a:pt x="-1424" y="39065"/>
                      <a:pt x="3910" y="31445"/>
                    </a:cubicBezTo>
                    <a:cubicBezTo>
                      <a:pt x="9244" y="24587"/>
                      <a:pt x="18388" y="21539"/>
                      <a:pt x="26770" y="24587"/>
                    </a:cubicBezTo>
                    <a:cubicBezTo>
                      <a:pt x="29056" y="25349"/>
                      <a:pt x="30580" y="27635"/>
                      <a:pt x="35152" y="26873"/>
                    </a:cubicBezTo>
                    <a:close/>
                    <a:moveTo>
                      <a:pt x="20674" y="58877"/>
                    </a:moveTo>
                    <a:cubicBezTo>
                      <a:pt x="28294" y="58877"/>
                      <a:pt x="34390" y="52781"/>
                      <a:pt x="34390" y="44399"/>
                    </a:cubicBezTo>
                    <a:cubicBezTo>
                      <a:pt x="34390" y="36017"/>
                      <a:pt x="28294" y="29159"/>
                      <a:pt x="19912" y="29159"/>
                    </a:cubicBezTo>
                    <a:cubicBezTo>
                      <a:pt x="11530" y="29159"/>
                      <a:pt x="6196" y="36017"/>
                      <a:pt x="6196" y="44399"/>
                    </a:cubicBezTo>
                    <a:cubicBezTo>
                      <a:pt x="6958" y="52781"/>
                      <a:pt x="13054" y="58877"/>
                      <a:pt x="20674" y="58877"/>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20" name="Google Shape;120;p50"/>
              <p:cNvSpPr/>
              <p:nvPr/>
            </p:nvSpPr>
            <p:spPr>
              <a:xfrm>
                <a:off x="5761397" y="3838750"/>
                <a:ext cx="32238" cy="45548"/>
              </a:xfrm>
              <a:custGeom>
                <a:avLst/>
                <a:gdLst/>
                <a:ahLst/>
                <a:cxnLst/>
                <a:rect l="l" t="t" r="r" b="b"/>
                <a:pathLst>
                  <a:path w="42104" h="59488" extrusionOk="0">
                    <a:moveTo>
                      <a:pt x="6096" y="36628"/>
                    </a:moveTo>
                    <a:cubicBezTo>
                      <a:pt x="6096" y="42724"/>
                      <a:pt x="6096" y="48058"/>
                      <a:pt x="6096" y="53392"/>
                    </a:cubicBezTo>
                    <a:cubicBezTo>
                      <a:pt x="6096" y="54916"/>
                      <a:pt x="6096" y="56440"/>
                      <a:pt x="5334" y="57964"/>
                    </a:cubicBezTo>
                    <a:cubicBezTo>
                      <a:pt x="5334" y="58726"/>
                      <a:pt x="3810" y="59488"/>
                      <a:pt x="3048" y="59488"/>
                    </a:cubicBezTo>
                    <a:cubicBezTo>
                      <a:pt x="1524" y="59488"/>
                      <a:pt x="0" y="59488"/>
                      <a:pt x="0" y="57964"/>
                    </a:cubicBezTo>
                    <a:cubicBezTo>
                      <a:pt x="0" y="57202"/>
                      <a:pt x="0" y="55678"/>
                      <a:pt x="0" y="54916"/>
                    </a:cubicBezTo>
                    <a:cubicBezTo>
                      <a:pt x="0" y="38152"/>
                      <a:pt x="0" y="22150"/>
                      <a:pt x="0" y="5386"/>
                    </a:cubicBezTo>
                    <a:cubicBezTo>
                      <a:pt x="0" y="5386"/>
                      <a:pt x="0" y="4624"/>
                      <a:pt x="0" y="4624"/>
                    </a:cubicBezTo>
                    <a:cubicBezTo>
                      <a:pt x="0" y="1576"/>
                      <a:pt x="3048" y="52"/>
                      <a:pt x="4572" y="1576"/>
                    </a:cubicBezTo>
                    <a:cubicBezTo>
                      <a:pt x="7620" y="4624"/>
                      <a:pt x="9906" y="3862"/>
                      <a:pt x="12954" y="1576"/>
                    </a:cubicBezTo>
                    <a:cubicBezTo>
                      <a:pt x="15240" y="814"/>
                      <a:pt x="17526" y="52"/>
                      <a:pt x="19812" y="52"/>
                    </a:cubicBezTo>
                    <a:cubicBezTo>
                      <a:pt x="31242" y="-710"/>
                      <a:pt x="40386" y="6910"/>
                      <a:pt x="41910" y="18340"/>
                    </a:cubicBezTo>
                    <a:cubicBezTo>
                      <a:pt x="43434" y="29008"/>
                      <a:pt x="35814" y="39676"/>
                      <a:pt x="25146" y="41200"/>
                    </a:cubicBezTo>
                    <a:cubicBezTo>
                      <a:pt x="20574" y="41962"/>
                      <a:pt x="16764" y="41200"/>
                      <a:pt x="13716" y="39676"/>
                    </a:cubicBezTo>
                    <a:cubicBezTo>
                      <a:pt x="11430" y="38152"/>
                      <a:pt x="9906" y="36628"/>
                      <a:pt x="6096" y="36628"/>
                    </a:cubicBezTo>
                    <a:close/>
                    <a:moveTo>
                      <a:pt x="20574" y="5386"/>
                    </a:moveTo>
                    <a:cubicBezTo>
                      <a:pt x="12954" y="5386"/>
                      <a:pt x="6858" y="11482"/>
                      <a:pt x="6096" y="19102"/>
                    </a:cubicBezTo>
                    <a:cubicBezTo>
                      <a:pt x="5334" y="27484"/>
                      <a:pt x="11430" y="34342"/>
                      <a:pt x="19812" y="34342"/>
                    </a:cubicBezTo>
                    <a:cubicBezTo>
                      <a:pt x="27432" y="34342"/>
                      <a:pt x="33528" y="29008"/>
                      <a:pt x="34290" y="20626"/>
                    </a:cubicBezTo>
                    <a:cubicBezTo>
                      <a:pt x="34290" y="12244"/>
                      <a:pt x="28956" y="6148"/>
                      <a:pt x="20574" y="538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21" name="Google Shape;121;p50"/>
              <p:cNvSpPr/>
              <p:nvPr/>
            </p:nvSpPr>
            <p:spPr>
              <a:xfrm>
                <a:off x="5707721" y="3837782"/>
                <a:ext cx="44600" cy="31346"/>
              </a:xfrm>
              <a:custGeom>
                <a:avLst/>
                <a:gdLst/>
                <a:ahLst/>
                <a:cxnLst/>
                <a:rect l="l" t="t" r="r" b="b"/>
                <a:pathLst>
                  <a:path w="58250" h="40939" extrusionOk="0">
                    <a:moveTo>
                      <a:pt x="30480" y="6650"/>
                    </a:moveTo>
                    <a:cubicBezTo>
                      <a:pt x="32766" y="5126"/>
                      <a:pt x="34290" y="3602"/>
                      <a:pt x="36576" y="2078"/>
                    </a:cubicBezTo>
                    <a:cubicBezTo>
                      <a:pt x="46482" y="-3256"/>
                      <a:pt x="57150" y="2078"/>
                      <a:pt x="57912" y="13508"/>
                    </a:cubicBezTo>
                    <a:cubicBezTo>
                      <a:pt x="58674" y="21890"/>
                      <a:pt x="57912" y="30272"/>
                      <a:pt x="57912" y="38654"/>
                    </a:cubicBezTo>
                    <a:cubicBezTo>
                      <a:pt x="57912" y="40178"/>
                      <a:pt x="56388" y="40940"/>
                      <a:pt x="54864" y="40940"/>
                    </a:cubicBezTo>
                    <a:cubicBezTo>
                      <a:pt x="53340" y="40940"/>
                      <a:pt x="52578" y="40178"/>
                      <a:pt x="51816" y="38654"/>
                    </a:cubicBezTo>
                    <a:cubicBezTo>
                      <a:pt x="51816" y="37130"/>
                      <a:pt x="51816" y="35606"/>
                      <a:pt x="51816" y="34844"/>
                    </a:cubicBezTo>
                    <a:cubicBezTo>
                      <a:pt x="51816" y="30272"/>
                      <a:pt x="51816" y="25700"/>
                      <a:pt x="51816" y="20366"/>
                    </a:cubicBezTo>
                    <a:cubicBezTo>
                      <a:pt x="51816" y="18080"/>
                      <a:pt x="51816" y="16556"/>
                      <a:pt x="51816" y="14270"/>
                    </a:cubicBezTo>
                    <a:cubicBezTo>
                      <a:pt x="51054" y="10460"/>
                      <a:pt x="48768" y="7412"/>
                      <a:pt x="44958" y="6650"/>
                    </a:cubicBezTo>
                    <a:cubicBezTo>
                      <a:pt x="41148" y="5888"/>
                      <a:pt x="36576" y="7412"/>
                      <a:pt x="34290" y="11222"/>
                    </a:cubicBezTo>
                    <a:cubicBezTo>
                      <a:pt x="32766" y="13508"/>
                      <a:pt x="32004" y="16556"/>
                      <a:pt x="32004" y="19604"/>
                    </a:cubicBezTo>
                    <a:cubicBezTo>
                      <a:pt x="32004" y="25700"/>
                      <a:pt x="32004" y="31034"/>
                      <a:pt x="32004" y="37130"/>
                    </a:cubicBezTo>
                    <a:cubicBezTo>
                      <a:pt x="32004" y="40178"/>
                      <a:pt x="31242" y="40940"/>
                      <a:pt x="28956" y="40940"/>
                    </a:cubicBezTo>
                    <a:cubicBezTo>
                      <a:pt x="25908" y="40940"/>
                      <a:pt x="25908" y="38654"/>
                      <a:pt x="25908" y="36368"/>
                    </a:cubicBezTo>
                    <a:cubicBezTo>
                      <a:pt x="25908" y="30272"/>
                      <a:pt x="25908" y="24938"/>
                      <a:pt x="25908" y="18842"/>
                    </a:cubicBezTo>
                    <a:cubicBezTo>
                      <a:pt x="25908" y="15794"/>
                      <a:pt x="25908" y="13508"/>
                      <a:pt x="25146" y="11222"/>
                    </a:cubicBezTo>
                    <a:cubicBezTo>
                      <a:pt x="23622" y="7412"/>
                      <a:pt x="21336" y="5888"/>
                      <a:pt x="17526" y="6650"/>
                    </a:cubicBezTo>
                    <a:cubicBezTo>
                      <a:pt x="12954" y="7412"/>
                      <a:pt x="9906" y="9698"/>
                      <a:pt x="7620" y="14270"/>
                    </a:cubicBezTo>
                    <a:cubicBezTo>
                      <a:pt x="6096" y="17318"/>
                      <a:pt x="6096" y="21128"/>
                      <a:pt x="6096" y="24176"/>
                    </a:cubicBezTo>
                    <a:cubicBezTo>
                      <a:pt x="6096" y="28748"/>
                      <a:pt x="6096" y="33320"/>
                      <a:pt x="6096" y="38654"/>
                    </a:cubicBezTo>
                    <a:cubicBezTo>
                      <a:pt x="6096" y="40940"/>
                      <a:pt x="4572" y="40940"/>
                      <a:pt x="2286" y="40940"/>
                    </a:cubicBezTo>
                    <a:cubicBezTo>
                      <a:pt x="762" y="40940"/>
                      <a:pt x="0" y="40178"/>
                      <a:pt x="0" y="38654"/>
                    </a:cubicBezTo>
                    <a:cubicBezTo>
                      <a:pt x="0" y="32558"/>
                      <a:pt x="0" y="26462"/>
                      <a:pt x="0" y="20366"/>
                    </a:cubicBezTo>
                    <a:cubicBezTo>
                      <a:pt x="0" y="15032"/>
                      <a:pt x="0" y="10460"/>
                      <a:pt x="0" y="5126"/>
                    </a:cubicBezTo>
                    <a:cubicBezTo>
                      <a:pt x="0" y="2078"/>
                      <a:pt x="3048" y="554"/>
                      <a:pt x="4572" y="2840"/>
                    </a:cubicBezTo>
                    <a:cubicBezTo>
                      <a:pt x="6858" y="5126"/>
                      <a:pt x="8382" y="5126"/>
                      <a:pt x="10668" y="3602"/>
                    </a:cubicBezTo>
                    <a:cubicBezTo>
                      <a:pt x="16764" y="-1732"/>
                      <a:pt x="24384" y="554"/>
                      <a:pt x="30480" y="665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22" name="Google Shape;122;p50"/>
              <p:cNvSpPr/>
              <p:nvPr/>
            </p:nvSpPr>
            <p:spPr>
              <a:xfrm>
                <a:off x="5975519" y="3820704"/>
                <a:ext cx="26514" cy="48425"/>
              </a:xfrm>
              <a:custGeom>
                <a:avLst/>
                <a:gdLst/>
                <a:ahLst/>
                <a:cxnLst/>
                <a:rect l="l" t="t" r="r" b="b"/>
                <a:pathLst>
                  <a:path w="34628" h="63245" extrusionOk="0">
                    <a:moveTo>
                      <a:pt x="7620" y="26670"/>
                    </a:moveTo>
                    <a:cubicBezTo>
                      <a:pt x="10668" y="27432"/>
                      <a:pt x="12954" y="25146"/>
                      <a:pt x="14478" y="24384"/>
                    </a:cubicBezTo>
                    <a:cubicBezTo>
                      <a:pt x="25146" y="21336"/>
                      <a:pt x="33528" y="25908"/>
                      <a:pt x="34290" y="37338"/>
                    </a:cubicBezTo>
                    <a:cubicBezTo>
                      <a:pt x="35052" y="44958"/>
                      <a:pt x="34290" y="52578"/>
                      <a:pt x="34290" y="60198"/>
                    </a:cubicBezTo>
                    <a:cubicBezTo>
                      <a:pt x="34290" y="62484"/>
                      <a:pt x="33528" y="63246"/>
                      <a:pt x="31242" y="63246"/>
                    </a:cubicBezTo>
                    <a:cubicBezTo>
                      <a:pt x="28956" y="63246"/>
                      <a:pt x="28194" y="62484"/>
                      <a:pt x="27432" y="59436"/>
                    </a:cubicBezTo>
                    <a:cubicBezTo>
                      <a:pt x="27432" y="54864"/>
                      <a:pt x="27432" y="51054"/>
                      <a:pt x="27432" y="46482"/>
                    </a:cubicBezTo>
                    <a:cubicBezTo>
                      <a:pt x="27432" y="43434"/>
                      <a:pt x="27432" y="41148"/>
                      <a:pt x="27432" y="38100"/>
                    </a:cubicBezTo>
                    <a:cubicBezTo>
                      <a:pt x="26670" y="32766"/>
                      <a:pt x="25146" y="29718"/>
                      <a:pt x="20574" y="28956"/>
                    </a:cubicBezTo>
                    <a:cubicBezTo>
                      <a:pt x="16002" y="28194"/>
                      <a:pt x="11430" y="29718"/>
                      <a:pt x="9144" y="33528"/>
                    </a:cubicBezTo>
                    <a:cubicBezTo>
                      <a:pt x="6858" y="35814"/>
                      <a:pt x="6858" y="38862"/>
                      <a:pt x="6858" y="41910"/>
                    </a:cubicBezTo>
                    <a:cubicBezTo>
                      <a:pt x="6858" y="47244"/>
                      <a:pt x="6858" y="51816"/>
                      <a:pt x="6858" y="57150"/>
                    </a:cubicBezTo>
                    <a:cubicBezTo>
                      <a:pt x="6858" y="58674"/>
                      <a:pt x="6858" y="60198"/>
                      <a:pt x="6858" y="60960"/>
                    </a:cubicBezTo>
                    <a:cubicBezTo>
                      <a:pt x="6858" y="62484"/>
                      <a:pt x="5334" y="63246"/>
                      <a:pt x="3810" y="63246"/>
                    </a:cubicBezTo>
                    <a:cubicBezTo>
                      <a:pt x="2286" y="63246"/>
                      <a:pt x="762" y="63246"/>
                      <a:pt x="762" y="61722"/>
                    </a:cubicBezTo>
                    <a:cubicBezTo>
                      <a:pt x="762" y="60198"/>
                      <a:pt x="0" y="59436"/>
                      <a:pt x="0" y="57912"/>
                    </a:cubicBezTo>
                    <a:cubicBezTo>
                      <a:pt x="0" y="40386"/>
                      <a:pt x="0" y="22860"/>
                      <a:pt x="0" y="5334"/>
                    </a:cubicBezTo>
                    <a:cubicBezTo>
                      <a:pt x="0" y="3810"/>
                      <a:pt x="0" y="2286"/>
                      <a:pt x="762" y="1524"/>
                    </a:cubicBezTo>
                    <a:cubicBezTo>
                      <a:pt x="1524" y="0"/>
                      <a:pt x="3048" y="0"/>
                      <a:pt x="4572" y="0"/>
                    </a:cubicBezTo>
                    <a:cubicBezTo>
                      <a:pt x="5334" y="0"/>
                      <a:pt x="6858" y="762"/>
                      <a:pt x="6858" y="1524"/>
                    </a:cubicBezTo>
                    <a:cubicBezTo>
                      <a:pt x="7620" y="3048"/>
                      <a:pt x="6858" y="4572"/>
                      <a:pt x="6858" y="6858"/>
                    </a:cubicBezTo>
                    <a:cubicBezTo>
                      <a:pt x="7620" y="12954"/>
                      <a:pt x="6858" y="19812"/>
                      <a:pt x="7620" y="2667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23" name="Google Shape;123;p50"/>
              <p:cNvSpPr/>
              <p:nvPr/>
            </p:nvSpPr>
            <p:spPr>
              <a:xfrm>
                <a:off x="6432936" y="3838423"/>
                <a:ext cx="29665" cy="32039"/>
              </a:xfrm>
              <a:custGeom>
                <a:avLst/>
                <a:gdLst/>
                <a:ahLst/>
                <a:cxnLst/>
                <a:rect l="l" t="t" r="r" b="b"/>
                <a:pathLst>
                  <a:path w="38744" h="41845" extrusionOk="0">
                    <a:moveTo>
                      <a:pt x="0" y="22578"/>
                    </a:moveTo>
                    <a:cubicBezTo>
                      <a:pt x="0" y="10386"/>
                      <a:pt x="6096" y="2004"/>
                      <a:pt x="16002" y="480"/>
                    </a:cubicBezTo>
                    <a:cubicBezTo>
                      <a:pt x="26670" y="-1806"/>
                      <a:pt x="35814" y="4290"/>
                      <a:pt x="38100" y="14196"/>
                    </a:cubicBezTo>
                    <a:cubicBezTo>
                      <a:pt x="39624" y="22578"/>
                      <a:pt x="38862" y="22578"/>
                      <a:pt x="31242" y="22578"/>
                    </a:cubicBezTo>
                    <a:cubicBezTo>
                      <a:pt x="24384" y="22578"/>
                      <a:pt x="17526" y="22578"/>
                      <a:pt x="10668" y="22578"/>
                    </a:cubicBezTo>
                    <a:cubicBezTo>
                      <a:pt x="7620" y="22578"/>
                      <a:pt x="6096" y="24864"/>
                      <a:pt x="7620" y="27912"/>
                    </a:cubicBezTo>
                    <a:cubicBezTo>
                      <a:pt x="10668" y="34008"/>
                      <a:pt x="16002" y="36294"/>
                      <a:pt x="22860" y="34770"/>
                    </a:cubicBezTo>
                    <a:cubicBezTo>
                      <a:pt x="25908" y="34008"/>
                      <a:pt x="28194" y="32484"/>
                      <a:pt x="29718" y="30960"/>
                    </a:cubicBezTo>
                    <a:cubicBezTo>
                      <a:pt x="31242" y="29436"/>
                      <a:pt x="32766" y="30198"/>
                      <a:pt x="34290" y="31722"/>
                    </a:cubicBezTo>
                    <a:cubicBezTo>
                      <a:pt x="35814" y="33246"/>
                      <a:pt x="35052" y="34770"/>
                      <a:pt x="33528" y="36294"/>
                    </a:cubicBezTo>
                    <a:cubicBezTo>
                      <a:pt x="26670" y="42390"/>
                      <a:pt x="18288" y="43152"/>
                      <a:pt x="9906" y="40104"/>
                    </a:cubicBezTo>
                    <a:cubicBezTo>
                      <a:pt x="3810" y="36294"/>
                      <a:pt x="762" y="29436"/>
                      <a:pt x="0" y="22578"/>
                    </a:cubicBezTo>
                    <a:close/>
                    <a:moveTo>
                      <a:pt x="19050" y="17244"/>
                    </a:moveTo>
                    <a:cubicBezTo>
                      <a:pt x="19050" y="17244"/>
                      <a:pt x="19050" y="17244"/>
                      <a:pt x="19050" y="17244"/>
                    </a:cubicBezTo>
                    <a:cubicBezTo>
                      <a:pt x="22098" y="17244"/>
                      <a:pt x="25908" y="17244"/>
                      <a:pt x="28956" y="17244"/>
                    </a:cubicBezTo>
                    <a:cubicBezTo>
                      <a:pt x="30480" y="17244"/>
                      <a:pt x="32004" y="15720"/>
                      <a:pt x="31242" y="13434"/>
                    </a:cubicBezTo>
                    <a:cubicBezTo>
                      <a:pt x="27432" y="4290"/>
                      <a:pt x="16764" y="3528"/>
                      <a:pt x="9906" y="10386"/>
                    </a:cubicBezTo>
                    <a:cubicBezTo>
                      <a:pt x="8382" y="11910"/>
                      <a:pt x="7620" y="13434"/>
                      <a:pt x="8382" y="15720"/>
                    </a:cubicBezTo>
                    <a:cubicBezTo>
                      <a:pt x="9144" y="17244"/>
                      <a:pt x="11430" y="16482"/>
                      <a:pt x="12954" y="17244"/>
                    </a:cubicBezTo>
                    <a:cubicBezTo>
                      <a:pt x="15240" y="17244"/>
                      <a:pt x="17526" y="17244"/>
                      <a:pt x="19050" y="17244"/>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24" name="Google Shape;124;p50"/>
              <p:cNvSpPr/>
              <p:nvPr/>
            </p:nvSpPr>
            <p:spPr>
              <a:xfrm>
                <a:off x="6009867" y="3837919"/>
                <a:ext cx="30414" cy="32154"/>
              </a:xfrm>
              <a:custGeom>
                <a:avLst/>
                <a:gdLst/>
                <a:ahLst/>
                <a:cxnLst/>
                <a:rect l="l" t="t" r="r" b="b"/>
                <a:pathLst>
                  <a:path w="39722" h="41995" extrusionOk="0">
                    <a:moveTo>
                      <a:pt x="22958" y="23235"/>
                    </a:moveTo>
                    <a:cubicBezTo>
                      <a:pt x="18386" y="23235"/>
                      <a:pt x="14576" y="23235"/>
                      <a:pt x="10004" y="23235"/>
                    </a:cubicBezTo>
                    <a:cubicBezTo>
                      <a:pt x="8480" y="23235"/>
                      <a:pt x="7718" y="24759"/>
                      <a:pt x="8480" y="26283"/>
                    </a:cubicBezTo>
                    <a:cubicBezTo>
                      <a:pt x="10766" y="33141"/>
                      <a:pt x="16862" y="36951"/>
                      <a:pt x="24482" y="35427"/>
                    </a:cubicBezTo>
                    <a:cubicBezTo>
                      <a:pt x="27530" y="34665"/>
                      <a:pt x="29816" y="33903"/>
                      <a:pt x="31340" y="32379"/>
                    </a:cubicBezTo>
                    <a:cubicBezTo>
                      <a:pt x="32102" y="31617"/>
                      <a:pt x="32864" y="31617"/>
                      <a:pt x="33626" y="31617"/>
                    </a:cubicBezTo>
                    <a:cubicBezTo>
                      <a:pt x="34388" y="31617"/>
                      <a:pt x="35150" y="32379"/>
                      <a:pt x="35912" y="33141"/>
                    </a:cubicBezTo>
                    <a:cubicBezTo>
                      <a:pt x="36674" y="33903"/>
                      <a:pt x="36674" y="34665"/>
                      <a:pt x="35912" y="35427"/>
                    </a:cubicBezTo>
                    <a:cubicBezTo>
                      <a:pt x="27530" y="45333"/>
                      <a:pt x="10004" y="43809"/>
                      <a:pt x="3146" y="32379"/>
                    </a:cubicBezTo>
                    <a:cubicBezTo>
                      <a:pt x="-4474" y="19425"/>
                      <a:pt x="2384" y="3423"/>
                      <a:pt x="16862" y="375"/>
                    </a:cubicBezTo>
                    <a:cubicBezTo>
                      <a:pt x="29054" y="-1911"/>
                      <a:pt x="38960" y="6471"/>
                      <a:pt x="39722" y="19425"/>
                    </a:cubicBezTo>
                    <a:cubicBezTo>
                      <a:pt x="39722" y="21711"/>
                      <a:pt x="38198" y="22473"/>
                      <a:pt x="36674" y="22473"/>
                    </a:cubicBezTo>
                    <a:cubicBezTo>
                      <a:pt x="32102" y="23235"/>
                      <a:pt x="27530" y="23235"/>
                      <a:pt x="22958" y="23235"/>
                    </a:cubicBezTo>
                    <a:cubicBezTo>
                      <a:pt x="22958" y="23235"/>
                      <a:pt x="22958" y="23235"/>
                      <a:pt x="22958" y="23235"/>
                    </a:cubicBezTo>
                    <a:close/>
                    <a:moveTo>
                      <a:pt x="19910" y="17901"/>
                    </a:moveTo>
                    <a:cubicBezTo>
                      <a:pt x="19910" y="17901"/>
                      <a:pt x="19910" y="17901"/>
                      <a:pt x="19910" y="17901"/>
                    </a:cubicBezTo>
                    <a:cubicBezTo>
                      <a:pt x="22958" y="17901"/>
                      <a:pt x="26006" y="17901"/>
                      <a:pt x="29054" y="17901"/>
                    </a:cubicBezTo>
                    <a:cubicBezTo>
                      <a:pt x="31340" y="17901"/>
                      <a:pt x="32102" y="15615"/>
                      <a:pt x="31340" y="13329"/>
                    </a:cubicBezTo>
                    <a:cubicBezTo>
                      <a:pt x="29054" y="8757"/>
                      <a:pt x="25244" y="6471"/>
                      <a:pt x="19910" y="6471"/>
                    </a:cubicBezTo>
                    <a:cubicBezTo>
                      <a:pt x="14576" y="6471"/>
                      <a:pt x="10004" y="9519"/>
                      <a:pt x="8480" y="14091"/>
                    </a:cubicBezTo>
                    <a:cubicBezTo>
                      <a:pt x="7718" y="15615"/>
                      <a:pt x="8480" y="17139"/>
                      <a:pt x="10004" y="17139"/>
                    </a:cubicBezTo>
                    <a:cubicBezTo>
                      <a:pt x="13052" y="17901"/>
                      <a:pt x="16862" y="17901"/>
                      <a:pt x="19910" y="17901"/>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25" name="Google Shape;125;p50"/>
              <p:cNvSpPr/>
              <p:nvPr/>
            </p:nvSpPr>
            <p:spPr>
              <a:xfrm>
                <a:off x="6200033" y="3837660"/>
                <a:ext cx="25782" cy="31869"/>
              </a:xfrm>
              <a:custGeom>
                <a:avLst/>
                <a:gdLst/>
                <a:ahLst/>
                <a:cxnLst/>
                <a:rect l="l" t="t" r="r" b="b"/>
                <a:pathLst>
                  <a:path w="33672" h="41623" extrusionOk="0">
                    <a:moveTo>
                      <a:pt x="33673" y="27383"/>
                    </a:moveTo>
                    <a:cubicBezTo>
                      <a:pt x="33673" y="30431"/>
                      <a:pt x="33673" y="34241"/>
                      <a:pt x="33673" y="37289"/>
                    </a:cubicBezTo>
                    <a:cubicBezTo>
                      <a:pt x="33673" y="38813"/>
                      <a:pt x="33673" y="40337"/>
                      <a:pt x="32148" y="40337"/>
                    </a:cubicBezTo>
                    <a:cubicBezTo>
                      <a:pt x="30624" y="41099"/>
                      <a:pt x="28338" y="41099"/>
                      <a:pt x="27577" y="38813"/>
                    </a:cubicBezTo>
                    <a:cubicBezTo>
                      <a:pt x="26814" y="36527"/>
                      <a:pt x="25291" y="36527"/>
                      <a:pt x="23767" y="38051"/>
                    </a:cubicBezTo>
                    <a:cubicBezTo>
                      <a:pt x="18433" y="41861"/>
                      <a:pt x="13098" y="42623"/>
                      <a:pt x="7764" y="40337"/>
                    </a:cubicBezTo>
                    <a:cubicBezTo>
                      <a:pt x="3193" y="38813"/>
                      <a:pt x="144" y="35765"/>
                      <a:pt x="144" y="31193"/>
                    </a:cubicBezTo>
                    <a:cubicBezTo>
                      <a:pt x="-617" y="25859"/>
                      <a:pt x="1668" y="22049"/>
                      <a:pt x="6241" y="19763"/>
                    </a:cubicBezTo>
                    <a:cubicBezTo>
                      <a:pt x="9288" y="18239"/>
                      <a:pt x="13098" y="16715"/>
                      <a:pt x="16908" y="16715"/>
                    </a:cubicBezTo>
                    <a:cubicBezTo>
                      <a:pt x="19957" y="16715"/>
                      <a:pt x="22243" y="16715"/>
                      <a:pt x="25291" y="15953"/>
                    </a:cubicBezTo>
                    <a:cubicBezTo>
                      <a:pt x="26814" y="15953"/>
                      <a:pt x="27577" y="13667"/>
                      <a:pt x="27577" y="12143"/>
                    </a:cubicBezTo>
                    <a:cubicBezTo>
                      <a:pt x="26814" y="8333"/>
                      <a:pt x="23767" y="6809"/>
                      <a:pt x="19957" y="6047"/>
                    </a:cubicBezTo>
                    <a:cubicBezTo>
                      <a:pt x="16908" y="5285"/>
                      <a:pt x="13098" y="6047"/>
                      <a:pt x="10051" y="7571"/>
                    </a:cubicBezTo>
                    <a:cubicBezTo>
                      <a:pt x="8527" y="8333"/>
                      <a:pt x="7764" y="9095"/>
                      <a:pt x="6241" y="9095"/>
                    </a:cubicBezTo>
                    <a:cubicBezTo>
                      <a:pt x="4717" y="9095"/>
                      <a:pt x="3954" y="8333"/>
                      <a:pt x="3193" y="6809"/>
                    </a:cubicBezTo>
                    <a:cubicBezTo>
                      <a:pt x="3193" y="6047"/>
                      <a:pt x="3193" y="4523"/>
                      <a:pt x="3954" y="4523"/>
                    </a:cubicBezTo>
                    <a:cubicBezTo>
                      <a:pt x="10051" y="-49"/>
                      <a:pt x="16147" y="-811"/>
                      <a:pt x="23004" y="713"/>
                    </a:cubicBezTo>
                    <a:cubicBezTo>
                      <a:pt x="29101" y="2237"/>
                      <a:pt x="32911" y="6047"/>
                      <a:pt x="33673" y="12905"/>
                    </a:cubicBezTo>
                    <a:cubicBezTo>
                      <a:pt x="32911" y="18239"/>
                      <a:pt x="32911" y="22811"/>
                      <a:pt x="33673" y="27383"/>
                    </a:cubicBezTo>
                    <a:cubicBezTo>
                      <a:pt x="32911" y="27383"/>
                      <a:pt x="32911" y="27383"/>
                      <a:pt x="33673" y="27383"/>
                    </a:cubicBezTo>
                    <a:close/>
                    <a:moveTo>
                      <a:pt x="14623" y="37289"/>
                    </a:moveTo>
                    <a:cubicBezTo>
                      <a:pt x="19957" y="37289"/>
                      <a:pt x="23004" y="35003"/>
                      <a:pt x="25291" y="30431"/>
                    </a:cubicBezTo>
                    <a:cubicBezTo>
                      <a:pt x="28338" y="25097"/>
                      <a:pt x="26814" y="22811"/>
                      <a:pt x="19957" y="22811"/>
                    </a:cubicBezTo>
                    <a:cubicBezTo>
                      <a:pt x="16908" y="22811"/>
                      <a:pt x="13098" y="22811"/>
                      <a:pt x="10051" y="24335"/>
                    </a:cubicBezTo>
                    <a:cubicBezTo>
                      <a:pt x="7764" y="25859"/>
                      <a:pt x="5478" y="27383"/>
                      <a:pt x="6241" y="30431"/>
                    </a:cubicBezTo>
                    <a:cubicBezTo>
                      <a:pt x="6241" y="33479"/>
                      <a:pt x="8527" y="35765"/>
                      <a:pt x="11574" y="36527"/>
                    </a:cubicBezTo>
                    <a:cubicBezTo>
                      <a:pt x="13098" y="36527"/>
                      <a:pt x="13861" y="37289"/>
                      <a:pt x="14623" y="37289"/>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26" name="Google Shape;126;p50"/>
              <p:cNvSpPr/>
              <p:nvPr/>
            </p:nvSpPr>
            <p:spPr>
              <a:xfrm>
                <a:off x="5799761" y="3838227"/>
                <a:ext cx="25815" cy="31085"/>
              </a:xfrm>
              <a:custGeom>
                <a:avLst/>
                <a:gdLst/>
                <a:ahLst/>
                <a:cxnLst/>
                <a:rect l="l" t="t" r="r" b="b"/>
                <a:pathLst>
                  <a:path w="33715" h="40598" extrusionOk="0">
                    <a:moveTo>
                      <a:pt x="33715" y="26644"/>
                    </a:moveTo>
                    <a:cubicBezTo>
                      <a:pt x="33715" y="29692"/>
                      <a:pt x="33715" y="33502"/>
                      <a:pt x="33715" y="36550"/>
                    </a:cubicBezTo>
                    <a:cubicBezTo>
                      <a:pt x="33715" y="39598"/>
                      <a:pt x="30667" y="41884"/>
                      <a:pt x="28381" y="38836"/>
                    </a:cubicBezTo>
                    <a:cubicBezTo>
                      <a:pt x="26095" y="36550"/>
                      <a:pt x="24571" y="36550"/>
                      <a:pt x="23047" y="38074"/>
                    </a:cubicBezTo>
                    <a:cubicBezTo>
                      <a:pt x="18475" y="41122"/>
                      <a:pt x="13141" y="41122"/>
                      <a:pt x="7807" y="39598"/>
                    </a:cubicBezTo>
                    <a:cubicBezTo>
                      <a:pt x="3997" y="38074"/>
                      <a:pt x="949" y="35026"/>
                      <a:pt x="187" y="30454"/>
                    </a:cubicBezTo>
                    <a:cubicBezTo>
                      <a:pt x="-575" y="25120"/>
                      <a:pt x="949" y="21310"/>
                      <a:pt x="5521" y="18262"/>
                    </a:cubicBezTo>
                    <a:cubicBezTo>
                      <a:pt x="8569" y="16738"/>
                      <a:pt x="12379" y="15214"/>
                      <a:pt x="16189" y="15214"/>
                    </a:cubicBezTo>
                    <a:cubicBezTo>
                      <a:pt x="18475" y="15214"/>
                      <a:pt x="19999" y="15214"/>
                      <a:pt x="22285" y="15214"/>
                    </a:cubicBezTo>
                    <a:cubicBezTo>
                      <a:pt x="23809" y="15214"/>
                      <a:pt x="26095" y="15976"/>
                      <a:pt x="26857" y="13690"/>
                    </a:cubicBezTo>
                    <a:cubicBezTo>
                      <a:pt x="27619" y="11404"/>
                      <a:pt x="26857" y="9880"/>
                      <a:pt x="25333" y="8356"/>
                    </a:cubicBezTo>
                    <a:cubicBezTo>
                      <a:pt x="22285" y="5308"/>
                      <a:pt x="18475" y="5308"/>
                      <a:pt x="14665" y="6070"/>
                    </a:cubicBezTo>
                    <a:cubicBezTo>
                      <a:pt x="12379" y="6832"/>
                      <a:pt x="9331" y="7594"/>
                      <a:pt x="7045" y="9118"/>
                    </a:cubicBezTo>
                    <a:cubicBezTo>
                      <a:pt x="4759" y="9880"/>
                      <a:pt x="3997" y="8356"/>
                      <a:pt x="3235" y="6832"/>
                    </a:cubicBezTo>
                    <a:cubicBezTo>
                      <a:pt x="2473" y="5308"/>
                      <a:pt x="3235" y="4546"/>
                      <a:pt x="4759" y="3784"/>
                    </a:cubicBezTo>
                    <a:cubicBezTo>
                      <a:pt x="10855" y="-26"/>
                      <a:pt x="16951" y="-788"/>
                      <a:pt x="23809" y="736"/>
                    </a:cubicBezTo>
                    <a:cubicBezTo>
                      <a:pt x="29143" y="2260"/>
                      <a:pt x="32953" y="6070"/>
                      <a:pt x="32953" y="11404"/>
                    </a:cubicBezTo>
                    <a:cubicBezTo>
                      <a:pt x="32953" y="16738"/>
                      <a:pt x="32953" y="22072"/>
                      <a:pt x="33715" y="26644"/>
                    </a:cubicBezTo>
                    <a:cubicBezTo>
                      <a:pt x="32953" y="26644"/>
                      <a:pt x="32953" y="26644"/>
                      <a:pt x="33715" y="26644"/>
                    </a:cubicBezTo>
                    <a:close/>
                    <a:moveTo>
                      <a:pt x="17713" y="22072"/>
                    </a:moveTo>
                    <a:cubicBezTo>
                      <a:pt x="16189" y="22072"/>
                      <a:pt x="12379" y="22072"/>
                      <a:pt x="9331" y="24358"/>
                    </a:cubicBezTo>
                    <a:cubicBezTo>
                      <a:pt x="5521" y="27406"/>
                      <a:pt x="5521" y="32740"/>
                      <a:pt x="10093" y="35026"/>
                    </a:cubicBezTo>
                    <a:cubicBezTo>
                      <a:pt x="13903" y="37312"/>
                      <a:pt x="17713" y="36550"/>
                      <a:pt x="21523" y="34264"/>
                    </a:cubicBezTo>
                    <a:cubicBezTo>
                      <a:pt x="25333" y="31978"/>
                      <a:pt x="26857" y="28168"/>
                      <a:pt x="26857" y="24358"/>
                    </a:cubicBezTo>
                    <a:cubicBezTo>
                      <a:pt x="26857" y="22834"/>
                      <a:pt x="26095" y="22072"/>
                      <a:pt x="25333" y="22072"/>
                    </a:cubicBezTo>
                    <a:cubicBezTo>
                      <a:pt x="23047" y="22072"/>
                      <a:pt x="21523" y="22072"/>
                      <a:pt x="17713" y="22072"/>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27" name="Google Shape;127;p50"/>
              <p:cNvSpPr/>
              <p:nvPr/>
            </p:nvSpPr>
            <p:spPr>
              <a:xfrm>
                <a:off x="6339586" y="3838790"/>
                <a:ext cx="32672" cy="32089"/>
              </a:xfrm>
              <a:custGeom>
                <a:avLst/>
                <a:gdLst/>
                <a:ahLst/>
                <a:cxnLst/>
                <a:rect l="l" t="t" r="r" b="b"/>
                <a:pathLst>
                  <a:path w="42671" h="41910" extrusionOk="0">
                    <a:moveTo>
                      <a:pt x="0" y="20574"/>
                    </a:moveTo>
                    <a:cubicBezTo>
                      <a:pt x="0" y="8382"/>
                      <a:pt x="8382" y="0"/>
                      <a:pt x="21336" y="0"/>
                    </a:cubicBezTo>
                    <a:cubicBezTo>
                      <a:pt x="33528" y="0"/>
                      <a:pt x="42672" y="9144"/>
                      <a:pt x="42672" y="21336"/>
                    </a:cubicBezTo>
                    <a:cubicBezTo>
                      <a:pt x="42672" y="32766"/>
                      <a:pt x="33528" y="41148"/>
                      <a:pt x="22098" y="41910"/>
                    </a:cubicBezTo>
                    <a:cubicBezTo>
                      <a:pt x="9144" y="41148"/>
                      <a:pt x="0" y="32766"/>
                      <a:pt x="0" y="20574"/>
                    </a:cubicBezTo>
                    <a:close/>
                    <a:moveTo>
                      <a:pt x="21336" y="5334"/>
                    </a:moveTo>
                    <a:cubicBezTo>
                      <a:pt x="12954" y="5334"/>
                      <a:pt x="6858" y="11430"/>
                      <a:pt x="6858" y="19812"/>
                    </a:cubicBezTo>
                    <a:cubicBezTo>
                      <a:pt x="6858" y="28194"/>
                      <a:pt x="12954" y="34290"/>
                      <a:pt x="20574" y="34290"/>
                    </a:cubicBezTo>
                    <a:cubicBezTo>
                      <a:pt x="28194" y="34290"/>
                      <a:pt x="34290" y="28956"/>
                      <a:pt x="35052" y="20574"/>
                    </a:cubicBezTo>
                    <a:cubicBezTo>
                      <a:pt x="35814" y="12192"/>
                      <a:pt x="29718" y="6096"/>
                      <a:pt x="21336" y="5334"/>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28" name="Google Shape;128;p50"/>
              <p:cNvSpPr/>
              <p:nvPr/>
            </p:nvSpPr>
            <p:spPr>
              <a:xfrm>
                <a:off x="6113794" y="3838207"/>
                <a:ext cx="32673" cy="31539"/>
              </a:xfrm>
              <a:custGeom>
                <a:avLst/>
                <a:gdLst/>
                <a:ahLst/>
                <a:cxnLst/>
                <a:rect l="l" t="t" r="r" b="b"/>
                <a:pathLst>
                  <a:path w="42672" h="41192" extrusionOk="0">
                    <a:moveTo>
                      <a:pt x="42672" y="20574"/>
                    </a:moveTo>
                    <a:cubicBezTo>
                      <a:pt x="42672" y="32766"/>
                      <a:pt x="35052" y="41910"/>
                      <a:pt x="21336" y="41148"/>
                    </a:cubicBezTo>
                    <a:cubicBezTo>
                      <a:pt x="6858" y="41148"/>
                      <a:pt x="762" y="30480"/>
                      <a:pt x="0" y="21336"/>
                    </a:cubicBezTo>
                    <a:cubicBezTo>
                      <a:pt x="0" y="6858"/>
                      <a:pt x="10668" y="0"/>
                      <a:pt x="20574" y="0"/>
                    </a:cubicBezTo>
                    <a:cubicBezTo>
                      <a:pt x="33528" y="0"/>
                      <a:pt x="42672" y="8382"/>
                      <a:pt x="42672" y="20574"/>
                    </a:cubicBezTo>
                    <a:close/>
                    <a:moveTo>
                      <a:pt x="35814" y="21336"/>
                    </a:moveTo>
                    <a:cubicBezTo>
                      <a:pt x="35814" y="12954"/>
                      <a:pt x="29718" y="6096"/>
                      <a:pt x="22098" y="6096"/>
                    </a:cubicBezTo>
                    <a:cubicBezTo>
                      <a:pt x="14478" y="6096"/>
                      <a:pt x="8382" y="12192"/>
                      <a:pt x="8382" y="20574"/>
                    </a:cubicBezTo>
                    <a:cubicBezTo>
                      <a:pt x="8382" y="28956"/>
                      <a:pt x="14478" y="35814"/>
                      <a:pt x="22098" y="35814"/>
                    </a:cubicBezTo>
                    <a:cubicBezTo>
                      <a:pt x="29718" y="35814"/>
                      <a:pt x="35814" y="29718"/>
                      <a:pt x="35814" y="2133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29" name="Google Shape;129;p50"/>
              <p:cNvSpPr/>
              <p:nvPr/>
            </p:nvSpPr>
            <p:spPr>
              <a:xfrm>
                <a:off x="6232706" y="3838790"/>
                <a:ext cx="26365" cy="31068"/>
              </a:xfrm>
              <a:custGeom>
                <a:avLst/>
                <a:gdLst/>
                <a:ahLst/>
                <a:cxnLst/>
                <a:rect l="l" t="t" r="r" b="b"/>
                <a:pathLst>
                  <a:path w="34434" h="40576" extrusionOk="0">
                    <a:moveTo>
                      <a:pt x="34434" y="25146"/>
                    </a:moveTo>
                    <a:cubicBezTo>
                      <a:pt x="34434" y="28956"/>
                      <a:pt x="34434" y="32766"/>
                      <a:pt x="34434" y="36576"/>
                    </a:cubicBezTo>
                    <a:cubicBezTo>
                      <a:pt x="34434" y="38100"/>
                      <a:pt x="34434" y="39624"/>
                      <a:pt x="32910" y="39624"/>
                    </a:cubicBezTo>
                    <a:cubicBezTo>
                      <a:pt x="31386" y="39624"/>
                      <a:pt x="29862" y="40386"/>
                      <a:pt x="29100" y="38862"/>
                    </a:cubicBezTo>
                    <a:cubicBezTo>
                      <a:pt x="28339" y="36576"/>
                      <a:pt x="26814" y="35814"/>
                      <a:pt x="24529" y="37338"/>
                    </a:cubicBezTo>
                    <a:cubicBezTo>
                      <a:pt x="19194" y="41148"/>
                      <a:pt x="13860" y="41148"/>
                      <a:pt x="8526" y="39624"/>
                    </a:cubicBezTo>
                    <a:cubicBezTo>
                      <a:pt x="3954" y="38100"/>
                      <a:pt x="906" y="35052"/>
                      <a:pt x="144" y="30480"/>
                    </a:cubicBezTo>
                    <a:cubicBezTo>
                      <a:pt x="-618" y="25908"/>
                      <a:pt x="1669" y="21336"/>
                      <a:pt x="6240" y="19050"/>
                    </a:cubicBezTo>
                    <a:cubicBezTo>
                      <a:pt x="10050" y="16764"/>
                      <a:pt x="13860" y="16002"/>
                      <a:pt x="17670" y="16002"/>
                    </a:cubicBezTo>
                    <a:cubicBezTo>
                      <a:pt x="19956" y="16002"/>
                      <a:pt x="22242" y="16002"/>
                      <a:pt x="24529" y="16002"/>
                    </a:cubicBezTo>
                    <a:cubicBezTo>
                      <a:pt x="26052" y="16002"/>
                      <a:pt x="26814" y="13716"/>
                      <a:pt x="26052" y="12192"/>
                    </a:cubicBezTo>
                    <a:cubicBezTo>
                      <a:pt x="25290" y="9144"/>
                      <a:pt x="23004" y="7620"/>
                      <a:pt x="20719" y="6858"/>
                    </a:cubicBezTo>
                    <a:cubicBezTo>
                      <a:pt x="17670" y="6096"/>
                      <a:pt x="14622" y="6096"/>
                      <a:pt x="11574" y="6858"/>
                    </a:cubicBezTo>
                    <a:cubicBezTo>
                      <a:pt x="10050" y="7620"/>
                      <a:pt x="7764" y="8382"/>
                      <a:pt x="6240" y="9144"/>
                    </a:cubicBezTo>
                    <a:cubicBezTo>
                      <a:pt x="4716" y="9906"/>
                      <a:pt x="3954" y="8382"/>
                      <a:pt x="3192" y="7620"/>
                    </a:cubicBezTo>
                    <a:cubicBezTo>
                      <a:pt x="2430" y="6096"/>
                      <a:pt x="3192" y="5334"/>
                      <a:pt x="3954" y="3810"/>
                    </a:cubicBezTo>
                    <a:cubicBezTo>
                      <a:pt x="4716" y="3048"/>
                      <a:pt x="4716" y="3048"/>
                      <a:pt x="5479" y="3048"/>
                    </a:cubicBezTo>
                    <a:cubicBezTo>
                      <a:pt x="10050" y="762"/>
                      <a:pt x="13860" y="0"/>
                      <a:pt x="19194" y="0"/>
                    </a:cubicBezTo>
                    <a:cubicBezTo>
                      <a:pt x="28339" y="762"/>
                      <a:pt x="32910" y="5334"/>
                      <a:pt x="33672" y="13716"/>
                    </a:cubicBezTo>
                    <a:cubicBezTo>
                      <a:pt x="34434" y="17526"/>
                      <a:pt x="34434" y="21336"/>
                      <a:pt x="34434" y="25146"/>
                    </a:cubicBezTo>
                    <a:cubicBezTo>
                      <a:pt x="34434" y="25146"/>
                      <a:pt x="34434" y="25146"/>
                      <a:pt x="34434" y="25146"/>
                    </a:cubicBezTo>
                    <a:close/>
                    <a:moveTo>
                      <a:pt x="23004" y="21336"/>
                    </a:moveTo>
                    <a:cubicBezTo>
                      <a:pt x="19194" y="21336"/>
                      <a:pt x="15384" y="21336"/>
                      <a:pt x="11574" y="22860"/>
                    </a:cubicBezTo>
                    <a:cubicBezTo>
                      <a:pt x="9289" y="24384"/>
                      <a:pt x="7764" y="25908"/>
                      <a:pt x="7764" y="28956"/>
                    </a:cubicBezTo>
                    <a:cubicBezTo>
                      <a:pt x="7764" y="32004"/>
                      <a:pt x="9289" y="33528"/>
                      <a:pt x="12336" y="35052"/>
                    </a:cubicBezTo>
                    <a:cubicBezTo>
                      <a:pt x="19956" y="37338"/>
                      <a:pt x="26814" y="32004"/>
                      <a:pt x="27576" y="23622"/>
                    </a:cubicBezTo>
                    <a:cubicBezTo>
                      <a:pt x="27576" y="22860"/>
                      <a:pt x="27576" y="21336"/>
                      <a:pt x="26052" y="21336"/>
                    </a:cubicBezTo>
                    <a:cubicBezTo>
                      <a:pt x="25290" y="21336"/>
                      <a:pt x="23766" y="21336"/>
                      <a:pt x="23004" y="2133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30" name="Google Shape;130;p50"/>
              <p:cNvSpPr/>
              <p:nvPr/>
            </p:nvSpPr>
            <p:spPr>
              <a:xfrm>
                <a:off x="5921843" y="3838207"/>
                <a:ext cx="26255" cy="31505"/>
              </a:xfrm>
              <a:custGeom>
                <a:avLst/>
                <a:gdLst/>
                <a:ahLst/>
                <a:cxnLst/>
                <a:rect l="l" t="t" r="r" b="b"/>
                <a:pathLst>
                  <a:path w="34290" h="41147" extrusionOk="0">
                    <a:moveTo>
                      <a:pt x="0" y="21336"/>
                    </a:moveTo>
                    <a:cubicBezTo>
                      <a:pt x="0" y="16002"/>
                      <a:pt x="0" y="10668"/>
                      <a:pt x="0" y="5334"/>
                    </a:cubicBezTo>
                    <a:cubicBezTo>
                      <a:pt x="0" y="2286"/>
                      <a:pt x="3048" y="762"/>
                      <a:pt x="4572" y="2286"/>
                    </a:cubicBezTo>
                    <a:cubicBezTo>
                      <a:pt x="7620" y="5334"/>
                      <a:pt x="9144" y="4572"/>
                      <a:pt x="12192" y="2286"/>
                    </a:cubicBezTo>
                    <a:cubicBezTo>
                      <a:pt x="14478" y="762"/>
                      <a:pt x="17526" y="0"/>
                      <a:pt x="20574" y="0"/>
                    </a:cubicBezTo>
                    <a:cubicBezTo>
                      <a:pt x="27432" y="762"/>
                      <a:pt x="32004" y="3810"/>
                      <a:pt x="33528" y="10668"/>
                    </a:cubicBezTo>
                    <a:cubicBezTo>
                      <a:pt x="34290" y="12954"/>
                      <a:pt x="34290" y="16002"/>
                      <a:pt x="34290" y="18288"/>
                    </a:cubicBezTo>
                    <a:cubicBezTo>
                      <a:pt x="34290" y="24384"/>
                      <a:pt x="34290" y="30480"/>
                      <a:pt x="34290" y="36576"/>
                    </a:cubicBezTo>
                    <a:cubicBezTo>
                      <a:pt x="34290" y="39624"/>
                      <a:pt x="33528" y="40386"/>
                      <a:pt x="30480" y="40386"/>
                    </a:cubicBezTo>
                    <a:cubicBezTo>
                      <a:pt x="27432" y="40386"/>
                      <a:pt x="27432" y="38100"/>
                      <a:pt x="27432" y="36576"/>
                    </a:cubicBezTo>
                    <a:cubicBezTo>
                      <a:pt x="27432" y="32004"/>
                      <a:pt x="27432" y="28194"/>
                      <a:pt x="27432" y="23622"/>
                    </a:cubicBezTo>
                    <a:cubicBezTo>
                      <a:pt x="27432" y="20574"/>
                      <a:pt x="27432" y="18288"/>
                      <a:pt x="27432" y="15240"/>
                    </a:cubicBezTo>
                    <a:cubicBezTo>
                      <a:pt x="26670" y="9906"/>
                      <a:pt x="24384" y="7620"/>
                      <a:pt x="20574" y="6858"/>
                    </a:cubicBezTo>
                    <a:cubicBezTo>
                      <a:pt x="16002" y="6096"/>
                      <a:pt x="11430" y="7620"/>
                      <a:pt x="9144" y="11430"/>
                    </a:cubicBezTo>
                    <a:cubicBezTo>
                      <a:pt x="7620" y="14478"/>
                      <a:pt x="6858" y="17526"/>
                      <a:pt x="6858" y="21336"/>
                    </a:cubicBezTo>
                    <a:cubicBezTo>
                      <a:pt x="6858" y="27432"/>
                      <a:pt x="6858" y="32766"/>
                      <a:pt x="6858" y="38862"/>
                    </a:cubicBezTo>
                    <a:cubicBezTo>
                      <a:pt x="6858" y="41148"/>
                      <a:pt x="5334" y="41148"/>
                      <a:pt x="3048" y="41148"/>
                    </a:cubicBezTo>
                    <a:cubicBezTo>
                      <a:pt x="1524" y="41148"/>
                      <a:pt x="0" y="40386"/>
                      <a:pt x="0" y="38862"/>
                    </a:cubicBezTo>
                    <a:cubicBezTo>
                      <a:pt x="762" y="32766"/>
                      <a:pt x="762" y="26670"/>
                      <a:pt x="0" y="21336"/>
                    </a:cubicBezTo>
                    <a:cubicBezTo>
                      <a:pt x="762" y="21336"/>
                      <a:pt x="0" y="21336"/>
                      <a:pt x="0" y="2133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31" name="Google Shape;131;p50"/>
              <p:cNvSpPr/>
              <p:nvPr/>
            </p:nvSpPr>
            <p:spPr>
              <a:xfrm>
                <a:off x="6486028" y="3838561"/>
                <a:ext cx="26514" cy="30567"/>
              </a:xfrm>
              <a:custGeom>
                <a:avLst/>
                <a:gdLst/>
                <a:ahLst/>
                <a:cxnLst/>
                <a:rect l="l" t="t" r="r" b="b"/>
                <a:pathLst>
                  <a:path w="34628" h="39922" extrusionOk="0">
                    <a:moveTo>
                      <a:pt x="0" y="20873"/>
                    </a:moveTo>
                    <a:cubicBezTo>
                      <a:pt x="0" y="15539"/>
                      <a:pt x="0" y="10205"/>
                      <a:pt x="0" y="4871"/>
                    </a:cubicBezTo>
                    <a:cubicBezTo>
                      <a:pt x="0" y="2585"/>
                      <a:pt x="3048" y="299"/>
                      <a:pt x="4572" y="1823"/>
                    </a:cubicBezTo>
                    <a:cubicBezTo>
                      <a:pt x="7620" y="5633"/>
                      <a:pt x="9906" y="3347"/>
                      <a:pt x="12192" y="1823"/>
                    </a:cubicBezTo>
                    <a:cubicBezTo>
                      <a:pt x="15240" y="299"/>
                      <a:pt x="18288" y="-463"/>
                      <a:pt x="22098" y="299"/>
                    </a:cubicBezTo>
                    <a:cubicBezTo>
                      <a:pt x="28956" y="1061"/>
                      <a:pt x="33528" y="4871"/>
                      <a:pt x="34290" y="11729"/>
                    </a:cubicBezTo>
                    <a:cubicBezTo>
                      <a:pt x="35052" y="20111"/>
                      <a:pt x="34290" y="29255"/>
                      <a:pt x="34290" y="37637"/>
                    </a:cubicBezTo>
                    <a:cubicBezTo>
                      <a:pt x="34290" y="39923"/>
                      <a:pt x="32766" y="39923"/>
                      <a:pt x="30480" y="39923"/>
                    </a:cubicBezTo>
                    <a:cubicBezTo>
                      <a:pt x="28956" y="39923"/>
                      <a:pt x="28194" y="39161"/>
                      <a:pt x="28194" y="37637"/>
                    </a:cubicBezTo>
                    <a:cubicBezTo>
                      <a:pt x="28194" y="34589"/>
                      <a:pt x="28194" y="32303"/>
                      <a:pt x="28194" y="29255"/>
                    </a:cubicBezTo>
                    <a:cubicBezTo>
                      <a:pt x="28194" y="24683"/>
                      <a:pt x="28194" y="20111"/>
                      <a:pt x="28194" y="14777"/>
                    </a:cubicBezTo>
                    <a:cubicBezTo>
                      <a:pt x="28194" y="9443"/>
                      <a:pt x="25908" y="6395"/>
                      <a:pt x="22098" y="5633"/>
                    </a:cubicBezTo>
                    <a:cubicBezTo>
                      <a:pt x="17526" y="4109"/>
                      <a:pt x="12192" y="6395"/>
                      <a:pt x="9906" y="10205"/>
                    </a:cubicBezTo>
                    <a:cubicBezTo>
                      <a:pt x="7620" y="13253"/>
                      <a:pt x="7620" y="16301"/>
                      <a:pt x="7620" y="20111"/>
                    </a:cubicBezTo>
                    <a:cubicBezTo>
                      <a:pt x="7620" y="25445"/>
                      <a:pt x="7620" y="30779"/>
                      <a:pt x="7620" y="36113"/>
                    </a:cubicBezTo>
                    <a:cubicBezTo>
                      <a:pt x="7620" y="37637"/>
                      <a:pt x="6858" y="38399"/>
                      <a:pt x="5334" y="39161"/>
                    </a:cubicBezTo>
                    <a:cubicBezTo>
                      <a:pt x="3810" y="39923"/>
                      <a:pt x="762" y="39161"/>
                      <a:pt x="762" y="36875"/>
                    </a:cubicBezTo>
                    <a:cubicBezTo>
                      <a:pt x="762" y="32303"/>
                      <a:pt x="762" y="26207"/>
                      <a:pt x="0" y="20873"/>
                    </a:cubicBezTo>
                    <a:cubicBezTo>
                      <a:pt x="762" y="20873"/>
                      <a:pt x="0" y="20873"/>
                      <a:pt x="0" y="20873"/>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32" name="Google Shape;132;p50"/>
              <p:cNvSpPr/>
              <p:nvPr/>
            </p:nvSpPr>
            <p:spPr>
              <a:xfrm>
                <a:off x="6086320" y="3837983"/>
                <a:ext cx="22806" cy="31801"/>
              </a:xfrm>
              <a:custGeom>
                <a:avLst/>
                <a:gdLst/>
                <a:ahLst/>
                <a:cxnLst/>
                <a:rect l="l" t="t" r="r" b="b"/>
                <a:pathLst>
                  <a:path w="29786" h="41534" extrusionOk="0">
                    <a:moveTo>
                      <a:pt x="29787" y="30009"/>
                    </a:moveTo>
                    <a:cubicBezTo>
                      <a:pt x="29787" y="33819"/>
                      <a:pt x="28263" y="36867"/>
                      <a:pt x="24453" y="39153"/>
                    </a:cubicBezTo>
                    <a:cubicBezTo>
                      <a:pt x="17595" y="42963"/>
                      <a:pt x="7689" y="42201"/>
                      <a:pt x="1593" y="36867"/>
                    </a:cubicBezTo>
                    <a:cubicBezTo>
                      <a:pt x="69" y="36105"/>
                      <a:pt x="-693" y="34581"/>
                      <a:pt x="831" y="32295"/>
                    </a:cubicBezTo>
                    <a:cubicBezTo>
                      <a:pt x="2355" y="30771"/>
                      <a:pt x="3117" y="30009"/>
                      <a:pt x="5403" y="30771"/>
                    </a:cubicBezTo>
                    <a:cubicBezTo>
                      <a:pt x="6927" y="31533"/>
                      <a:pt x="8451" y="33057"/>
                      <a:pt x="9975" y="33819"/>
                    </a:cubicBezTo>
                    <a:cubicBezTo>
                      <a:pt x="13023" y="35343"/>
                      <a:pt x="16071" y="35343"/>
                      <a:pt x="19119" y="34581"/>
                    </a:cubicBezTo>
                    <a:cubicBezTo>
                      <a:pt x="21405" y="33819"/>
                      <a:pt x="22929" y="32295"/>
                      <a:pt x="23691" y="30009"/>
                    </a:cubicBezTo>
                    <a:cubicBezTo>
                      <a:pt x="23691" y="27723"/>
                      <a:pt x="22167" y="25437"/>
                      <a:pt x="19881" y="24675"/>
                    </a:cubicBezTo>
                    <a:cubicBezTo>
                      <a:pt x="17595" y="23913"/>
                      <a:pt x="15309" y="23151"/>
                      <a:pt x="13023" y="22389"/>
                    </a:cubicBezTo>
                    <a:cubicBezTo>
                      <a:pt x="10737" y="21627"/>
                      <a:pt x="9213" y="20865"/>
                      <a:pt x="6927" y="20865"/>
                    </a:cubicBezTo>
                    <a:cubicBezTo>
                      <a:pt x="-693" y="17817"/>
                      <a:pt x="69" y="7149"/>
                      <a:pt x="5403" y="3339"/>
                    </a:cubicBezTo>
                    <a:cubicBezTo>
                      <a:pt x="11499" y="-1233"/>
                      <a:pt x="20643" y="-1233"/>
                      <a:pt x="26739" y="4101"/>
                    </a:cubicBezTo>
                    <a:cubicBezTo>
                      <a:pt x="27501" y="4863"/>
                      <a:pt x="29025" y="6387"/>
                      <a:pt x="27501" y="7911"/>
                    </a:cubicBezTo>
                    <a:cubicBezTo>
                      <a:pt x="26739" y="9435"/>
                      <a:pt x="25215" y="10197"/>
                      <a:pt x="22929" y="9435"/>
                    </a:cubicBezTo>
                    <a:cubicBezTo>
                      <a:pt x="21405" y="8673"/>
                      <a:pt x="19881" y="7149"/>
                      <a:pt x="17595" y="6387"/>
                    </a:cubicBezTo>
                    <a:cubicBezTo>
                      <a:pt x="14547" y="4863"/>
                      <a:pt x="10737" y="5625"/>
                      <a:pt x="8451" y="8673"/>
                    </a:cubicBezTo>
                    <a:cubicBezTo>
                      <a:pt x="6927" y="10197"/>
                      <a:pt x="6927" y="12483"/>
                      <a:pt x="8451" y="14007"/>
                    </a:cubicBezTo>
                    <a:cubicBezTo>
                      <a:pt x="9975" y="15531"/>
                      <a:pt x="12261" y="16293"/>
                      <a:pt x="14547" y="17055"/>
                    </a:cubicBezTo>
                    <a:cubicBezTo>
                      <a:pt x="17595" y="17817"/>
                      <a:pt x="20643" y="18579"/>
                      <a:pt x="22929" y="20103"/>
                    </a:cubicBezTo>
                    <a:cubicBezTo>
                      <a:pt x="27501" y="22389"/>
                      <a:pt x="29787" y="24675"/>
                      <a:pt x="29787" y="30009"/>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33" name="Google Shape;133;p50"/>
              <p:cNvSpPr/>
              <p:nvPr/>
            </p:nvSpPr>
            <p:spPr>
              <a:xfrm>
                <a:off x="5972602" y="3664342"/>
                <a:ext cx="21587" cy="21587"/>
              </a:xfrm>
              <a:custGeom>
                <a:avLst/>
                <a:gdLst/>
                <a:ahLst/>
                <a:cxnLst/>
                <a:rect l="l" t="t" r="r" b="b"/>
                <a:pathLst>
                  <a:path w="28194" h="28193" extrusionOk="0">
                    <a:moveTo>
                      <a:pt x="28194" y="14478"/>
                    </a:moveTo>
                    <a:cubicBezTo>
                      <a:pt x="28194" y="22860"/>
                      <a:pt x="22098" y="28194"/>
                      <a:pt x="14478" y="28194"/>
                    </a:cubicBezTo>
                    <a:cubicBezTo>
                      <a:pt x="6096" y="28194"/>
                      <a:pt x="0" y="22098"/>
                      <a:pt x="0" y="13716"/>
                    </a:cubicBezTo>
                    <a:cubicBezTo>
                      <a:pt x="0" y="6096"/>
                      <a:pt x="6096" y="0"/>
                      <a:pt x="14478" y="0"/>
                    </a:cubicBezTo>
                    <a:cubicBezTo>
                      <a:pt x="22098" y="0"/>
                      <a:pt x="28194" y="6096"/>
                      <a:pt x="28194" y="14478"/>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34" name="Google Shape;134;p50"/>
              <p:cNvSpPr/>
              <p:nvPr/>
            </p:nvSpPr>
            <p:spPr>
              <a:xfrm>
                <a:off x="5857081" y="3664342"/>
                <a:ext cx="22220" cy="22170"/>
              </a:xfrm>
              <a:custGeom>
                <a:avLst/>
                <a:gdLst/>
                <a:ahLst/>
                <a:cxnLst/>
                <a:rect l="l" t="t" r="r" b="b"/>
                <a:pathLst>
                  <a:path w="29020" h="28955" extrusionOk="0">
                    <a:moveTo>
                      <a:pt x="15240" y="0"/>
                    </a:moveTo>
                    <a:cubicBezTo>
                      <a:pt x="23622" y="0"/>
                      <a:pt x="29718" y="6858"/>
                      <a:pt x="28956" y="15240"/>
                    </a:cubicBezTo>
                    <a:cubicBezTo>
                      <a:pt x="28956" y="22860"/>
                      <a:pt x="22860" y="28956"/>
                      <a:pt x="14478" y="28956"/>
                    </a:cubicBezTo>
                    <a:cubicBezTo>
                      <a:pt x="6858" y="28956"/>
                      <a:pt x="762" y="22860"/>
                      <a:pt x="0" y="15240"/>
                    </a:cubicBezTo>
                    <a:cubicBezTo>
                      <a:pt x="0" y="6096"/>
                      <a:pt x="6858" y="0"/>
                      <a:pt x="15240" y="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35" name="Google Shape;135;p50"/>
              <p:cNvSpPr/>
              <p:nvPr/>
            </p:nvSpPr>
            <p:spPr>
              <a:xfrm>
                <a:off x="6043199" y="3830622"/>
                <a:ext cx="21587" cy="40257"/>
              </a:xfrm>
              <a:custGeom>
                <a:avLst/>
                <a:gdLst/>
                <a:ahLst/>
                <a:cxnLst/>
                <a:rect l="l" t="t" r="r" b="b"/>
                <a:pathLst>
                  <a:path w="28194" h="52577" extrusionOk="0">
                    <a:moveTo>
                      <a:pt x="17526" y="10668"/>
                    </a:moveTo>
                    <a:cubicBezTo>
                      <a:pt x="20574" y="10668"/>
                      <a:pt x="23622" y="11430"/>
                      <a:pt x="25908" y="11430"/>
                    </a:cubicBezTo>
                    <a:cubicBezTo>
                      <a:pt x="26670" y="11430"/>
                      <a:pt x="27432" y="12954"/>
                      <a:pt x="27432" y="13716"/>
                    </a:cubicBezTo>
                    <a:cubicBezTo>
                      <a:pt x="27432" y="14478"/>
                      <a:pt x="26670" y="15240"/>
                      <a:pt x="25908" y="16002"/>
                    </a:cubicBezTo>
                    <a:cubicBezTo>
                      <a:pt x="22860" y="16764"/>
                      <a:pt x="19050" y="15240"/>
                      <a:pt x="17526" y="17526"/>
                    </a:cubicBezTo>
                    <a:cubicBezTo>
                      <a:pt x="15240" y="20574"/>
                      <a:pt x="16764" y="24384"/>
                      <a:pt x="16764" y="28194"/>
                    </a:cubicBezTo>
                    <a:cubicBezTo>
                      <a:pt x="16764" y="32004"/>
                      <a:pt x="16764" y="35814"/>
                      <a:pt x="16764" y="39624"/>
                    </a:cubicBezTo>
                    <a:cubicBezTo>
                      <a:pt x="16764" y="43434"/>
                      <a:pt x="18288" y="44958"/>
                      <a:pt x="22098" y="45720"/>
                    </a:cubicBezTo>
                    <a:cubicBezTo>
                      <a:pt x="22860" y="45720"/>
                      <a:pt x="24384" y="45720"/>
                      <a:pt x="25146" y="45720"/>
                    </a:cubicBezTo>
                    <a:cubicBezTo>
                      <a:pt x="26670" y="45720"/>
                      <a:pt x="27432" y="46482"/>
                      <a:pt x="28194" y="48006"/>
                    </a:cubicBezTo>
                    <a:cubicBezTo>
                      <a:pt x="28194" y="49530"/>
                      <a:pt x="27432" y="51054"/>
                      <a:pt x="25908" y="51816"/>
                    </a:cubicBezTo>
                    <a:cubicBezTo>
                      <a:pt x="24384" y="51816"/>
                      <a:pt x="22860" y="52578"/>
                      <a:pt x="20574" y="52578"/>
                    </a:cubicBezTo>
                    <a:cubicBezTo>
                      <a:pt x="13716" y="52578"/>
                      <a:pt x="10668" y="50292"/>
                      <a:pt x="9906" y="42672"/>
                    </a:cubicBezTo>
                    <a:cubicBezTo>
                      <a:pt x="9144" y="37338"/>
                      <a:pt x="9906" y="32766"/>
                      <a:pt x="9144" y="27432"/>
                    </a:cubicBezTo>
                    <a:cubicBezTo>
                      <a:pt x="9144" y="25146"/>
                      <a:pt x="9144" y="23622"/>
                      <a:pt x="9144" y="21336"/>
                    </a:cubicBezTo>
                    <a:cubicBezTo>
                      <a:pt x="9144" y="18288"/>
                      <a:pt x="7620" y="16764"/>
                      <a:pt x="4572" y="16764"/>
                    </a:cubicBezTo>
                    <a:cubicBezTo>
                      <a:pt x="3810" y="16764"/>
                      <a:pt x="2286" y="16764"/>
                      <a:pt x="1524" y="16002"/>
                    </a:cubicBezTo>
                    <a:cubicBezTo>
                      <a:pt x="762" y="15240"/>
                      <a:pt x="762" y="14478"/>
                      <a:pt x="0" y="13716"/>
                    </a:cubicBezTo>
                    <a:cubicBezTo>
                      <a:pt x="0" y="12954"/>
                      <a:pt x="762" y="12192"/>
                      <a:pt x="762" y="12192"/>
                    </a:cubicBezTo>
                    <a:cubicBezTo>
                      <a:pt x="1524" y="12192"/>
                      <a:pt x="2286" y="11430"/>
                      <a:pt x="3048" y="11430"/>
                    </a:cubicBezTo>
                    <a:cubicBezTo>
                      <a:pt x="4572" y="11430"/>
                      <a:pt x="6096" y="11430"/>
                      <a:pt x="7620" y="9906"/>
                    </a:cubicBezTo>
                    <a:cubicBezTo>
                      <a:pt x="9144" y="8382"/>
                      <a:pt x="8382" y="6858"/>
                      <a:pt x="8382" y="5334"/>
                    </a:cubicBezTo>
                    <a:cubicBezTo>
                      <a:pt x="8382" y="4572"/>
                      <a:pt x="8382" y="3048"/>
                      <a:pt x="8382" y="2286"/>
                    </a:cubicBezTo>
                    <a:cubicBezTo>
                      <a:pt x="8382" y="762"/>
                      <a:pt x="9906" y="0"/>
                      <a:pt x="11430" y="0"/>
                    </a:cubicBezTo>
                    <a:cubicBezTo>
                      <a:pt x="13716" y="0"/>
                      <a:pt x="14478" y="762"/>
                      <a:pt x="15240" y="3048"/>
                    </a:cubicBezTo>
                    <a:cubicBezTo>
                      <a:pt x="16764" y="5334"/>
                      <a:pt x="16002" y="8382"/>
                      <a:pt x="17526" y="10668"/>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36" name="Google Shape;136;p50"/>
              <p:cNvSpPr/>
              <p:nvPr/>
            </p:nvSpPr>
            <p:spPr>
              <a:xfrm>
                <a:off x="6152812" y="3838960"/>
                <a:ext cx="26963" cy="31335"/>
              </a:xfrm>
              <a:custGeom>
                <a:avLst/>
                <a:gdLst/>
                <a:ahLst/>
                <a:cxnLst/>
                <a:rect l="l" t="t" r="r" b="b"/>
                <a:pathLst>
                  <a:path w="35215" h="40925" extrusionOk="0">
                    <a:moveTo>
                      <a:pt x="20669" y="40926"/>
                    </a:moveTo>
                    <a:cubicBezTo>
                      <a:pt x="12287" y="40164"/>
                      <a:pt x="6191" y="37878"/>
                      <a:pt x="2381" y="30258"/>
                    </a:cubicBezTo>
                    <a:cubicBezTo>
                      <a:pt x="-1429" y="22638"/>
                      <a:pt x="-667" y="14256"/>
                      <a:pt x="4667" y="7398"/>
                    </a:cubicBezTo>
                    <a:cubicBezTo>
                      <a:pt x="10001" y="540"/>
                      <a:pt x="16859" y="-984"/>
                      <a:pt x="25241" y="540"/>
                    </a:cubicBezTo>
                    <a:cubicBezTo>
                      <a:pt x="28289" y="1302"/>
                      <a:pt x="31337" y="2064"/>
                      <a:pt x="33623" y="4350"/>
                    </a:cubicBezTo>
                    <a:cubicBezTo>
                      <a:pt x="34385" y="5112"/>
                      <a:pt x="35147" y="6636"/>
                      <a:pt x="34385" y="8160"/>
                    </a:cubicBezTo>
                    <a:cubicBezTo>
                      <a:pt x="33623" y="8922"/>
                      <a:pt x="32861" y="10446"/>
                      <a:pt x="31337" y="10446"/>
                    </a:cubicBezTo>
                    <a:cubicBezTo>
                      <a:pt x="29813" y="9684"/>
                      <a:pt x="28289" y="8922"/>
                      <a:pt x="26765" y="8160"/>
                    </a:cubicBezTo>
                    <a:cubicBezTo>
                      <a:pt x="17621" y="4350"/>
                      <a:pt x="8477" y="9684"/>
                      <a:pt x="7715" y="19590"/>
                    </a:cubicBezTo>
                    <a:cubicBezTo>
                      <a:pt x="6953" y="27972"/>
                      <a:pt x="10763" y="34068"/>
                      <a:pt x="18383" y="35592"/>
                    </a:cubicBezTo>
                    <a:cubicBezTo>
                      <a:pt x="21431" y="36354"/>
                      <a:pt x="23717" y="35592"/>
                      <a:pt x="26003" y="34830"/>
                    </a:cubicBezTo>
                    <a:cubicBezTo>
                      <a:pt x="27527" y="34068"/>
                      <a:pt x="28289" y="33306"/>
                      <a:pt x="29813" y="32544"/>
                    </a:cubicBezTo>
                    <a:cubicBezTo>
                      <a:pt x="31337" y="31782"/>
                      <a:pt x="32861" y="32544"/>
                      <a:pt x="34385" y="34068"/>
                    </a:cubicBezTo>
                    <a:cubicBezTo>
                      <a:pt x="35909" y="35592"/>
                      <a:pt x="35147" y="37116"/>
                      <a:pt x="33623" y="38640"/>
                    </a:cubicBezTo>
                    <a:cubicBezTo>
                      <a:pt x="29051" y="40164"/>
                      <a:pt x="24479" y="40164"/>
                      <a:pt x="20669" y="4092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37" name="Google Shape;137;p50"/>
              <p:cNvSpPr/>
              <p:nvPr/>
            </p:nvSpPr>
            <p:spPr>
              <a:xfrm>
                <a:off x="6268730" y="3820704"/>
                <a:ext cx="4926" cy="49008"/>
              </a:xfrm>
              <a:custGeom>
                <a:avLst/>
                <a:gdLst/>
                <a:ahLst/>
                <a:cxnLst/>
                <a:rect l="l" t="t" r="r" b="b"/>
                <a:pathLst>
                  <a:path w="6434" h="64007" extrusionOk="0">
                    <a:moveTo>
                      <a:pt x="339" y="31242"/>
                    </a:moveTo>
                    <a:cubicBezTo>
                      <a:pt x="339" y="22098"/>
                      <a:pt x="339" y="12192"/>
                      <a:pt x="339" y="3048"/>
                    </a:cubicBezTo>
                    <a:cubicBezTo>
                      <a:pt x="339" y="762"/>
                      <a:pt x="1862" y="0"/>
                      <a:pt x="3387" y="0"/>
                    </a:cubicBezTo>
                    <a:cubicBezTo>
                      <a:pt x="5672" y="0"/>
                      <a:pt x="6435" y="762"/>
                      <a:pt x="6435" y="3048"/>
                    </a:cubicBezTo>
                    <a:cubicBezTo>
                      <a:pt x="6435" y="4572"/>
                      <a:pt x="6435" y="6096"/>
                      <a:pt x="6435" y="8382"/>
                    </a:cubicBezTo>
                    <a:cubicBezTo>
                      <a:pt x="6435" y="24384"/>
                      <a:pt x="6435" y="40386"/>
                      <a:pt x="6435" y="55626"/>
                    </a:cubicBezTo>
                    <a:cubicBezTo>
                      <a:pt x="6435" y="57912"/>
                      <a:pt x="6435" y="59436"/>
                      <a:pt x="6435" y="61722"/>
                    </a:cubicBezTo>
                    <a:cubicBezTo>
                      <a:pt x="6435" y="63246"/>
                      <a:pt x="4911" y="64008"/>
                      <a:pt x="3387" y="64008"/>
                    </a:cubicBezTo>
                    <a:cubicBezTo>
                      <a:pt x="1862" y="64008"/>
                      <a:pt x="339" y="63246"/>
                      <a:pt x="339" y="62484"/>
                    </a:cubicBezTo>
                    <a:cubicBezTo>
                      <a:pt x="-423" y="60960"/>
                      <a:pt x="339" y="59436"/>
                      <a:pt x="339" y="58674"/>
                    </a:cubicBezTo>
                    <a:cubicBezTo>
                      <a:pt x="339" y="48768"/>
                      <a:pt x="339" y="40386"/>
                      <a:pt x="339" y="31242"/>
                    </a:cubicBezTo>
                    <a:cubicBezTo>
                      <a:pt x="339" y="31242"/>
                      <a:pt x="339" y="31242"/>
                      <a:pt x="339" y="31242"/>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38" name="Google Shape;138;p50"/>
              <p:cNvSpPr/>
              <p:nvPr/>
            </p:nvSpPr>
            <p:spPr>
              <a:xfrm>
                <a:off x="5690801" y="3823472"/>
                <a:ext cx="5510" cy="45657"/>
              </a:xfrm>
              <a:custGeom>
                <a:avLst/>
                <a:gdLst/>
                <a:ahLst/>
                <a:cxnLst/>
                <a:rect l="l" t="t" r="r" b="b"/>
                <a:pathLst>
                  <a:path w="7196" h="59630" extrusionOk="0">
                    <a:moveTo>
                      <a:pt x="6858" y="30674"/>
                    </a:moveTo>
                    <a:cubicBezTo>
                      <a:pt x="6858" y="39056"/>
                      <a:pt x="6858" y="48200"/>
                      <a:pt x="6858" y="56582"/>
                    </a:cubicBezTo>
                    <a:cubicBezTo>
                      <a:pt x="6858" y="58106"/>
                      <a:pt x="6096" y="59630"/>
                      <a:pt x="3810" y="59630"/>
                    </a:cubicBezTo>
                    <a:cubicBezTo>
                      <a:pt x="762" y="59630"/>
                      <a:pt x="0" y="58868"/>
                      <a:pt x="0" y="56582"/>
                    </a:cubicBezTo>
                    <a:cubicBezTo>
                      <a:pt x="0" y="53534"/>
                      <a:pt x="0" y="50486"/>
                      <a:pt x="0" y="47438"/>
                    </a:cubicBezTo>
                    <a:cubicBezTo>
                      <a:pt x="0" y="32960"/>
                      <a:pt x="0" y="18482"/>
                      <a:pt x="0" y="4004"/>
                    </a:cubicBezTo>
                    <a:cubicBezTo>
                      <a:pt x="0" y="956"/>
                      <a:pt x="1524" y="-568"/>
                      <a:pt x="4572" y="194"/>
                    </a:cubicBezTo>
                    <a:cubicBezTo>
                      <a:pt x="5334" y="194"/>
                      <a:pt x="6858" y="956"/>
                      <a:pt x="6858" y="1718"/>
                    </a:cubicBezTo>
                    <a:cubicBezTo>
                      <a:pt x="7620" y="3242"/>
                      <a:pt x="6858" y="4004"/>
                      <a:pt x="6858" y="5528"/>
                    </a:cubicBezTo>
                    <a:cubicBezTo>
                      <a:pt x="6858" y="14672"/>
                      <a:pt x="6858" y="22292"/>
                      <a:pt x="6858" y="30674"/>
                    </a:cubicBezTo>
                    <a:cubicBezTo>
                      <a:pt x="6858" y="30674"/>
                      <a:pt x="6858" y="30674"/>
                      <a:pt x="6858" y="30674"/>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39" name="Google Shape;139;p50"/>
              <p:cNvSpPr/>
              <p:nvPr/>
            </p:nvSpPr>
            <p:spPr>
              <a:xfrm>
                <a:off x="6471443" y="3839374"/>
                <a:ext cx="4668" cy="29755"/>
              </a:xfrm>
              <a:custGeom>
                <a:avLst/>
                <a:gdLst/>
                <a:ahLst/>
                <a:cxnLst/>
                <a:rect l="l" t="t" r="r" b="b"/>
                <a:pathLst>
                  <a:path w="6096" h="38861" extrusionOk="0">
                    <a:moveTo>
                      <a:pt x="6096" y="19050"/>
                    </a:moveTo>
                    <a:cubicBezTo>
                      <a:pt x="6096" y="24384"/>
                      <a:pt x="6096" y="30480"/>
                      <a:pt x="6096" y="35814"/>
                    </a:cubicBezTo>
                    <a:cubicBezTo>
                      <a:pt x="6096" y="38100"/>
                      <a:pt x="4572" y="38862"/>
                      <a:pt x="3048" y="38862"/>
                    </a:cubicBezTo>
                    <a:cubicBezTo>
                      <a:pt x="762" y="38862"/>
                      <a:pt x="0" y="37338"/>
                      <a:pt x="0" y="35814"/>
                    </a:cubicBezTo>
                    <a:cubicBezTo>
                      <a:pt x="0" y="25146"/>
                      <a:pt x="0" y="13716"/>
                      <a:pt x="0" y="3048"/>
                    </a:cubicBezTo>
                    <a:cubicBezTo>
                      <a:pt x="0" y="762"/>
                      <a:pt x="1524" y="0"/>
                      <a:pt x="3048" y="0"/>
                    </a:cubicBezTo>
                    <a:cubicBezTo>
                      <a:pt x="4572" y="0"/>
                      <a:pt x="6096" y="762"/>
                      <a:pt x="6096" y="3048"/>
                    </a:cubicBezTo>
                    <a:cubicBezTo>
                      <a:pt x="6096" y="8382"/>
                      <a:pt x="6096" y="13716"/>
                      <a:pt x="6096" y="19050"/>
                    </a:cubicBezTo>
                    <a:cubicBezTo>
                      <a:pt x="6096" y="19050"/>
                      <a:pt x="6096" y="19050"/>
                      <a:pt x="6096" y="1905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40" name="Google Shape;140;p50"/>
              <p:cNvSpPr/>
              <p:nvPr/>
            </p:nvSpPr>
            <p:spPr>
              <a:xfrm>
                <a:off x="6186724" y="3839374"/>
                <a:ext cx="4667" cy="29755"/>
              </a:xfrm>
              <a:custGeom>
                <a:avLst/>
                <a:gdLst/>
                <a:ahLst/>
                <a:cxnLst/>
                <a:rect l="l" t="t" r="r" b="b"/>
                <a:pathLst>
                  <a:path w="6095" h="38861" extrusionOk="0">
                    <a:moveTo>
                      <a:pt x="5334" y="20574"/>
                    </a:moveTo>
                    <a:cubicBezTo>
                      <a:pt x="5334" y="25908"/>
                      <a:pt x="5334" y="31242"/>
                      <a:pt x="5334" y="36576"/>
                    </a:cubicBezTo>
                    <a:cubicBezTo>
                      <a:pt x="5334" y="38100"/>
                      <a:pt x="4572" y="38862"/>
                      <a:pt x="3048" y="38862"/>
                    </a:cubicBezTo>
                    <a:cubicBezTo>
                      <a:pt x="1524" y="38862"/>
                      <a:pt x="0" y="38100"/>
                      <a:pt x="0" y="36576"/>
                    </a:cubicBezTo>
                    <a:cubicBezTo>
                      <a:pt x="0" y="25146"/>
                      <a:pt x="0" y="13716"/>
                      <a:pt x="0" y="2286"/>
                    </a:cubicBezTo>
                    <a:cubicBezTo>
                      <a:pt x="0" y="762"/>
                      <a:pt x="1524" y="0"/>
                      <a:pt x="3048" y="0"/>
                    </a:cubicBezTo>
                    <a:cubicBezTo>
                      <a:pt x="5334" y="0"/>
                      <a:pt x="6096" y="762"/>
                      <a:pt x="6096" y="2286"/>
                    </a:cubicBezTo>
                    <a:cubicBezTo>
                      <a:pt x="5334" y="8382"/>
                      <a:pt x="5334" y="14478"/>
                      <a:pt x="5334" y="20574"/>
                    </a:cubicBezTo>
                    <a:cubicBezTo>
                      <a:pt x="5334" y="20574"/>
                      <a:pt x="5334" y="20574"/>
                      <a:pt x="5334" y="20574"/>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41" name="Google Shape;141;p50"/>
              <p:cNvSpPr/>
              <p:nvPr/>
            </p:nvSpPr>
            <p:spPr>
              <a:xfrm>
                <a:off x="5907257" y="3839374"/>
                <a:ext cx="4667" cy="29755"/>
              </a:xfrm>
              <a:custGeom>
                <a:avLst/>
                <a:gdLst/>
                <a:ahLst/>
                <a:cxnLst/>
                <a:rect l="l" t="t" r="r" b="b"/>
                <a:pathLst>
                  <a:path w="6095" h="38861" extrusionOk="0">
                    <a:moveTo>
                      <a:pt x="6096" y="19050"/>
                    </a:moveTo>
                    <a:cubicBezTo>
                      <a:pt x="6096" y="24384"/>
                      <a:pt x="6096" y="29718"/>
                      <a:pt x="6096" y="35052"/>
                    </a:cubicBezTo>
                    <a:cubicBezTo>
                      <a:pt x="6096" y="38100"/>
                      <a:pt x="5334" y="38862"/>
                      <a:pt x="3048" y="38862"/>
                    </a:cubicBezTo>
                    <a:cubicBezTo>
                      <a:pt x="762" y="38862"/>
                      <a:pt x="0" y="37338"/>
                      <a:pt x="0" y="35814"/>
                    </a:cubicBezTo>
                    <a:cubicBezTo>
                      <a:pt x="0" y="25146"/>
                      <a:pt x="0" y="13716"/>
                      <a:pt x="0" y="3048"/>
                    </a:cubicBezTo>
                    <a:cubicBezTo>
                      <a:pt x="0" y="762"/>
                      <a:pt x="1524" y="0"/>
                      <a:pt x="3048" y="0"/>
                    </a:cubicBezTo>
                    <a:cubicBezTo>
                      <a:pt x="5334" y="0"/>
                      <a:pt x="6096" y="1524"/>
                      <a:pt x="6096" y="3048"/>
                    </a:cubicBezTo>
                    <a:cubicBezTo>
                      <a:pt x="6096" y="8382"/>
                      <a:pt x="6096" y="13716"/>
                      <a:pt x="6096" y="19050"/>
                    </a:cubicBezTo>
                    <a:cubicBezTo>
                      <a:pt x="6096" y="19050"/>
                      <a:pt x="6096" y="19050"/>
                      <a:pt x="6096" y="19050"/>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42" name="Google Shape;142;p50"/>
              <p:cNvSpPr/>
              <p:nvPr/>
            </p:nvSpPr>
            <p:spPr>
              <a:xfrm>
                <a:off x="6470276" y="3823621"/>
                <a:ext cx="7001" cy="7001"/>
              </a:xfrm>
              <a:custGeom>
                <a:avLst/>
                <a:gdLst/>
                <a:ahLst/>
                <a:cxnLst/>
                <a:rect l="l" t="t" r="r" b="b"/>
                <a:pathLst>
                  <a:path w="9143" h="9144" extrusionOk="0">
                    <a:moveTo>
                      <a:pt x="9144" y="5334"/>
                    </a:moveTo>
                    <a:cubicBezTo>
                      <a:pt x="9144" y="7620"/>
                      <a:pt x="6858" y="9144"/>
                      <a:pt x="4572" y="9144"/>
                    </a:cubicBezTo>
                    <a:cubicBezTo>
                      <a:pt x="2286" y="9144"/>
                      <a:pt x="0" y="7620"/>
                      <a:pt x="0" y="4572"/>
                    </a:cubicBezTo>
                    <a:cubicBezTo>
                      <a:pt x="0" y="1524"/>
                      <a:pt x="2286" y="0"/>
                      <a:pt x="5334" y="0"/>
                    </a:cubicBezTo>
                    <a:cubicBezTo>
                      <a:pt x="7620" y="762"/>
                      <a:pt x="9144" y="3048"/>
                      <a:pt x="9144" y="5334"/>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43" name="Google Shape;143;p50"/>
              <p:cNvSpPr/>
              <p:nvPr/>
            </p:nvSpPr>
            <p:spPr>
              <a:xfrm>
                <a:off x="6184860" y="3824638"/>
                <a:ext cx="7267" cy="6566"/>
              </a:xfrm>
              <a:custGeom>
                <a:avLst/>
                <a:gdLst/>
                <a:ahLst/>
                <a:cxnLst/>
                <a:rect l="l" t="t" r="r" b="b"/>
                <a:pathLst>
                  <a:path w="9491" h="8576" extrusionOk="0">
                    <a:moveTo>
                      <a:pt x="9294" y="4766"/>
                    </a:moveTo>
                    <a:cubicBezTo>
                      <a:pt x="8531" y="7052"/>
                      <a:pt x="6245" y="8576"/>
                      <a:pt x="3959" y="8576"/>
                    </a:cubicBezTo>
                    <a:cubicBezTo>
                      <a:pt x="1674" y="8576"/>
                      <a:pt x="-612" y="6290"/>
                      <a:pt x="149" y="4004"/>
                    </a:cubicBezTo>
                    <a:cubicBezTo>
                      <a:pt x="149" y="956"/>
                      <a:pt x="3198" y="-568"/>
                      <a:pt x="6245" y="194"/>
                    </a:cubicBezTo>
                    <a:cubicBezTo>
                      <a:pt x="8531" y="194"/>
                      <a:pt x="10055" y="2480"/>
                      <a:pt x="9294" y="4766"/>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44" name="Google Shape;144;p50"/>
              <p:cNvSpPr/>
              <p:nvPr/>
            </p:nvSpPr>
            <p:spPr>
              <a:xfrm>
                <a:off x="5905506" y="3823508"/>
                <a:ext cx="7150" cy="7114"/>
              </a:xfrm>
              <a:custGeom>
                <a:avLst/>
                <a:gdLst/>
                <a:ahLst/>
                <a:cxnLst/>
                <a:rect l="l" t="t" r="r" b="b"/>
                <a:pathLst>
                  <a:path w="9338" h="9291" extrusionOk="0">
                    <a:moveTo>
                      <a:pt x="5334" y="9292"/>
                    </a:moveTo>
                    <a:cubicBezTo>
                      <a:pt x="3048" y="9292"/>
                      <a:pt x="762" y="7768"/>
                      <a:pt x="0" y="5482"/>
                    </a:cubicBezTo>
                    <a:cubicBezTo>
                      <a:pt x="0" y="3196"/>
                      <a:pt x="1524" y="910"/>
                      <a:pt x="3810" y="148"/>
                    </a:cubicBezTo>
                    <a:cubicBezTo>
                      <a:pt x="6858" y="-614"/>
                      <a:pt x="9144" y="1672"/>
                      <a:pt x="9144" y="4720"/>
                    </a:cubicBezTo>
                    <a:cubicBezTo>
                      <a:pt x="9906" y="7006"/>
                      <a:pt x="8382" y="9292"/>
                      <a:pt x="5334" y="9292"/>
                    </a:cubicBezTo>
                    <a:close/>
                  </a:path>
                </a:pathLst>
              </a:custGeom>
              <a:solidFill>
                <a:srgbClr val="FFFFF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45" name="Google Shape;145;p50"/>
              <p:cNvSpPr/>
              <p:nvPr/>
            </p:nvSpPr>
            <p:spPr>
              <a:xfrm>
                <a:off x="6147051" y="3678928"/>
                <a:ext cx="55427" cy="46091"/>
              </a:xfrm>
              <a:custGeom>
                <a:avLst/>
                <a:gdLst/>
                <a:ahLst/>
                <a:cxnLst/>
                <a:rect l="l" t="t" r="r" b="b"/>
                <a:pathLst>
                  <a:path w="72390" h="60197" extrusionOk="0">
                    <a:moveTo>
                      <a:pt x="762" y="29718"/>
                    </a:moveTo>
                    <a:cubicBezTo>
                      <a:pt x="762" y="21336"/>
                      <a:pt x="762" y="13716"/>
                      <a:pt x="762" y="5334"/>
                    </a:cubicBezTo>
                    <a:cubicBezTo>
                      <a:pt x="762" y="1524"/>
                      <a:pt x="1524" y="0"/>
                      <a:pt x="5334" y="0"/>
                    </a:cubicBezTo>
                    <a:cubicBezTo>
                      <a:pt x="18288" y="0"/>
                      <a:pt x="31242" y="0"/>
                      <a:pt x="43434" y="762"/>
                    </a:cubicBezTo>
                    <a:cubicBezTo>
                      <a:pt x="46482" y="762"/>
                      <a:pt x="50292" y="1524"/>
                      <a:pt x="53340" y="3048"/>
                    </a:cubicBezTo>
                    <a:cubicBezTo>
                      <a:pt x="64008" y="6858"/>
                      <a:pt x="72390" y="15240"/>
                      <a:pt x="72390" y="29718"/>
                    </a:cubicBezTo>
                    <a:cubicBezTo>
                      <a:pt x="72390" y="44958"/>
                      <a:pt x="64770" y="53340"/>
                      <a:pt x="53340" y="57150"/>
                    </a:cubicBezTo>
                    <a:cubicBezTo>
                      <a:pt x="48768" y="58674"/>
                      <a:pt x="43434" y="60198"/>
                      <a:pt x="38862" y="60198"/>
                    </a:cubicBezTo>
                    <a:cubicBezTo>
                      <a:pt x="27432" y="60198"/>
                      <a:pt x="16764" y="60198"/>
                      <a:pt x="5334" y="60198"/>
                    </a:cubicBezTo>
                    <a:cubicBezTo>
                      <a:pt x="762" y="60198"/>
                      <a:pt x="0" y="59436"/>
                      <a:pt x="0" y="54864"/>
                    </a:cubicBezTo>
                    <a:cubicBezTo>
                      <a:pt x="762" y="46482"/>
                      <a:pt x="762" y="38100"/>
                      <a:pt x="762" y="29718"/>
                    </a:cubicBezTo>
                    <a:cubicBezTo>
                      <a:pt x="762" y="29718"/>
                      <a:pt x="762" y="29718"/>
                      <a:pt x="762" y="29718"/>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46" name="Google Shape;146;p50"/>
              <p:cNvSpPr/>
              <p:nvPr/>
            </p:nvSpPr>
            <p:spPr>
              <a:xfrm>
                <a:off x="6600814" y="3721984"/>
                <a:ext cx="56942" cy="25788"/>
              </a:xfrm>
              <a:custGeom>
                <a:avLst/>
                <a:gdLst/>
                <a:ahLst/>
                <a:cxnLst/>
                <a:rect l="l" t="t" r="r" b="b"/>
                <a:pathLst>
                  <a:path w="74369" h="33681" extrusionOk="0">
                    <a:moveTo>
                      <a:pt x="36774" y="33681"/>
                    </a:moveTo>
                    <a:cubicBezTo>
                      <a:pt x="25344" y="33681"/>
                      <a:pt x="14676" y="33681"/>
                      <a:pt x="3246" y="33681"/>
                    </a:cubicBezTo>
                    <a:cubicBezTo>
                      <a:pt x="960" y="33681"/>
                      <a:pt x="-564" y="32157"/>
                      <a:pt x="198" y="29871"/>
                    </a:cubicBezTo>
                    <a:cubicBezTo>
                      <a:pt x="2484" y="17679"/>
                      <a:pt x="9342" y="8536"/>
                      <a:pt x="20772" y="3964"/>
                    </a:cubicBezTo>
                    <a:cubicBezTo>
                      <a:pt x="31440" y="-609"/>
                      <a:pt x="42108" y="-1371"/>
                      <a:pt x="53538" y="2439"/>
                    </a:cubicBezTo>
                    <a:cubicBezTo>
                      <a:pt x="65730" y="7011"/>
                      <a:pt x="72588" y="16156"/>
                      <a:pt x="74112" y="29109"/>
                    </a:cubicBezTo>
                    <a:cubicBezTo>
                      <a:pt x="74874" y="32919"/>
                      <a:pt x="74112" y="33681"/>
                      <a:pt x="69540" y="33681"/>
                    </a:cubicBezTo>
                    <a:cubicBezTo>
                      <a:pt x="58110" y="33681"/>
                      <a:pt x="47442" y="33681"/>
                      <a:pt x="36774" y="33681"/>
                    </a:cubicBezTo>
                    <a:cubicBezTo>
                      <a:pt x="36774" y="33681"/>
                      <a:pt x="36774" y="33681"/>
                      <a:pt x="36774" y="33681"/>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47" name="Google Shape;147;p50"/>
              <p:cNvSpPr/>
              <p:nvPr/>
            </p:nvSpPr>
            <p:spPr>
              <a:xfrm>
                <a:off x="6032493" y="3721501"/>
                <a:ext cx="56416" cy="26272"/>
              </a:xfrm>
              <a:custGeom>
                <a:avLst/>
                <a:gdLst/>
                <a:ahLst/>
                <a:cxnLst/>
                <a:rect l="l" t="t" r="r" b="b"/>
                <a:pathLst>
                  <a:path w="73682" h="34313" extrusionOk="0">
                    <a:moveTo>
                      <a:pt x="36079" y="34314"/>
                    </a:moveTo>
                    <a:cubicBezTo>
                      <a:pt x="25412" y="34314"/>
                      <a:pt x="14743" y="34314"/>
                      <a:pt x="4076" y="34314"/>
                    </a:cubicBezTo>
                    <a:cubicBezTo>
                      <a:pt x="266" y="34314"/>
                      <a:pt x="-497" y="32790"/>
                      <a:pt x="266" y="28980"/>
                    </a:cubicBezTo>
                    <a:cubicBezTo>
                      <a:pt x="3313" y="17550"/>
                      <a:pt x="9409" y="9168"/>
                      <a:pt x="20077" y="3834"/>
                    </a:cubicBezTo>
                    <a:cubicBezTo>
                      <a:pt x="30746" y="-738"/>
                      <a:pt x="41413" y="-1500"/>
                      <a:pt x="52843" y="3072"/>
                    </a:cubicBezTo>
                    <a:cubicBezTo>
                      <a:pt x="65036" y="7644"/>
                      <a:pt x="71893" y="16788"/>
                      <a:pt x="73417" y="29742"/>
                    </a:cubicBezTo>
                    <a:cubicBezTo>
                      <a:pt x="74179" y="32790"/>
                      <a:pt x="73417" y="34314"/>
                      <a:pt x="69607" y="34314"/>
                    </a:cubicBezTo>
                    <a:cubicBezTo>
                      <a:pt x="61226" y="34314"/>
                      <a:pt x="52843" y="34314"/>
                      <a:pt x="44462" y="34314"/>
                    </a:cubicBezTo>
                    <a:cubicBezTo>
                      <a:pt x="41413" y="34314"/>
                      <a:pt x="39127" y="34314"/>
                      <a:pt x="36079" y="34314"/>
                    </a:cubicBezTo>
                    <a:cubicBezTo>
                      <a:pt x="36079" y="34314"/>
                      <a:pt x="36079" y="34314"/>
                      <a:pt x="36079" y="34314"/>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48" name="Google Shape;148;p50"/>
              <p:cNvSpPr/>
              <p:nvPr/>
            </p:nvSpPr>
            <p:spPr>
              <a:xfrm>
                <a:off x="5579255" y="3757799"/>
                <a:ext cx="46286" cy="33149"/>
              </a:xfrm>
              <a:custGeom>
                <a:avLst/>
                <a:gdLst/>
                <a:ahLst/>
                <a:cxnLst/>
                <a:rect l="l" t="t" r="r" b="b"/>
                <a:pathLst>
                  <a:path w="60452" h="43294" extrusionOk="0">
                    <a:moveTo>
                      <a:pt x="23765" y="43294"/>
                    </a:moveTo>
                    <a:cubicBezTo>
                      <a:pt x="19955" y="42532"/>
                      <a:pt x="15383" y="42532"/>
                      <a:pt x="11573" y="41008"/>
                    </a:cubicBezTo>
                    <a:cubicBezTo>
                      <a:pt x="-2143" y="36436"/>
                      <a:pt x="-3667" y="15862"/>
                      <a:pt x="7001" y="8242"/>
                    </a:cubicBezTo>
                    <a:cubicBezTo>
                      <a:pt x="10049" y="5956"/>
                      <a:pt x="13859" y="4432"/>
                      <a:pt x="17669" y="2908"/>
                    </a:cubicBezTo>
                    <a:cubicBezTo>
                      <a:pt x="30623" y="-902"/>
                      <a:pt x="44339" y="-140"/>
                      <a:pt x="58055" y="622"/>
                    </a:cubicBezTo>
                    <a:cubicBezTo>
                      <a:pt x="59579" y="622"/>
                      <a:pt x="60341" y="1384"/>
                      <a:pt x="60341" y="2908"/>
                    </a:cubicBezTo>
                    <a:cubicBezTo>
                      <a:pt x="61103" y="15862"/>
                      <a:pt x="58055" y="27292"/>
                      <a:pt x="48149" y="35674"/>
                    </a:cubicBezTo>
                    <a:cubicBezTo>
                      <a:pt x="42053" y="41770"/>
                      <a:pt x="33671" y="43294"/>
                      <a:pt x="23765" y="43294"/>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49" name="Google Shape;149;p50"/>
              <p:cNvSpPr/>
              <p:nvPr/>
            </p:nvSpPr>
            <p:spPr>
              <a:xfrm>
                <a:off x="6255319" y="3757692"/>
                <a:ext cx="46343" cy="33639"/>
              </a:xfrm>
              <a:custGeom>
                <a:avLst/>
                <a:gdLst/>
                <a:ahLst/>
                <a:cxnLst/>
                <a:rect l="l" t="t" r="r" b="b"/>
                <a:pathLst>
                  <a:path w="60526" h="43934" extrusionOk="0">
                    <a:moveTo>
                      <a:pt x="44525" y="0"/>
                    </a:moveTo>
                    <a:cubicBezTo>
                      <a:pt x="48335" y="0"/>
                      <a:pt x="52907" y="0"/>
                      <a:pt x="56717" y="0"/>
                    </a:cubicBezTo>
                    <a:cubicBezTo>
                      <a:pt x="59003" y="0"/>
                      <a:pt x="60527" y="762"/>
                      <a:pt x="60527" y="3810"/>
                    </a:cubicBezTo>
                    <a:cubicBezTo>
                      <a:pt x="60527" y="10668"/>
                      <a:pt x="60527" y="17526"/>
                      <a:pt x="57479" y="23622"/>
                    </a:cubicBezTo>
                    <a:cubicBezTo>
                      <a:pt x="52145" y="35052"/>
                      <a:pt x="43763" y="41910"/>
                      <a:pt x="31571" y="43434"/>
                    </a:cubicBezTo>
                    <a:cubicBezTo>
                      <a:pt x="26237" y="44196"/>
                      <a:pt x="20903" y="44196"/>
                      <a:pt x="15569" y="42672"/>
                    </a:cubicBezTo>
                    <a:cubicBezTo>
                      <a:pt x="6425" y="41148"/>
                      <a:pt x="1091" y="35052"/>
                      <a:pt x="329" y="26670"/>
                    </a:cubicBezTo>
                    <a:cubicBezTo>
                      <a:pt x="-1195" y="18288"/>
                      <a:pt x="2615" y="10668"/>
                      <a:pt x="10997" y="6858"/>
                    </a:cubicBezTo>
                    <a:cubicBezTo>
                      <a:pt x="17855" y="3048"/>
                      <a:pt x="26237" y="1524"/>
                      <a:pt x="34619" y="762"/>
                    </a:cubicBezTo>
                    <a:cubicBezTo>
                      <a:pt x="37667" y="0"/>
                      <a:pt x="40715" y="0"/>
                      <a:pt x="44525" y="0"/>
                    </a:cubicBezTo>
                    <a:cubicBezTo>
                      <a:pt x="44525" y="0"/>
                      <a:pt x="44525" y="0"/>
                      <a:pt x="44525"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50" name="Google Shape;150;p50"/>
              <p:cNvSpPr/>
              <p:nvPr/>
            </p:nvSpPr>
            <p:spPr>
              <a:xfrm>
                <a:off x="6305746" y="3843457"/>
                <a:ext cx="21587" cy="22171"/>
              </a:xfrm>
              <a:custGeom>
                <a:avLst/>
                <a:gdLst/>
                <a:ahLst/>
                <a:cxnLst/>
                <a:rect l="l" t="t" r="r" b="b"/>
                <a:pathLst>
                  <a:path w="28194" h="28956" extrusionOk="0">
                    <a:moveTo>
                      <a:pt x="13716" y="28956"/>
                    </a:moveTo>
                    <a:cubicBezTo>
                      <a:pt x="6096" y="28956"/>
                      <a:pt x="0" y="22860"/>
                      <a:pt x="0" y="15240"/>
                    </a:cubicBezTo>
                    <a:cubicBezTo>
                      <a:pt x="0" y="6096"/>
                      <a:pt x="5334" y="0"/>
                      <a:pt x="13716" y="0"/>
                    </a:cubicBezTo>
                    <a:cubicBezTo>
                      <a:pt x="22098" y="0"/>
                      <a:pt x="28194" y="6858"/>
                      <a:pt x="28194" y="15240"/>
                    </a:cubicBezTo>
                    <a:cubicBezTo>
                      <a:pt x="27432" y="22860"/>
                      <a:pt x="22098" y="28956"/>
                      <a:pt x="13716" y="28956"/>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51" name="Google Shape;151;p50"/>
              <p:cNvSpPr/>
              <p:nvPr/>
            </p:nvSpPr>
            <p:spPr>
              <a:xfrm>
                <a:off x="5766015" y="3842874"/>
                <a:ext cx="21636" cy="22220"/>
              </a:xfrm>
              <a:custGeom>
                <a:avLst/>
                <a:gdLst/>
                <a:ahLst/>
                <a:cxnLst/>
                <a:rect l="l" t="t" r="r" b="b"/>
                <a:pathLst>
                  <a:path w="28258" h="29020" extrusionOk="0">
                    <a:moveTo>
                      <a:pt x="14542" y="0"/>
                    </a:moveTo>
                    <a:cubicBezTo>
                      <a:pt x="22924" y="0"/>
                      <a:pt x="28258" y="6858"/>
                      <a:pt x="28258" y="15240"/>
                    </a:cubicBezTo>
                    <a:cubicBezTo>
                      <a:pt x="28258" y="23622"/>
                      <a:pt x="22162" y="29718"/>
                      <a:pt x="13780" y="28956"/>
                    </a:cubicBezTo>
                    <a:cubicBezTo>
                      <a:pt x="5398" y="28956"/>
                      <a:pt x="-698" y="22098"/>
                      <a:pt x="64" y="13716"/>
                    </a:cubicBezTo>
                    <a:cubicBezTo>
                      <a:pt x="826" y="6096"/>
                      <a:pt x="6922" y="0"/>
                      <a:pt x="14542"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52" name="Google Shape;152;p50"/>
              <p:cNvSpPr/>
              <p:nvPr/>
            </p:nvSpPr>
            <p:spPr>
              <a:xfrm>
                <a:off x="6438870" y="3842639"/>
                <a:ext cx="18205" cy="9079"/>
              </a:xfrm>
              <a:custGeom>
                <a:avLst/>
                <a:gdLst/>
                <a:ahLst/>
                <a:cxnLst/>
                <a:rect l="l" t="t" r="r" b="b"/>
                <a:pathLst>
                  <a:path w="23776" h="11858" extrusionOk="0">
                    <a:moveTo>
                      <a:pt x="11299" y="11737"/>
                    </a:moveTo>
                    <a:cubicBezTo>
                      <a:pt x="9013" y="11737"/>
                      <a:pt x="7489" y="11737"/>
                      <a:pt x="5203" y="11737"/>
                    </a:cubicBezTo>
                    <a:cubicBezTo>
                      <a:pt x="3679" y="11737"/>
                      <a:pt x="1393" y="12499"/>
                      <a:pt x="631" y="10213"/>
                    </a:cubicBezTo>
                    <a:cubicBezTo>
                      <a:pt x="-893" y="7927"/>
                      <a:pt x="631" y="6403"/>
                      <a:pt x="2155" y="4879"/>
                    </a:cubicBezTo>
                    <a:cubicBezTo>
                      <a:pt x="9013" y="-2741"/>
                      <a:pt x="19681" y="-1217"/>
                      <a:pt x="23491" y="7927"/>
                    </a:cubicBezTo>
                    <a:cubicBezTo>
                      <a:pt x="24253" y="9451"/>
                      <a:pt x="23491" y="11737"/>
                      <a:pt x="21205" y="11737"/>
                    </a:cubicBezTo>
                    <a:cubicBezTo>
                      <a:pt x="18157" y="11737"/>
                      <a:pt x="15109" y="11737"/>
                      <a:pt x="11299" y="11737"/>
                    </a:cubicBezTo>
                    <a:cubicBezTo>
                      <a:pt x="11299" y="11737"/>
                      <a:pt x="11299" y="11737"/>
                      <a:pt x="11299" y="11737"/>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53" name="Google Shape;153;p50"/>
              <p:cNvSpPr/>
              <p:nvPr/>
            </p:nvSpPr>
            <p:spPr>
              <a:xfrm>
                <a:off x="6016131" y="3843457"/>
                <a:ext cx="17950" cy="8752"/>
              </a:xfrm>
              <a:custGeom>
                <a:avLst/>
                <a:gdLst/>
                <a:ahLst/>
                <a:cxnLst/>
                <a:rect l="l" t="t" r="r" b="b"/>
                <a:pathLst>
                  <a:path w="23444" h="11430" extrusionOk="0">
                    <a:moveTo>
                      <a:pt x="11729" y="10668"/>
                    </a:moveTo>
                    <a:cubicBezTo>
                      <a:pt x="8681" y="10668"/>
                      <a:pt x="4871" y="10668"/>
                      <a:pt x="1823" y="10668"/>
                    </a:cubicBezTo>
                    <a:cubicBezTo>
                      <a:pt x="299" y="10668"/>
                      <a:pt x="-463" y="9144"/>
                      <a:pt x="299" y="7620"/>
                    </a:cubicBezTo>
                    <a:cubicBezTo>
                      <a:pt x="2585" y="2286"/>
                      <a:pt x="6395" y="0"/>
                      <a:pt x="11729" y="0"/>
                    </a:cubicBezTo>
                    <a:cubicBezTo>
                      <a:pt x="17063" y="0"/>
                      <a:pt x="20873" y="2286"/>
                      <a:pt x="23159" y="6858"/>
                    </a:cubicBezTo>
                    <a:cubicBezTo>
                      <a:pt x="23921" y="9144"/>
                      <a:pt x="23159" y="11430"/>
                      <a:pt x="20873" y="11430"/>
                    </a:cubicBezTo>
                    <a:cubicBezTo>
                      <a:pt x="17825" y="10668"/>
                      <a:pt x="14777" y="10668"/>
                      <a:pt x="11729" y="10668"/>
                    </a:cubicBezTo>
                    <a:cubicBezTo>
                      <a:pt x="11729" y="10668"/>
                      <a:pt x="11729" y="10668"/>
                      <a:pt x="11729" y="10668"/>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54" name="Google Shape;154;p50"/>
              <p:cNvSpPr/>
              <p:nvPr/>
            </p:nvSpPr>
            <p:spPr>
              <a:xfrm>
                <a:off x="6205395" y="3855710"/>
                <a:ext cx="15358" cy="10501"/>
              </a:xfrm>
              <a:custGeom>
                <a:avLst/>
                <a:gdLst/>
                <a:ahLst/>
                <a:cxnLst/>
                <a:rect l="l" t="t" r="r" b="b"/>
                <a:pathLst>
                  <a:path w="20058" h="13715" extrusionOk="0">
                    <a:moveTo>
                      <a:pt x="7620" y="13716"/>
                    </a:moveTo>
                    <a:cubicBezTo>
                      <a:pt x="6858" y="13716"/>
                      <a:pt x="6096" y="13716"/>
                      <a:pt x="5334" y="13716"/>
                    </a:cubicBezTo>
                    <a:cubicBezTo>
                      <a:pt x="2286" y="12954"/>
                      <a:pt x="0" y="10668"/>
                      <a:pt x="0" y="7620"/>
                    </a:cubicBezTo>
                    <a:cubicBezTo>
                      <a:pt x="0" y="4572"/>
                      <a:pt x="1524" y="3048"/>
                      <a:pt x="3810" y="1524"/>
                    </a:cubicBezTo>
                    <a:cubicBezTo>
                      <a:pt x="6858" y="0"/>
                      <a:pt x="9906" y="0"/>
                      <a:pt x="13716" y="0"/>
                    </a:cubicBezTo>
                    <a:cubicBezTo>
                      <a:pt x="19812" y="0"/>
                      <a:pt x="21336" y="2286"/>
                      <a:pt x="19050" y="7620"/>
                    </a:cubicBezTo>
                    <a:cubicBezTo>
                      <a:pt x="16002" y="11430"/>
                      <a:pt x="12954" y="13716"/>
                      <a:pt x="7620" y="13716"/>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55" name="Google Shape;155;p50"/>
              <p:cNvSpPr/>
              <p:nvPr/>
            </p:nvSpPr>
            <p:spPr>
              <a:xfrm>
                <a:off x="5804202" y="3855126"/>
                <a:ext cx="15539" cy="10732"/>
              </a:xfrm>
              <a:custGeom>
                <a:avLst/>
                <a:gdLst/>
                <a:ahLst/>
                <a:cxnLst/>
                <a:rect l="l" t="t" r="r" b="b"/>
                <a:pathLst>
                  <a:path w="20295" h="14016" extrusionOk="0">
                    <a:moveTo>
                      <a:pt x="11913" y="0"/>
                    </a:moveTo>
                    <a:cubicBezTo>
                      <a:pt x="15723" y="0"/>
                      <a:pt x="17247" y="0"/>
                      <a:pt x="18771" y="0"/>
                    </a:cubicBezTo>
                    <a:cubicBezTo>
                      <a:pt x="19533" y="0"/>
                      <a:pt x="20295" y="762"/>
                      <a:pt x="20295" y="2286"/>
                    </a:cubicBezTo>
                    <a:cubicBezTo>
                      <a:pt x="20295" y="6858"/>
                      <a:pt x="18771" y="9906"/>
                      <a:pt x="14961" y="12192"/>
                    </a:cubicBezTo>
                    <a:cubicBezTo>
                      <a:pt x="11151" y="14478"/>
                      <a:pt x="7341" y="14478"/>
                      <a:pt x="3531" y="12954"/>
                    </a:cubicBezTo>
                    <a:cubicBezTo>
                      <a:pt x="-1041" y="10668"/>
                      <a:pt x="-1041" y="5334"/>
                      <a:pt x="2769" y="2286"/>
                    </a:cubicBezTo>
                    <a:cubicBezTo>
                      <a:pt x="6579" y="0"/>
                      <a:pt x="10389" y="0"/>
                      <a:pt x="11913"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56" name="Google Shape;156;p50"/>
              <p:cNvSpPr/>
              <p:nvPr/>
            </p:nvSpPr>
            <p:spPr>
              <a:xfrm>
                <a:off x="6344837" y="3842874"/>
                <a:ext cx="21586" cy="22171"/>
              </a:xfrm>
              <a:custGeom>
                <a:avLst/>
                <a:gdLst/>
                <a:ahLst/>
                <a:cxnLst/>
                <a:rect l="l" t="t" r="r" b="b"/>
                <a:pathLst>
                  <a:path w="28193" h="28956" extrusionOk="0">
                    <a:moveTo>
                      <a:pt x="14478" y="0"/>
                    </a:moveTo>
                    <a:cubicBezTo>
                      <a:pt x="22860" y="0"/>
                      <a:pt x="28194" y="6858"/>
                      <a:pt x="28194" y="15240"/>
                    </a:cubicBezTo>
                    <a:cubicBezTo>
                      <a:pt x="28194" y="23622"/>
                      <a:pt x="22098" y="28956"/>
                      <a:pt x="13716" y="28956"/>
                    </a:cubicBezTo>
                    <a:cubicBezTo>
                      <a:pt x="6096" y="28956"/>
                      <a:pt x="0" y="22098"/>
                      <a:pt x="0" y="14478"/>
                    </a:cubicBezTo>
                    <a:cubicBezTo>
                      <a:pt x="0" y="6858"/>
                      <a:pt x="6858" y="0"/>
                      <a:pt x="14478"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57" name="Google Shape;157;p50"/>
              <p:cNvSpPr/>
              <p:nvPr/>
            </p:nvSpPr>
            <p:spPr>
              <a:xfrm>
                <a:off x="6120163" y="3842874"/>
                <a:ext cx="21053" cy="22754"/>
              </a:xfrm>
              <a:custGeom>
                <a:avLst/>
                <a:gdLst/>
                <a:ahLst/>
                <a:cxnLst/>
                <a:rect l="l" t="t" r="r" b="b"/>
                <a:pathLst>
                  <a:path w="27496" h="29718" extrusionOk="0">
                    <a:moveTo>
                      <a:pt x="27496" y="15240"/>
                    </a:moveTo>
                    <a:cubicBezTo>
                      <a:pt x="27496" y="23622"/>
                      <a:pt x="21400" y="29718"/>
                      <a:pt x="13780" y="29718"/>
                    </a:cubicBezTo>
                    <a:cubicBezTo>
                      <a:pt x="5398" y="29718"/>
                      <a:pt x="-698" y="22860"/>
                      <a:pt x="64" y="14478"/>
                    </a:cubicBezTo>
                    <a:cubicBezTo>
                      <a:pt x="64" y="6096"/>
                      <a:pt x="6160" y="0"/>
                      <a:pt x="13780" y="0"/>
                    </a:cubicBezTo>
                    <a:cubicBezTo>
                      <a:pt x="21400" y="0"/>
                      <a:pt x="27496" y="6858"/>
                      <a:pt x="27496" y="1524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58" name="Google Shape;158;p50"/>
              <p:cNvSpPr/>
              <p:nvPr/>
            </p:nvSpPr>
            <p:spPr>
              <a:xfrm>
                <a:off x="6239234" y="3855126"/>
                <a:ext cx="15169" cy="11491"/>
              </a:xfrm>
              <a:custGeom>
                <a:avLst/>
                <a:gdLst/>
                <a:ahLst/>
                <a:cxnLst/>
                <a:rect l="l" t="t" r="r" b="b"/>
                <a:pathLst>
                  <a:path w="19812" h="15008" extrusionOk="0">
                    <a:moveTo>
                      <a:pt x="14478" y="0"/>
                    </a:moveTo>
                    <a:cubicBezTo>
                      <a:pt x="15240" y="0"/>
                      <a:pt x="16764" y="0"/>
                      <a:pt x="18288" y="762"/>
                    </a:cubicBezTo>
                    <a:cubicBezTo>
                      <a:pt x="19050" y="762"/>
                      <a:pt x="19812" y="2286"/>
                      <a:pt x="19812" y="3048"/>
                    </a:cubicBezTo>
                    <a:cubicBezTo>
                      <a:pt x="19050" y="11430"/>
                      <a:pt x="12192" y="16764"/>
                      <a:pt x="4572" y="14478"/>
                    </a:cubicBezTo>
                    <a:cubicBezTo>
                      <a:pt x="1524" y="13716"/>
                      <a:pt x="0" y="11430"/>
                      <a:pt x="0" y="8382"/>
                    </a:cubicBezTo>
                    <a:cubicBezTo>
                      <a:pt x="0" y="5334"/>
                      <a:pt x="1524" y="3048"/>
                      <a:pt x="3810" y="2286"/>
                    </a:cubicBezTo>
                    <a:cubicBezTo>
                      <a:pt x="6858" y="0"/>
                      <a:pt x="10668" y="0"/>
                      <a:pt x="14478"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grpSp>
        <p:sp>
          <p:nvSpPr>
            <p:cNvPr id="159" name="Google Shape;159;p50"/>
            <p:cNvSpPr/>
            <p:nvPr/>
          </p:nvSpPr>
          <p:spPr>
            <a:xfrm rot="5400000">
              <a:off x="3384030" y="656778"/>
              <a:ext cx="2375940" cy="2290495"/>
            </a:xfrm>
            <a:prstGeom prst="hexagon">
              <a:avLst>
                <a:gd name="adj" fmla="val 23094"/>
                <a:gd name="vf" fmla="val 115470"/>
              </a:avLst>
            </a:prstGeom>
            <a:solidFill>
              <a:schemeClr val="lt1"/>
            </a:solidFill>
            <a:ln w="127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chemeClr val="lt1"/>
                </a:solidFill>
                <a:latin typeface="Avenir"/>
                <a:ea typeface="Avenir"/>
                <a:cs typeface="Avenir"/>
                <a:sym typeface="Avenir"/>
              </a:endParaRPr>
            </a:p>
          </p:txBody>
        </p:sp>
        <p:grpSp>
          <p:nvGrpSpPr>
            <p:cNvPr id="160" name="Google Shape;160;p50"/>
            <p:cNvGrpSpPr/>
            <p:nvPr/>
          </p:nvGrpSpPr>
          <p:grpSpPr>
            <a:xfrm>
              <a:off x="3589022" y="833465"/>
              <a:ext cx="1965957" cy="1937120"/>
              <a:chOff x="5169877" y="1539449"/>
              <a:chExt cx="1852244" cy="1825074"/>
            </a:xfrm>
          </p:grpSpPr>
          <p:sp>
            <p:nvSpPr>
              <p:cNvPr id="161" name="Google Shape;161;p50"/>
              <p:cNvSpPr/>
              <p:nvPr/>
            </p:nvSpPr>
            <p:spPr>
              <a:xfrm>
                <a:off x="5169877" y="1540575"/>
                <a:ext cx="854912" cy="833304"/>
              </a:xfrm>
              <a:custGeom>
                <a:avLst/>
                <a:gdLst/>
                <a:ahLst/>
                <a:cxnLst/>
                <a:rect l="l" t="t" r="r" b="b"/>
                <a:pathLst>
                  <a:path w="579314" h="564672" extrusionOk="0">
                    <a:moveTo>
                      <a:pt x="0" y="284988"/>
                    </a:moveTo>
                    <a:cubicBezTo>
                      <a:pt x="0" y="285750"/>
                      <a:pt x="762" y="286512"/>
                      <a:pt x="1524" y="285750"/>
                    </a:cubicBezTo>
                    <a:cubicBezTo>
                      <a:pt x="3048" y="284988"/>
                      <a:pt x="3810" y="284988"/>
                      <a:pt x="4572" y="284226"/>
                    </a:cubicBezTo>
                    <a:cubicBezTo>
                      <a:pt x="193548" y="190500"/>
                      <a:pt x="383286" y="96012"/>
                      <a:pt x="572262" y="2286"/>
                    </a:cubicBezTo>
                    <a:cubicBezTo>
                      <a:pt x="574548" y="1524"/>
                      <a:pt x="576072" y="0"/>
                      <a:pt x="578358" y="0"/>
                    </a:cubicBezTo>
                    <a:cubicBezTo>
                      <a:pt x="579882" y="1524"/>
                      <a:pt x="579120" y="3048"/>
                      <a:pt x="579120" y="4572"/>
                    </a:cubicBezTo>
                    <a:cubicBezTo>
                      <a:pt x="579120" y="38100"/>
                      <a:pt x="579120" y="70866"/>
                      <a:pt x="579120" y="104394"/>
                    </a:cubicBezTo>
                    <a:cubicBezTo>
                      <a:pt x="579120" y="104394"/>
                      <a:pt x="579120" y="105156"/>
                      <a:pt x="579120" y="105156"/>
                    </a:cubicBezTo>
                    <a:cubicBezTo>
                      <a:pt x="579882" y="108204"/>
                      <a:pt x="578358" y="109728"/>
                      <a:pt x="575310" y="111252"/>
                    </a:cubicBezTo>
                    <a:cubicBezTo>
                      <a:pt x="553212" y="121920"/>
                      <a:pt x="531876" y="132588"/>
                      <a:pt x="509778" y="143256"/>
                    </a:cubicBezTo>
                    <a:cubicBezTo>
                      <a:pt x="375666" y="209550"/>
                      <a:pt x="240792" y="275082"/>
                      <a:pt x="106680" y="341376"/>
                    </a:cubicBezTo>
                    <a:cubicBezTo>
                      <a:pt x="99060" y="345186"/>
                      <a:pt x="99822" y="342900"/>
                      <a:pt x="99822" y="352806"/>
                    </a:cubicBezTo>
                    <a:cubicBezTo>
                      <a:pt x="99822" y="420624"/>
                      <a:pt x="99822" y="488442"/>
                      <a:pt x="99822" y="555498"/>
                    </a:cubicBezTo>
                    <a:cubicBezTo>
                      <a:pt x="99822" y="557022"/>
                      <a:pt x="99822" y="557784"/>
                      <a:pt x="99822" y="559308"/>
                    </a:cubicBezTo>
                    <a:cubicBezTo>
                      <a:pt x="99822" y="565404"/>
                      <a:pt x="99822" y="564642"/>
                      <a:pt x="94488" y="564642"/>
                    </a:cubicBezTo>
                    <a:cubicBezTo>
                      <a:pt x="65532" y="564642"/>
                      <a:pt x="36576" y="564642"/>
                      <a:pt x="6858" y="564642"/>
                    </a:cubicBezTo>
                    <a:cubicBezTo>
                      <a:pt x="5334" y="564642"/>
                      <a:pt x="3048" y="564642"/>
                      <a:pt x="1524" y="563880"/>
                    </a:cubicBezTo>
                    <a:cubicBezTo>
                      <a:pt x="762" y="563880"/>
                      <a:pt x="762" y="564642"/>
                      <a:pt x="0" y="564642"/>
                    </a:cubicBezTo>
                    <a:cubicBezTo>
                      <a:pt x="0" y="471678"/>
                      <a:pt x="0" y="377952"/>
                      <a:pt x="0" y="284988"/>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62" name="Google Shape;162;p50"/>
              <p:cNvSpPr/>
              <p:nvPr/>
            </p:nvSpPr>
            <p:spPr>
              <a:xfrm>
                <a:off x="5169877" y="2530139"/>
                <a:ext cx="855779" cy="834384"/>
              </a:xfrm>
              <a:custGeom>
                <a:avLst/>
                <a:gdLst/>
                <a:ahLst/>
                <a:cxnLst/>
                <a:rect l="l" t="t" r="r" b="b"/>
                <a:pathLst>
                  <a:path w="579902" h="565404" extrusionOk="0">
                    <a:moveTo>
                      <a:pt x="578358" y="565404"/>
                    </a:moveTo>
                    <a:cubicBezTo>
                      <a:pt x="576834" y="563880"/>
                      <a:pt x="573786" y="563118"/>
                      <a:pt x="571500" y="561594"/>
                    </a:cubicBezTo>
                    <a:cubicBezTo>
                      <a:pt x="383286" y="467868"/>
                      <a:pt x="195834" y="374904"/>
                      <a:pt x="7620" y="281940"/>
                    </a:cubicBezTo>
                    <a:cubicBezTo>
                      <a:pt x="5334" y="281178"/>
                      <a:pt x="3810" y="279654"/>
                      <a:pt x="1524" y="278892"/>
                    </a:cubicBezTo>
                    <a:cubicBezTo>
                      <a:pt x="762" y="278892"/>
                      <a:pt x="0" y="278892"/>
                      <a:pt x="0" y="278892"/>
                    </a:cubicBezTo>
                    <a:cubicBezTo>
                      <a:pt x="0" y="185928"/>
                      <a:pt x="0" y="92964"/>
                      <a:pt x="0" y="0"/>
                    </a:cubicBezTo>
                    <a:cubicBezTo>
                      <a:pt x="3048" y="0"/>
                      <a:pt x="5334" y="0"/>
                      <a:pt x="8382" y="0"/>
                    </a:cubicBezTo>
                    <a:cubicBezTo>
                      <a:pt x="36576" y="0"/>
                      <a:pt x="65532" y="0"/>
                      <a:pt x="93726" y="0"/>
                    </a:cubicBezTo>
                    <a:cubicBezTo>
                      <a:pt x="95250" y="0"/>
                      <a:pt x="96774" y="0"/>
                      <a:pt x="98298" y="0"/>
                    </a:cubicBezTo>
                    <a:cubicBezTo>
                      <a:pt x="99822" y="0"/>
                      <a:pt x="100584" y="762"/>
                      <a:pt x="100584" y="2286"/>
                    </a:cubicBezTo>
                    <a:cubicBezTo>
                      <a:pt x="100584" y="4572"/>
                      <a:pt x="100584" y="6096"/>
                      <a:pt x="100584" y="8382"/>
                    </a:cubicBezTo>
                    <a:cubicBezTo>
                      <a:pt x="100584" y="76200"/>
                      <a:pt x="100584" y="143256"/>
                      <a:pt x="100584" y="211074"/>
                    </a:cubicBezTo>
                    <a:cubicBezTo>
                      <a:pt x="100584" y="221742"/>
                      <a:pt x="99060" y="219456"/>
                      <a:pt x="108204" y="223266"/>
                    </a:cubicBezTo>
                    <a:cubicBezTo>
                      <a:pt x="262890" y="299466"/>
                      <a:pt x="418338" y="375666"/>
                      <a:pt x="573024" y="451866"/>
                    </a:cubicBezTo>
                    <a:cubicBezTo>
                      <a:pt x="580644" y="455676"/>
                      <a:pt x="579882" y="453390"/>
                      <a:pt x="579882" y="462534"/>
                    </a:cubicBezTo>
                    <a:cubicBezTo>
                      <a:pt x="579882" y="494538"/>
                      <a:pt x="579882" y="527304"/>
                      <a:pt x="579882" y="559308"/>
                    </a:cubicBezTo>
                    <a:cubicBezTo>
                      <a:pt x="579882" y="560832"/>
                      <a:pt x="579882" y="563118"/>
                      <a:pt x="579882" y="564642"/>
                    </a:cubicBezTo>
                    <a:cubicBezTo>
                      <a:pt x="579120" y="565404"/>
                      <a:pt x="578358" y="565404"/>
                      <a:pt x="578358" y="565404"/>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63" name="Google Shape;163;p50"/>
              <p:cNvSpPr/>
              <p:nvPr/>
            </p:nvSpPr>
            <p:spPr>
              <a:xfrm>
                <a:off x="6169562" y="2527865"/>
                <a:ext cx="852559" cy="836658"/>
              </a:xfrm>
              <a:custGeom>
                <a:avLst/>
                <a:gdLst/>
                <a:ahLst/>
                <a:cxnLst/>
                <a:rect l="l" t="t" r="r" b="b"/>
                <a:pathLst>
                  <a:path w="577720" h="566945" extrusionOk="0">
                    <a:moveTo>
                      <a:pt x="0" y="566946"/>
                    </a:moveTo>
                    <a:cubicBezTo>
                      <a:pt x="0" y="560850"/>
                      <a:pt x="0" y="554754"/>
                      <a:pt x="0" y="547896"/>
                    </a:cubicBezTo>
                    <a:cubicBezTo>
                      <a:pt x="0" y="519702"/>
                      <a:pt x="0" y="491508"/>
                      <a:pt x="0" y="464076"/>
                    </a:cubicBezTo>
                    <a:cubicBezTo>
                      <a:pt x="0" y="462552"/>
                      <a:pt x="0" y="461028"/>
                      <a:pt x="0" y="458742"/>
                    </a:cubicBezTo>
                    <a:cubicBezTo>
                      <a:pt x="0" y="457218"/>
                      <a:pt x="762" y="456456"/>
                      <a:pt x="2286" y="455694"/>
                    </a:cubicBezTo>
                    <a:cubicBezTo>
                      <a:pt x="3810" y="454932"/>
                      <a:pt x="4572" y="454170"/>
                      <a:pt x="6096" y="453408"/>
                    </a:cubicBezTo>
                    <a:cubicBezTo>
                      <a:pt x="161544" y="377208"/>
                      <a:pt x="316230" y="301008"/>
                      <a:pt x="471678" y="224046"/>
                    </a:cubicBezTo>
                    <a:cubicBezTo>
                      <a:pt x="480822" y="219474"/>
                      <a:pt x="479298" y="222522"/>
                      <a:pt x="479298" y="211854"/>
                    </a:cubicBezTo>
                    <a:cubicBezTo>
                      <a:pt x="479298" y="144036"/>
                      <a:pt x="479298" y="75456"/>
                      <a:pt x="479298" y="7638"/>
                    </a:cubicBezTo>
                    <a:cubicBezTo>
                      <a:pt x="479298" y="-744"/>
                      <a:pt x="478536" y="18"/>
                      <a:pt x="486918" y="18"/>
                    </a:cubicBezTo>
                    <a:cubicBezTo>
                      <a:pt x="515112" y="18"/>
                      <a:pt x="542544" y="18"/>
                      <a:pt x="570738" y="18"/>
                    </a:cubicBezTo>
                    <a:cubicBezTo>
                      <a:pt x="571500" y="18"/>
                      <a:pt x="573024" y="18"/>
                      <a:pt x="573786" y="18"/>
                    </a:cubicBezTo>
                    <a:cubicBezTo>
                      <a:pt x="577596" y="18"/>
                      <a:pt x="577596" y="18"/>
                      <a:pt x="577596" y="4590"/>
                    </a:cubicBezTo>
                    <a:cubicBezTo>
                      <a:pt x="577596" y="6114"/>
                      <a:pt x="577596" y="6876"/>
                      <a:pt x="577596" y="8400"/>
                    </a:cubicBezTo>
                    <a:cubicBezTo>
                      <a:pt x="577596" y="96030"/>
                      <a:pt x="577596" y="184422"/>
                      <a:pt x="577596" y="272052"/>
                    </a:cubicBezTo>
                    <a:cubicBezTo>
                      <a:pt x="577596" y="280434"/>
                      <a:pt x="579120" y="278148"/>
                      <a:pt x="571500" y="281958"/>
                    </a:cubicBezTo>
                    <a:cubicBezTo>
                      <a:pt x="383286" y="374922"/>
                      <a:pt x="195834" y="468648"/>
                      <a:pt x="7620" y="561612"/>
                    </a:cubicBezTo>
                    <a:cubicBezTo>
                      <a:pt x="5334" y="562374"/>
                      <a:pt x="3048" y="563136"/>
                      <a:pt x="1524" y="565422"/>
                    </a:cubicBezTo>
                    <a:cubicBezTo>
                      <a:pt x="762" y="566946"/>
                      <a:pt x="0" y="566946"/>
                      <a:pt x="0" y="566946"/>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64" name="Google Shape;164;p50"/>
              <p:cNvSpPr/>
              <p:nvPr/>
            </p:nvSpPr>
            <p:spPr>
              <a:xfrm>
                <a:off x="6168439" y="1539449"/>
                <a:ext cx="852413" cy="834415"/>
              </a:xfrm>
              <a:custGeom>
                <a:avLst/>
                <a:gdLst/>
                <a:ahLst/>
                <a:cxnLst/>
                <a:rect l="l" t="t" r="r" b="b"/>
                <a:pathLst>
                  <a:path w="577621" h="565425" extrusionOk="0">
                    <a:moveTo>
                      <a:pt x="762" y="0"/>
                    </a:moveTo>
                    <a:cubicBezTo>
                      <a:pt x="3048" y="1524"/>
                      <a:pt x="5334" y="2286"/>
                      <a:pt x="7620" y="3048"/>
                    </a:cubicBezTo>
                    <a:cubicBezTo>
                      <a:pt x="83820" y="41148"/>
                      <a:pt x="160020" y="78486"/>
                      <a:pt x="236220" y="116586"/>
                    </a:cubicBezTo>
                    <a:cubicBezTo>
                      <a:pt x="348234" y="172212"/>
                      <a:pt x="460248" y="227838"/>
                      <a:pt x="571500" y="283464"/>
                    </a:cubicBezTo>
                    <a:cubicBezTo>
                      <a:pt x="578358" y="286512"/>
                      <a:pt x="577596" y="284988"/>
                      <a:pt x="577596" y="292608"/>
                    </a:cubicBezTo>
                    <a:cubicBezTo>
                      <a:pt x="577596" y="381000"/>
                      <a:pt x="577596" y="469392"/>
                      <a:pt x="577596" y="558546"/>
                    </a:cubicBezTo>
                    <a:cubicBezTo>
                      <a:pt x="577596" y="566166"/>
                      <a:pt x="578358" y="565404"/>
                      <a:pt x="570738" y="565404"/>
                    </a:cubicBezTo>
                    <a:cubicBezTo>
                      <a:pt x="541782" y="565404"/>
                      <a:pt x="513588" y="565404"/>
                      <a:pt x="484632" y="565404"/>
                    </a:cubicBezTo>
                    <a:cubicBezTo>
                      <a:pt x="479298" y="565404"/>
                      <a:pt x="479298" y="565404"/>
                      <a:pt x="479298" y="560070"/>
                    </a:cubicBezTo>
                    <a:cubicBezTo>
                      <a:pt x="479298" y="491490"/>
                      <a:pt x="479298" y="422148"/>
                      <a:pt x="479298" y="353568"/>
                    </a:cubicBezTo>
                    <a:cubicBezTo>
                      <a:pt x="479298" y="343662"/>
                      <a:pt x="480822" y="346710"/>
                      <a:pt x="472440" y="342138"/>
                    </a:cubicBezTo>
                    <a:cubicBezTo>
                      <a:pt x="316992" y="265938"/>
                      <a:pt x="162306" y="189738"/>
                      <a:pt x="6858" y="112776"/>
                    </a:cubicBezTo>
                    <a:cubicBezTo>
                      <a:pt x="-762" y="108966"/>
                      <a:pt x="762" y="111252"/>
                      <a:pt x="0" y="102870"/>
                    </a:cubicBezTo>
                    <a:cubicBezTo>
                      <a:pt x="0" y="70866"/>
                      <a:pt x="0" y="38862"/>
                      <a:pt x="0" y="6858"/>
                    </a:cubicBezTo>
                    <a:cubicBezTo>
                      <a:pt x="762" y="4572"/>
                      <a:pt x="762" y="3048"/>
                      <a:pt x="762" y="0"/>
                    </a:cubicBezTo>
                    <a:close/>
                  </a:path>
                </a:pathLst>
              </a:custGeom>
              <a:solidFill>
                <a:srgbClr val="02164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65" name="Google Shape;165;p50"/>
              <p:cNvSpPr/>
              <p:nvPr/>
            </p:nvSpPr>
            <p:spPr>
              <a:xfrm>
                <a:off x="6076202" y="2181262"/>
                <a:ext cx="525924" cy="688478"/>
              </a:xfrm>
              <a:custGeom>
                <a:avLst/>
                <a:gdLst/>
                <a:ahLst/>
                <a:cxnLst/>
                <a:rect l="l" t="t" r="r" b="b"/>
                <a:pathLst>
                  <a:path w="356382" h="466534" extrusionOk="0">
                    <a:moveTo>
                      <a:pt x="18" y="237935"/>
                    </a:moveTo>
                    <a:cubicBezTo>
                      <a:pt x="18" y="164020"/>
                      <a:pt x="18" y="89345"/>
                      <a:pt x="18" y="15431"/>
                    </a:cubicBezTo>
                    <a:cubicBezTo>
                      <a:pt x="18" y="7048"/>
                      <a:pt x="-744" y="7811"/>
                      <a:pt x="7638" y="7811"/>
                    </a:cubicBezTo>
                    <a:cubicBezTo>
                      <a:pt x="21354" y="7811"/>
                      <a:pt x="35070" y="7811"/>
                      <a:pt x="48786" y="7811"/>
                    </a:cubicBezTo>
                    <a:cubicBezTo>
                      <a:pt x="50310" y="7811"/>
                      <a:pt x="51834" y="7811"/>
                      <a:pt x="54120" y="7811"/>
                    </a:cubicBezTo>
                    <a:cubicBezTo>
                      <a:pt x="55644" y="7811"/>
                      <a:pt x="56406" y="8572"/>
                      <a:pt x="56406" y="10097"/>
                    </a:cubicBezTo>
                    <a:cubicBezTo>
                      <a:pt x="56406" y="11621"/>
                      <a:pt x="56406" y="13145"/>
                      <a:pt x="56406" y="15431"/>
                    </a:cubicBezTo>
                    <a:cubicBezTo>
                      <a:pt x="56406" y="26098"/>
                      <a:pt x="56406" y="36005"/>
                      <a:pt x="56406" y="46672"/>
                    </a:cubicBezTo>
                    <a:cubicBezTo>
                      <a:pt x="56406" y="48197"/>
                      <a:pt x="56406" y="49721"/>
                      <a:pt x="56406" y="51245"/>
                    </a:cubicBezTo>
                    <a:cubicBezTo>
                      <a:pt x="56406" y="52007"/>
                      <a:pt x="57168" y="52007"/>
                      <a:pt x="57930" y="52007"/>
                    </a:cubicBezTo>
                    <a:cubicBezTo>
                      <a:pt x="59454" y="50482"/>
                      <a:pt x="60978" y="49721"/>
                      <a:pt x="62502" y="48197"/>
                    </a:cubicBezTo>
                    <a:cubicBezTo>
                      <a:pt x="70884" y="39815"/>
                      <a:pt x="80790" y="32195"/>
                      <a:pt x="90696" y="25337"/>
                    </a:cubicBezTo>
                    <a:cubicBezTo>
                      <a:pt x="110508" y="12382"/>
                      <a:pt x="131844" y="4762"/>
                      <a:pt x="155466" y="1715"/>
                    </a:cubicBezTo>
                    <a:cubicBezTo>
                      <a:pt x="172230" y="-572"/>
                      <a:pt x="189756" y="-572"/>
                      <a:pt x="206520" y="1715"/>
                    </a:cubicBezTo>
                    <a:cubicBezTo>
                      <a:pt x="224046" y="4001"/>
                      <a:pt x="240810" y="7811"/>
                      <a:pt x="257574" y="14668"/>
                    </a:cubicBezTo>
                    <a:cubicBezTo>
                      <a:pt x="291102" y="28385"/>
                      <a:pt x="317772" y="50482"/>
                      <a:pt x="336060" y="81725"/>
                    </a:cubicBezTo>
                    <a:cubicBezTo>
                      <a:pt x="346728" y="100012"/>
                      <a:pt x="352824" y="119825"/>
                      <a:pt x="355110" y="140399"/>
                    </a:cubicBezTo>
                    <a:cubicBezTo>
                      <a:pt x="358158" y="167069"/>
                      <a:pt x="355872" y="193739"/>
                      <a:pt x="346728" y="219647"/>
                    </a:cubicBezTo>
                    <a:cubicBezTo>
                      <a:pt x="329964" y="263080"/>
                      <a:pt x="300246" y="292799"/>
                      <a:pt x="257574" y="311087"/>
                    </a:cubicBezTo>
                    <a:cubicBezTo>
                      <a:pt x="240810" y="317945"/>
                      <a:pt x="224046" y="322517"/>
                      <a:pt x="205758" y="324040"/>
                    </a:cubicBezTo>
                    <a:cubicBezTo>
                      <a:pt x="174516" y="327089"/>
                      <a:pt x="144798" y="323279"/>
                      <a:pt x="115842" y="311087"/>
                    </a:cubicBezTo>
                    <a:cubicBezTo>
                      <a:pt x="99840" y="304229"/>
                      <a:pt x="84600" y="295085"/>
                      <a:pt x="72408" y="282130"/>
                    </a:cubicBezTo>
                    <a:cubicBezTo>
                      <a:pt x="67836" y="277559"/>
                      <a:pt x="64026" y="272225"/>
                      <a:pt x="60216" y="266890"/>
                    </a:cubicBezTo>
                    <a:cubicBezTo>
                      <a:pt x="59454" y="265367"/>
                      <a:pt x="58692" y="264605"/>
                      <a:pt x="57930" y="263080"/>
                    </a:cubicBezTo>
                    <a:cubicBezTo>
                      <a:pt x="57930" y="263080"/>
                      <a:pt x="57168" y="263080"/>
                      <a:pt x="57168" y="262319"/>
                    </a:cubicBezTo>
                    <a:cubicBezTo>
                      <a:pt x="56406" y="262319"/>
                      <a:pt x="56406" y="262319"/>
                      <a:pt x="56406" y="263080"/>
                    </a:cubicBezTo>
                    <a:cubicBezTo>
                      <a:pt x="56406" y="265367"/>
                      <a:pt x="56406" y="266890"/>
                      <a:pt x="56406" y="269177"/>
                    </a:cubicBezTo>
                    <a:cubicBezTo>
                      <a:pt x="56406" y="332422"/>
                      <a:pt x="56406" y="395669"/>
                      <a:pt x="56406" y="458915"/>
                    </a:cubicBezTo>
                    <a:cubicBezTo>
                      <a:pt x="56406" y="461200"/>
                      <a:pt x="56406" y="462725"/>
                      <a:pt x="56406" y="465010"/>
                    </a:cubicBezTo>
                    <a:cubicBezTo>
                      <a:pt x="56406" y="465772"/>
                      <a:pt x="55644" y="466535"/>
                      <a:pt x="54882" y="466535"/>
                    </a:cubicBezTo>
                    <a:cubicBezTo>
                      <a:pt x="54120" y="466535"/>
                      <a:pt x="52596" y="466535"/>
                      <a:pt x="51834" y="466535"/>
                    </a:cubicBezTo>
                    <a:cubicBezTo>
                      <a:pt x="36594" y="466535"/>
                      <a:pt x="20592" y="466535"/>
                      <a:pt x="5352" y="466535"/>
                    </a:cubicBezTo>
                    <a:cubicBezTo>
                      <a:pt x="4590" y="466535"/>
                      <a:pt x="3828" y="466535"/>
                      <a:pt x="3066" y="466535"/>
                    </a:cubicBezTo>
                    <a:cubicBezTo>
                      <a:pt x="1542" y="466535"/>
                      <a:pt x="780" y="465772"/>
                      <a:pt x="780" y="463487"/>
                    </a:cubicBezTo>
                    <a:cubicBezTo>
                      <a:pt x="780" y="461962"/>
                      <a:pt x="780" y="459677"/>
                      <a:pt x="780" y="458152"/>
                    </a:cubicBezTo>
                    <a:cubicBezTo>
                      <a:pt x="18" y="385000"/>
                      <a:pt x="18" y="311087"/>
                      <a:pt x="18" y="237935"/>
                    </a:cubicBezTo>
                    <a:close/>
                    <a:moveTo>
                      <a:pt x="179088" y="276797"/>
                    </a:moveTo>
                    <a:cubicBezTo>
                      <a:pt x="192042" y="276797"/>
                      <a:pt x="206520" y="275272"/>
                      <a:pt x="220236" y="269939"/>
                    </a:cubicBezTo>
                    <a:cubicBezTo>
                      <a:pt x="253764" y="258509"/>
                      <a:pt x="277386" y="236410"/>
                      <a:pt x="290340" y="202882"/>
                    </a:cubicBezTo>
                    <a:cubicBezTo>
                      <a:pt x="297960" y="181547"/>
                      <a:pt x="299484" y="159449"/>
                      <a:pt x="294912" y="137350"/>
                    </a:cubicBezTo>
                    <a:cubicBezTo>
                      <a:pt x="287292" y="100012"/>
                      <a:pt x="265956" y="73342"/>
                      <a:pt x="230904" y="58102"/>
                    </a:cubicBezTo>
                    <a:cubicBezTo>
                      <a:pt x="217188" y="52007"/>
                      <a:pt x="202710" y="48958"/>
                      <a:pt x="187470" y="47435"/>
                    </a:cubicBezTo>
                    <a:cubicBezTo>
                      <a:pt x="169182" y="45911"/>
                      <a:pt x="151656" y="47435"/>
                      <a:pt x="134892" y="53531"/>
                    </a:cubicBezTo>
                    <a:cubicBezTo>
                      <a:pt x="99078" y="64961"/>
                      <a:pt x="73932" y="88582"/>
                      <a:pt x="62502" y="125159"/>
                    </a:cubicBezTo>
                    <a:cubicBezTo>
                      <a:pt x="55644" y="145732"/>
                      <a:pt x="54882" y="167069"/>
                      <a:pt x="59454" y="188405"/>
                    </a:cubicBezTo>
                    <a:cubicBezTo>
                      <a:pt x="67074" y="221932"/>
                      <a:pt x="85362" y="247079"/>
                      <a:pt x="116604" y="263080"/>
                    </a:cubicBezTo>
                    <a:cubicBezTo>
                      <a:pt x="135654" y="272987"/>
                      <a:pt x="155466" y="276797"/>
                      <a:pt x="179088" y="276797"/>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sp>
            <p:nvSpPr>
              <p:cNvPr id="166" name="Google Shape;166;p50"/>
              <p:cNvSpPr/>
              <p:nvPr/>
            </p:nvSpPr>
            <p:spPr>
              <a:xfrm>
                <a:off x="5587069" y="2062345"/>
                <a:ext cx="345224" cy="596409"/>
              </a:xfrm>
              <a:custGeom>
                <a:avLst/>
                <a:gdLst/>
                <a:ahLst/>
                <a:cxnLst/>
                <a:rect l="l" t="t" r="r" b="b"/>
                <a:pathLst>
                  <a:path w="233934" h="404145" extrusionOk="0">
                    <a:moveTo>
                      <a:pt x="231648" y="348234"/>
                    </a:moveTo>
                    <a:cubicBezTo>
                      <a:pt x="231648" y="348234"/>
                      <a:pt x="232410" y="348996"/>
                      <a:pt x="232410" y="348996"/>
                    </a:cubicBezTo>
                    <a:cubicBezTo>
                      <a:pt x="233172" y="362712"/>
                      <a:pt x="233934" y="376428"/>
                      <a:pt x="233934" y="390144"/>
                    </a:cubicBezTo>
                    <a:cubicBezTo>
                      <a:pt x="233934" y="393954"/>
                      <a:pt x="233934" y="393954"/>
                      <a:pt x="230124" y="394716"/>
                    </a:cubicBezTo>
                    <a:cubicBezTo>
                      <a:pt x="220980" y="397764"/>
                      <a:pt x="211836" y="400050"/>
                      <a:pt x="201930" y="401574"/>
                    </a:cubicBezTo>
                    <a:cubicBezTo>
                      <a:pt x="186690" y="403860"/>
                      <a:pt x="172212" y="404622"/>
                      <a:pt x="156972" y="403860"/>
                    </a:cubicBezTo>
                    <a:cubicBezTo>
                      <a:pt x="144780" y="403098"/>
                      <a:pt x="132588" y="401574"/>
                      <a:pt x="121158" y="397764"/>
                    </a:cubicBezTo>
                    <a:cubicBezTo>
                      <a:pt x="102870" y="391668"/>
                      <a:pt x="89916" y="379476"/>
                      <a:pt x="82296" y="361188"/>
                    </a:cubicBezTo>
                    <a:cubicBezTo>
                      <a:pt x="80772" y="356616"/>
                      <a:pt x="79248" y="352044"/>
                      <a:pt x="77724" y="346710"/>
                    </a:cubicBezTo>
                    <a:cubicBezTo>
                      <a:pt x="75438" y="336804"/>
                      <a:pt x="74676" y="326136"/>
                      <a:pt x="73914" y="315468"/>
                    </a:cubicBezTo>
                    <a:cubicBezTo>
                      <a:pt x="73914" y="309372"/>
                      <a:pt x="73914" y="303276"/>
                      <a:pt x="73914" y="296418"/>
                    </a:cubicBezTo>
                    <a:cubicBezTo>
                      <a:pt x="73914" y="243840"/>
                      <a:pt x="73914" y="191262"/>
                      <a:pt x="73914" y="138684"/>
                    </a:cubicBezTo>
                    <a:cubicBezTo>
                      <a:pt x="73914" y="130302"/>
                      <a:pt x="74676" y="131064"/>
                      <a:pt x="66294" y="131064"/>
                    </a:cubicBezTo>
                    <a:cubicBezTo>
                      <a:pt x="46482" y="131064"/>
                      <a:pt x="27432" y="131064"/>
                      <a:pt x="7620" y="131064"/>
                    </a:cubicBezTo>
                    <a:cubicBezTo>
                      <a:pt x="6096" y="131064"/>
                      <a:pt x="3810" y="131064"/>
                      <a:pt x="2286" y="131064"/>
                    </a:cubicBezTo>
                    <a:cubicBezTo>
                      <a:pt x="762" y="131064"/>
                      <a:pt x="0" y="130302"/>
                      <a:pt x="0" y="128778"/>
                    </a:cubicBezTo>
                    <a:cubicBezTo>
                      <a:pt x="0" y="128016"/>
                      <a:pt x="0" y="126492"/>
                      <a:pt x="0" y="125730"/>
                    </a:cubicBezTo>
                    <a:cubicBezTo>
                      <a:pt x="0" y="114300"/>
                      <a:pt x="0" y="103632"/>
                      <a:pt x="0" y="92202"/>
                    </a:cubicBezTo>
                    <a:cubicBezTo>
                      <a:pt x="0" y="91440"/>
                      <a:pt x="0" y="90678"/>
                      <a:pt x="0" y="89916"/>
                    </a:cubicBezTo>
                    <a:cubicBezTo>
                      <a:pt x="0" y="88392"/>
                      <a:pt x="762" y="87630"/>
                      <a:pt x="2286" y="87630"/>
                    </a:cubicBezTo>
                    <a:cubicBezTo>
                      <a:pt x="3810" y="87630"/>
                      <a:pt x="5334" y="87630"/>
                      <a:pt x="7620" y="87630"/>
                    </a:cubicBezTo>
                    <a:cubicBezTo>
                      <a:pt x="27432" y="87630"/>
                      <a:pt x="47244" y="87630"/>
                      <a:pt x="67056" y="87630"/>
                    </a:cubicBezTo>
                    <a:cubicBezTo>
                      <a:pt x="74676" y="87630"/>
                      <a:pt x="73914" y="88392"/>
                      <a:pt x="73914" y="80772"/>
                    </a:cubicBezTo>
                    <a:cubicBezTo>
                      <a:pt x="73914" y="56388"/>
                      <a:pt x="73914" y="32004"/>
                      <a:pt x="73914" y="7620"/>
                    </a:cubicBezTo>
                    <a:cubicBezTo>
                      <a:pt x="73914" y="6096"/>
                      <a:pt x="73914" y="3810"/>
                      <a:pt x="73914" y="2286"/>
                    </a:cubicBezTo>
                    <a:cubicBezTo>
                      <a:pt x="73914" y="762"/>
                      <a:pt x="74676" y="0"/>
                      <a:pt x="75438" y="0"/>
                    </a:cubicBezTo>
                    <a:cubicBezTo>
                      <a:pt x="76200" y="0"/>
                      <a:pt x="77724" y="0"/>
                      <a:pt x="78486" y="0"/>
                    </a:cubicBezTo>
                    <a:cubicBezTo>
                      <a:pt x="93726" y="0"/>
                      <a:pt x="109728" y="0"/>
                      <a:pt x="124968" y="0"/>
                    </a:cubicBezTo>
                    <a:cubicBezTo>
                      <a:pt x="125730" y="0"/>
                      <a:pt x="127254" y="0"/>
                      <a:pt x="128016" y="0"/>
                    </a:cubicBezTo>
                    <a:cubicBezTo>
                      <a:pt x="128778" y="0"/>
                      <a:pt x="129540" y="762"/>
                      <a:pt x="129540" y="1524"/>
                    </a:cubicBezTo>
                    <a:cubicBezTo>
                      <a:pt x="129540" y="3048"/>
                      <a:pt x="129540" y="5334"/>
                      <a:pt x="129540" y="6858"/>
                    </a:cubicBezTo>
                    <a:cubicBezTo>
                      <a:pt x="129540" y="31242"/>
                      <a:pt x="129540" y="55626"/>
                      <a:pt x="129540" y="80010"/>
                    </a:cubicBezTo>
                    <a:cubicBezTo>
                      <a:pt x="129540" y="87630"/>
                      <a:pt x="128778" y="86868"/>
                      <a:pt x="136398" y="86868"/>
                    </a:cubicBezTo>
                    <a:cubicBezTo>
                      <a:pt x="164592" y="86868"/>
                      <a:pt x="193548" y="86868"/>
                      <a:pt x="221742" y="86868"/>
                    </a:cubicBezTo>
                    <a:cubicBezTo>
                      <a:pt x="229362" y="86868"/>
                      <a:pt x="228600" y="86106"/>
                      <a:pt x="228600" y="93726"/>
                    </a:cubicBezTo>
                    <a:cubicBezTo>
                      <a:pt x="228600" y="103632"/>
                      <a:pt x="228600" y="113538"/>
                      <a:pt x="228600" y="123444"/>
                    </a:cubicBezTo>
                    <a:cubicBezTo>
                      <a:pt x="228600" y="125730"/>
                      <a:pt x="229362" y="127254"/>
                      <a:pt x="227838" y="129540"/>
                    </a:cubicBezTo>
                    <a:cubicBezTo>
                      <a:pt x="225552" y="130302"/>
                      <a:pt x="222504" y="130302"/>
                      <a:pt x="219456" y="130302"/>
                    </a:cubicBezTo>
                    <a:cubicBezTo>
                      <a:pt x="192786" y="130302"/>
                      <a:pt x="165354" y="130302"/>
                      <a:pt x="138684" y="130302"/>
                    </a:cubicBezTo>
                    <a:cubicBezTo>
                      <a:pt x="137922" y="130302"/>
                      <a:pt x="136398" y="130302"/>
                      <a:pt x="135636" y="130302"/>
                    </a:cubicBezTo>
                    <a:cubicBezTo>
                      <a:pt x="128016" y="130302"/>
                      <a:pt x="128778" y="129540"/>
                      <a:pt x="128778" y="137160"/>
                    </a:cubicBezTo>
                    <a:cubicBezTo>
                      <a:pt x="128778" y="188214"/>
                      <a:pt x="128778" y="239268"/>
                      <a:pt x="128778" y="289560"/>
                    </a:cubicBezTo>
                    <a:cubicBezTo>
                      <a:pt x="128778" y="298704"/>
                      <a:pt x="128778" y="307848"/>
                      <a:pt x="130302" y="316230"/>
                    </a:cubicBezTo>
                    <a:cubicBezTo>
                      <a:pt x="131064" y="321564"/>
                      <a:pt x="132588" y="327660"/>
                      <a:pt x="134874" y="332232"/>
                    </a:cubicBezTo>
                    <a:cubicBezTo>
                      <a:pt x="140208" y="344424"/>
                      <a:pt x="150114" y="351282"/>
                      <a:pt x="162306" y="353568"/>
                    </a:cubicBezTo>
                    <a:cubicBezTo>
                      <a:pt x="172974" y="355854"/>
                      <a:pt x="183642" y="355854"/>
                      <a:pt x="195072" y="354330"/>
                    </a:cubicBezTo>
                    <a:cubicBezTo>
                      <a:pt x="206502" y="352806"/>
                      <a:pt x="217170" y="350520"/>
                      <a:pt x="227076" y="345948"/>
                    </a:cubicBezTo>
                    <a:cubicBezTo>
                      <a:pt x="230124" y="348234"/>
                      <a:pt x="230886" y="347472"/>
                      <a:pt x="231648" y="348234"/>
                    </a:cubicBezTo>
                    <a:close/>
                  </a:path>
                </a:pathLst>
              </a:custGeom>
              <a:solidFill>
                <a:srgbClr val="FB940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venir"/>
                  <a:ea typeface="Avenir"/>
                  <a:cs typeface="Avenir"/>
                  <a:sym typeface="Avenir"/>
                </a:endParaRPr>
              </a:p>
            </p:txBody>
          </p:sp>
        </p:grpSp>
      </p:grpSp>
      <p:grpSp>
        <p:nvGrpSpPr>
          <p:cNvPr id="167" name="Google Shape;167;p50"/>
          <p:cNvGrpSpPr/>
          <p:nvPr/>
        </p:nvGrpSpPr>
        <p:grpSpPr>
          <a:xfrm>
            <a:off x="-2775967" y="2"/>
            <a:ext cx="2721101" cy="2217419"/>
            <a:chOff x="-2775966" y="1"/>
            <a:chExt cx="2721101" cy="2217419"/>
          </a:xfrm>
        </p:grpSpPr>
        <p:sp>
          <p:nvSpPr>
            <p:cNvPr id="168" name="Google Shape;168;p50"/>
            <p:cNvSpPr/>
            <p:nvPr/>
          </p:nvSpPr>
          <p:spPr>
            <a:xfrm>
              <a:off x="-2775966" y="1"/>
              <a:ext cx="2721101" cy="2217419"/>
            </a:xfrm>
            <a:prstGeom prst="roundRect">
              <a:avLst>
                <a:gd name="adj" fmla="val 3186"/>
              </a:avLst>
            </a:prstGeom>
            <a:solidFill>
              <a:srgbClr val="02164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chemeClr val="lt1"/>
                </a:solidFill>
                <a:latin typeface="Avenir"/>
                <a:ea typeface="Avenir"/>
                <a:cs typeface="Avenir"/>
                <a:sym typeface="Avenir"/>
              </a:endParaRPr>
            </a:p>
          </p:txBody>
        </p:sp>
        <p:sp>
          <p:nvSpPr>
            <p:cNvPr id="169" name="Google Shape;169;p50"/>
            <p:cNvSpPr txBox="1"/>
            <p:nvPr/>
          </p:nvSpPr>
          <p:spPr>
            <a:xfrm>
              <a:off x="-2495415" y="294912"/>
              <a:ext cx="2160000" cy="22576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nl" sz="1467" b="0" i="0" u="none" strike="noStrike" cap="none">
                  <a:solidFill>
                    <a:schemeClr val="lt1"/>
                  </a:solidFill>
                  <a:latin typeface="Avenir"/>
                  <a:ea typeface="Avenir"/>
                  <a:cs typeface="Avenir"/>
                  <a:sym typeface="Avenir"/>
                </a:rPr>
                <a:t>Afbeelding toevoegen</a:t>
              </a:r>
              <a:endParaRPr sz="1467" b="0" i="0" u="none" strike="noStrike" cap="none">
                <a:solidFill>
                  <a:srgbClr val="000000"/>
                </a:solidFill>
                <a:latin typeface="Arial"/>
                <a:ea typeface="Arial"/>
                <a:cs typeface="Arial"/>
                <a:sym typeface="Arial"/>
              </a:endParaRPr>
            </a:p>
          </p:txBody>
        </p:sp>
        <p:sp>
          <p:nvSpPr>
            <p:cNvPr id="170" name="Google Shape;170;p50"/>
            <p:cNvSpPr txBox="1"/>
            <p:nvPr/>
          </p:nvSpPr>
          <p:spPr>
            <a:xfrm>
              <a:off x="-2495415" y="777945"/>
              <a:ext cx="2160000" cy="1149482"/>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nl" sz="1067" b="0" i="0" u="none" strike="noStrike" cap="none">
                  <a:solidFill>
                    <a:schemeClr val="lt1"/>
                  </a:solidFill>
                  <a:latin typeface="Avenir"/>
                  <a:ea typeface="Avenir"/>
                  <a:cs typeface="Avenir"/>
                  <a:sym typeface="Avenir"/>
                </a:rPr>
                <a:t>Deze slide bevat een afbeelding kader achter het logo. </a:t>
              </a:r>
              <a:endParaRPr sz="1467"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800"/>
                <a:buFont typeface="Arial"/>
                <a:buNone/>
              </a:pPr>
              <a:r>
                <a:rPr lang="nl" sz="1067" b="0" i="0" u="none" strike="noStrike" cap="none">
                  <a:solidFill>
                    <a:schemeClr val="lt1"/>
                  </a:solidFill>
                  <a:latin typeface="Avenir"/>
                  <a:ea typeface="Avenir"/>
                  <a:cs typeface="Avenir"/>
                  <a:sym typeface="Avenir"/>
                </a:rPr>
                <a:t>Om deze toe te voegen kun je een afbeelding vanaf je bestanden naar deze slide slepen. Of sleep het logo aan de kant om de afbeelding toe te kunnen voegen.</a:t>
              </a:r>
              <a:endParaRPr sz="1467" b="0" i="0" u="none" strike="noStrike" cap="none">
                <a:solidFill>
                  <a:srgbClr val="000000"/>
                </a:solidFill>
                <a:latin typeface="Arial"/>
                <a:ea typeface="Arial"/>
                <a:cs typeface="Arial"/>
                <a:sym typeface="Arial"/>
              </a:endParaRPr>
            </a:p>
          </p:txBody>
        </p:sp>
        <p:pic>
          <p:nvPicPr>
            <p:cNvPr id="171" name="Google Shape;171;p50"/>
            <p:cNvPicPr preferRelativeResize="0"/>
            <p:nvPr/>
          </p:nvPicPr>
          <p:blipFill rotWithShape="1">
            <a:blip r:embed="rId2">
              <a:alphaModFix/>
            </a:blip>
            <a:srcRect/>
            <a:stretch/>
          </p:blipFill>
          <p:spPr>
            <a:xfrm>
              <a:off x="-2775966" y="214122"/>
              <a:ext cx="82562" cy="351972"/>
            </a:xfrm>
            <a:prstGeom prst="rect">
              <a:avLst/>
            </a:prstGeom>
            <a:noFill/>
            <a:ln>
              <a:noFill/>
            </a:ln>
          </p:spPr>
        </p:pic>
      </p:grpSp>
    </p:spTree>
    <p:extLst>
      <p:ext uri="{BB962C8B-B14F-4D97-AF65-F5344CB8AC3E}">
        <p14:creationId xmlns:p14="http://schemas.microsoft.com/office/powerpoint/2010/main" val="2468085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Arial"/>
                <a:ea typeface="Arial"/>
                <a:cs typeface="Arial"/>
                <a:sym typeface="Arial"/>
              </a:defRPr>
            </a:lvl1pPr>
            <a:lvl2pPr marL="0" marR="0" lvl="1" indent="0" algn="r" rtl="0">
              <a:spcBef>
                <a:spcPts val="0"/>
              </a:spcBef>
              <a:buNone/>
              <a:defRPr sz="1200" b="0" i="0" u="none" strike="noStrike" cap="none">
                <a:solidFill>
                  <a:srgbClr val="888888"/>
                </a:solidFill>
                <a:latin typeface="Arial"/>
                <a:ea typeface="Arial"/>
                <a:cs typeface="Arial"/>
                <a:sym typeface="Arial"/>
              </a:defRPr>
            </a:lvl2pPr>
            <a:lvl3pPr marL="0" marR="0" lvl="2" indent="0" algn="r" rtl="0">
              <a:spcBef>
                <a:spcPts val="0"/>
              </a:spcBef>
              <a:buNone/>
              <a:defRPr sz="1200" b="0" i="0" u="none" strike="noStrike" cap="none">
                <a:solidFill>
                  <a:srgbClr val="888888"/>
                </a:solidFill>
                <a:latin typeface="Arial"/>
                <a:ea typeface="Arial"/>
                <a:cs typeface="Arial"/>
                <a:sym typeface="Arial"/>
              </a:defRPr>
            </a:lvl3pPr>
            <a:lvl4pPr marL="0" marR="0" lvl="3" indent="0" algn="r" rtl="0">
              <a:spcBef>
                <a:spcPts val="0"/>
              </a:spcBef>
              <a:buNone/>
              <a:defRPr sz="1200" b="0" i="0" u="none" strike="noStrike" cap="none">
                <a:solidFill>
                  <a:srgbClr val="888888"/>
                </a:solidFill>
                <a:latin typeface="Arial"/>
                <a:ea typeface="Arial"/>
                <a:cs typeface="Arial"/>
                <a:sym typeface="Arial"/>
              </a:defRPr>
            </a:lvl4pPr>
            <a:lvl5pPr marL="0" marR="0" lvl="4" indent="0" algn="r" rtl="0">
              <a:spcBef>
                <a:spcPts val="0"/>
              </a:spcBef>
              <a:buNone/>
              <a:defRPr sz="1200" b="0" i="0" u="none" strike="noStrike" cap="none">
                <a:solidFill>
                  <a:srgbClr val="888888"/>
                </a:solidFill>
                <a:latin typeface="Arial"/>
                <a:ea typeface="Arial"/>
                <a:cs typeface="Arial"/>
                <a:sym typeface="Arial"/>
              </a:defRPr>
            </a:lvl5pPr>
            <a:lvl6pPr marL="0" marR="0" lvl="5" indent="0" algn="r" rtl="0">
              <a:spcBef>
                <a:spcPts val="0"/>
              </a:spcBef>
              <a:buNone/>
              <a:defRPr sz="1200" b="0" i="0" u="none" strike="noStrike" cap="none">
                <a:solidFill>
                  <a:srgbClr val="888888"/>
                </a:solidFill>
                <a:latin typeface="Arial"/>
                <a:ea typeface="Arial"/>
                <a:cs typeface="Arial"/>
                <a:sym typeface="Arial"/>
              </a:defRPr>
            </a:lvl6pPr>
            <a:lvl7pPr marL="0" marR="0" lvl="6" indent="0" algn="r" rtl="0">
              <a:spcBef>
                <a:spcPts val="0"/>
              </a:spcBef>
              <a:buNone/>
              <a:defRPr sz="1200" b="0" i="0" u="none" strike="noStrike" cap="none">
                <a:solidFill>
                  <a:srgbClr val="888888"/>
                </a:solidFill>
                <a:latin typeface="Arial"/>
                <a:ea typeface="Arial"/>
                <a:cs typeface="Arial"/>
                <a:sym typeface="Arial"/>
              </a:defRPr>
            </a:lvl7pPr>
            <a:lvl8pPr marL="0" marR="0" lvl="7" indent="0" algn="r" rtl="0">
              <a:spcBef>
                <a:spcPts val="0"/>
              </a:spcBef>
              <a:buNone/>
              <a:defRPr sz="1200" b="0" i="0" u="none" strike="noStrike" cap="none">
                <a:solidFill>
                  <a:srgbClr val="888888"/>
                </a:solidFill>
                <a:latin typeface="Arial"/>
                <a:ea typeface="Arial"/>
                <a:cs typeface="Arial"/>
                <a:sym typeface="Arial"/>
              </a:defRPr>
            </a:lvl8pPr>
            <a:lvl9pPr marL="0" marR="0" lvl="8" indent="0" algn="r" rtl="0">
              <a:spcBef>
                <a:spcPts val="0"/>
              </a:spcBef>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NL"/>
              <a:t>‹nr.›</a:t>
            </a:fld>
            <a:endParaRPr/>
          </a:p>
        </p:txBody>
      </p:sp>
    </p:spTree>
  </p:cSld>
  <p:clrMap bg1="lt1" tx1="dk1" bg2="dk2" tx2="lt2" accent1="accent1" accent2="accent2" accent3="accent3" accent4="accent4" accent5="accent5" accent6="accent6" hlink="hlink" folHlink="folHlink"/>
  <p:sldLayoutIdLst>
    <p:sldLayoutId id="2147483658" r:id="rId1"/>
    <p:sldLayoutId id="2147483673" r:id="rId2"/>
    <p:sldLayoutId id="2147483674" r:id="rId3"/>
    <p:sldLayoutId id="2147483675" r:id="rId4"/>
    <p:sldLayoutId id="2147483676" r:id="rId5"/>
    <p:sldLayoutId id="2147483677" r:id="rId6"/>
    <p:sldLayoutId id="2147483678" r:id="rId7"/>
    <p:sldLayoutId id="2147483679"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tiff"/><Relationship Id="rId1" Type="http://schemas.openxmlformats.org/officeDocument/2006/relationships/slideLayout" Target="../slideLayouts/slideLayout6.xml"/><Relationship Id="rId4" Type="http://schemas.openxmlformats.org/officeDocument/2006/relationships/image" Target="../media/image4.tiff"/></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5BA626A5-8C9C-9846-953F-5339E28C9309}"/>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176879" y="6183820"/>
            <a:ext cx="3324547" cy="531305"/>
          </a:xfrm>
          <a:prstGeom prst="rect">
            <a:avLst/>
          </a:prstGeom>
        </p:spPr>
      </p:pic>
      <p:pic>
        <p:nvPicPr>
          <p:cNvPr id="3" name="Afbeelding 2" descr="Afbeelding met hemel, wolk, buitenshuis, persoon&#10;&#10;Door AI gegenereerde inhoud is mogelijk onjuist.">
            <a:extLst>
              <a:ext uri="{FF2B5EF4-FFF2-40B4-BE49-F238E27FC236}">
                <a16:creationId xmlns:a16="http://schemas.microsoft.com/office/drawing/2014/main" id="{B712BABD-C090-9DA2-D7E3-BB1FC030DA01}"/>
              </a:ext>
            </a:extLst>
          </p:cNvPr>
          <p:cNvPicPr>
            <a:picLocks noChangeAspect="1"/>
          </p:cNvPicPr>
          <p:nvPr/>
        </p:nvPicPr>
        <p:blipFill>
          <a:blip r:embed="rId3"/>
          <a:stretch>
            <a:fillRect/>
          </a:stretch>
        </p:blipFill>
        <p:spPr>
          <a:xfrm>
            <a:off x="-1" y="0"/>
            <a:ext cx="12404035" cy="6858000"/>
          </a:xfrm>
          <a:prstGeom prst="rect">
            <a:avLst/>
          </a:prstGeom>
        </p:spPr>
      </p:pic>
      <p:pic>
        <p:nvPicPr>
          <p:cNvPr id="7" name="Afbeelding 6">
            <a:extLst>
              <a:ext uri="{FF2B5EF4-FFF2-40B4-BE49-F238E27FC236}">
                <a16:creationId xmlns:a16="http://schemas.microsoft.com/office/drawing/2014/main" id="{8FFF1471-6779-0A48-9195-971F01901F87}"/>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0705111" y="128588"/>
            <a:ext cx="1297378" cy="1281112"/>
          </a:xfrm>
          <a:prstGeom prst="rect">
            <a:avLst/>
          </a:prstGeom>
        </p:spPr>
      </p:pic>
      <p:sp>
        <p:nvSpPr>
          <p:cNvPr id="8" name="Tekstvak 7">
            <a:extLst>
              <a:ext uri="{FF2B5EF4-FFF2-40B4-BE49-F238E27FC236}">
                <a16:creationId xmlns:a16="http://schemas.microsoft.com/office/drawing/2014/main" id="{D7EEF4CB-0B0D-114E-8B3C-5A0F447B880C}"/>
              </a:ext>
            </a:extLst>
          </p:cNvPr>
          <p:cNvSpPr txBox="1"/>
          <p:nvPr/>
        </p:nvSpPr>
        <p:spPr>
          <a:xfrm>
            <a:off x="192406" y="3601141"/>
            <a:ext cx="11019546" cy="1384995"/>
          </a:xfrm>
          <a:prstGeom prst="rect">
            <a:avLst/>
          </a:prstGeom>
          <a:solidFill>
            <a:srgbClr val="EC953A">
              <a:alpha val="68000"/>
            </a:srgbClr>
          </a:solidFill>
        </p:spPr>
        <p:txBody>
          <a:bodyPr wrap="square" lIns="91440" tIns="45720" rIns="91440" bIns="45720" rtlCol="0" anchor="t">
            <a:spAutoFit/>
          </a:bodyPr>
          <a:lstStyle/>
          <a:p>
            <a:r>
              <a:rPr lang="nl-NL" sz="3200" dirty="0">
                <a:solidFill>
                  <a:schemeClr val="bg1"/>
                </a:solidFill>
                <a:latin typeface="Avenir Next"/>
              </a:rPr>
              <a:t>Update rechtmatigheidsonderzoeken TransitiePartners en SOJ ZHZ</a:t>
            </a:r>
          </a:p>
          <a:p>
            <a:endParaRPr lang="nl-NL" sz="2000" dirty="0">
              <a:solidFill>
                <a:schemeClr val="bg1"/>
              </a:solidFill>
              <a:latin typeface="Avenir Next" panose="020B0503020202020204" pitchFamily="34" charset="0"/>
            </a:endParaRPr>
          </a:p>
        </p:txBody>
      </p:sp>
    </p:spTree>
    <p:extLst>
      <p:ext uri="{BB962C8B-B14F-4D97-AF65-F5344CB8AC3E}">
        <p14:creationId xmlns:p14="http://schemas.microsoft.com/office/powerpoint/2010/main" val="2652929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688CF2-E458-F25D-719D-A5B36D54A5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7AC286-E254-6C0F-B567-63CE1FD24A2F}"/>
              </a:ext>
            </a:extLst>
          </p:cNvPr>
          <p:cNvSpPr>
            <a:spLocks noGrp="1"/>
          </p:cNvSpPr>
          <p:nvPr>
            <p:ph type="ctrTitle"/>
          </p:nvPr>
        </p:nvSpPr>
        <p:spPr>
          <a:xfrm>
            <a:off x="751333" y="195356"/>
            <a:ext cx="8827007" cy="1008000"/>
          </a:xfrm>
        </p:spPr>
        <p:txBody>
          <a:bodyPr>
            <a:normAutofit fontScale="90000"/>
          </a:bodyPr>
          <a:lstStyle/>
          <a:p>
            <a:r>
              <a:rPr lang="en-US" sz="4400" dirty="0" err="1"/>
              <a:t>Uitvoering</a:t>
            </a:r>
            <a:r>
              <a:rPr lang="en-US" sz="4400" dirty="0"/>
              <a:t> </a:t>
            </a:r>
            <a:r>
              <a:rPr lang="en-US" sz="4400" dirty="0" err="1"/>
              <a:t>rechtmatigheidsonderzoeken</a:t>
            </a:r>
            <a:endParaRPr lang="en-US" sz="4400" dirty="0"/>
          </a:p>
        </p:txBody>
      </p:sp>
      <p:sp>
        <p:nvSpPr>
          <p:cNvPr id="8" name="Text Placeholder 7">
            <a:extLst>
              <a:ext uri="{FF2B5EF4-FFF2-40B4-BE49-F238E27FC236}">
                <a16:creationId xmlns:a16="http://schemas.microsoft.com/office/drawing/2014/main" id="{0D4C6FCD-334E-F52E-371C-67CD2ABE0321}"/>
              </a:ext>
            </a:extLst>
          </p:cNvPr>
          <p:cNvSpPr>
            <a:spLocks noGrp="1"/>
          </p:cNvSpPr>
          <p:nvPr>
            <p:ph type="body" idx="2"/>
          </p:nvPr>
        </p:nvSpPr>
        <p:spPr>
          <a:xfrm>
            <a:off x="625603" y="699356"/>
            <a:ext cx="6266815" cy="5963288"/>
          </a:xfrm>
        </p:spPr>
        <p:txBody>
          <a:bodyPr/>
          <a:lstStyle/>
          <a:p>
            <a:pPr marL="685783" indent="-380990">
              <a:lnSpc>
                <a:spcPct val="114000"/>
              </a:lnSpc>
              <a:buFont typeface="Courier New"/>
              <a:buChar char="o"/>
            </a:pPr>
            <a:r>
              <a:rPr lang="nl-NL" sz="1550" dirty="0"/>
              <a:t>Serviceorganisatie Jeugd ZHZ gestart met het uitvoeren en opstarten van onderzoeken rondom rechtmatigheid van onze gecontracteerde aanbieders. Dit zoals dit ook beschreven staat in de Jeugdwet. </a:t>
            </a:r>
          </a:p>
          <a:p>
            <a:pPr marL="685783" indent="-380990">
              <a:lnSpc>
                <a:spcPct val="114000"/>
              </a:lnSpc>
              <a:buFont typeface="Courier New"/>
              <a:buChar char="o"/>
            </a:pPr>
            <a:endParaRPr lang="nl-NL" sz="1550" dirty="0"/>
          </a:p>
          <a:p>
            <a:pPr marL="685783" indent="-380990">
              <a:lnSpc>
                <a:spcPct val="114000"/>
              </a:lnSpc>
              <a:buFont typeface="Courier New"/>
              <a:buChar char="o"/>
            </a:pPr>
            <a:r>
              <a:rPr lang="nl-NL" sz="1550" dirty="0"/>
              <a:t>Voornaamste reden dat we dit doen is dat de gemeenten van de regio ZHZ wensen dat het maatschappelijk geld rechtmatig wordt besteed en dus ook terecht komt bij de mensen in de gemeenten die het nodig hebben. We willen hiermee dus ook zorgen voor kwalitatief goede en doelmatige jeugdhulp en daarmee de zorg inhoudelijk verbeteren.</a:t>
            </a:r>
          </a:p>
          <a:p>
            <a:pPr marL="685783" indent="-380990">
              <a:lnSpc>
                <a:spcPct val="114000"/>
              </a:lnSpc>
              <a:buFont typeface="Courier New"/>
              <a:buChar char="o"/>
            </a:pPr>
            <a:endParaRPr lang="nl-NL" sz="1550" dirty="0"/>
          </a:p>
          <a:p>
            <a:pPr marL="685783" indent="-380990">
              <a:lnSpc>
                <a:spcPct val="114000"/>
              </a:lnSpc>
              <a:buFont typeface="Courier New"/>
              <a:buChar char="o"/>
            </a:pPr>
            <a:r>
              <a:rPr lang="nl-NL" sz="1550" dirty="0"/>
              <a:t>Om deze rechtmatigheidsonderzoeken uit te voeren heeft de SOJ een samenwerking afgesloten met TransitiePartners.</a:t>
            </a:r>
          </a:p>
          <a:p>
            <a:pPr marL="685783" indent="-380990">
              <a:lnSpc>
                <a:spcPct val="114000"/>
              </a:lnSpc>
              <a:buFont typeface="Courier New"/>
              <a:buChar char="o"/>
            </a:pPr>
            <a:endParaRPr lang="nl-NL" sz="1550" dirty="0"/>
          </a:p>
          <a:p>
            <a:pPr marL="685783" indent="-380990">
              <a:lnSpc>
                <a:spcPct val="114000"/>
              </a:lnSpc>
              <a:buFont typeface="Courier New"/>
              <a:buChar char="o"/>
            </a:pPr>
            <a:r>
              <a:rPr lang="nl-NL" sz="1550" dirty="0"/>
              <a:t>Scope van de onderzoeken richten zich vooralsnog op:</a:t>
            </a:r>
          </a:p>
          <a:p>
            <a:pPr marL="1295368" lvl="1" indent="-380990">
              <a:lnSpc>
                <a:spcPct val="114000"/>
              </a:lnSpc>
              <a:buFont typeface="Courier New"/>
              <a:buChar char="o"/>
            </a:pPr>
            <a:r>
              <a:rPr lang="nl-NL" sz="1550" dirty="0">
                <a:latin typeface="Avenir"/>
                <a:sym typeface="Avenir"/>
              </a:rPr>
              <a:t>Jaren: 2022-2024, indien er reden voor is kan dit uitgebreid worden. Tevens is jaar 2025 nog niet afgerond.</a:t>
            </a:r>
          </a:p>
          <a:p>
            <a:pPr marL="1295368" lvl="1" indent="-380990">
              <a:lnSpc>
                <a:spcPct val="114000"/>
              </a:lnSpc>
              <a:buFont typeface="Courier New"/>
              <a:buChar char="o"/>
            </a:pPr>
            <a:r>
              <a:rPr lang="nl-NL" sz="1550" dirty="0">
                <a:latin typeface="Avenir"/>
                <a:sym typeface="Avenir"/>
              </a:rPr>
              <a:t>RTA en LTA gecontracteerde aanbieders, op langere termijn ook ZTA en PGB. </a:t>
            </a:r>
          </a:p>
          <a:p>
            <a:pPr marL="685783" indent="-380990">
              <a:lnSpc>
                <a:spcPct val="114000"/>
              </a:lnSpc>
              <a:buFont typeface="Courier New"/>
              <a:buChar char="o"/>
            </a:pPr>
            <a:endParaRPr lang="nl-NL" sz="1550" dirty="0"/>
          </a:p>
          <a:p>
            <a:pPr marL="685783" indent="-380990">
              <a:lnSpc>
                <a:spcPct val="114000"/>
              </a:lnSpc>
              <a:buFont typeface="Courier New"/>
              <a:buChar char="o"/>
            </a:pPr>
            <a:r>
              <a:rPr lang="nl-NL" sz="1550" dirty="0"/>
              <a:t>Er hebben reeds wat (interne) richtende werkzaamheden plaatsgevonden.</a:t>
            </a:r>
          </a:p>
          <a:p>
            <a:pPr marL="685783" indent="-380990">
              <a:lnSpc>
                <a:spcPct val="114000"/>
              </a:lnSpc>
              <a:buFont typeface="Courier New"/>
              <a:buChar char="o"/>
            </a:pPr>
            <a:endParaRPr lang="nl-NL" sz="1550" dirty="0"/>
          </a:p>
          <a:p>
            <a:pPr marL="685783" indent="-380990">
              <a:lnSpc>
                <a:spcPct val="114000"/>
              </a:lnSpc>
              <a:buFont typeface="Courier New"/>
              <a:buChar char="o"/>
            </a:pPr>
            <a:endParaRPr lang="nl-NL" sz="1550" dirty="0"/>
          </a:p>
        </p:txBody>
      </p:sp>
      <p:pic>
        <p:nvPicPr>
          <p:cNvPr id="4" name="Afbeelding 3" descr="Afbeelding met symbool, Graphics, schermopname, Lettertype&#10;&#10;Door AI gegenereerde inhoud is mogelijk onjuist.">
            <a:extLst>
              <a:ext uri="{FF2B5EF4-FFF2-40B4-BE49-F238E27FC236}">
                <a16:creationId xmlns:a16="http://schemas.microsoft.com/office/drawing/2014/main" id="{C2FA1D60-B613-E1B8-4997-2B0A1604BA2B}"/>
              </a:ext>
            </a:extLst>
          </p:cNvPr>
          <p:cNvPicPr>
            <a:picLocks noChangeAspect="1"/>
          </p:cNvPicPr>
          <p:nvPr/>
        </p:nvPicPr>
        <p:blipFill>
          <a:blip r:embed="rId2"/>
          <a:stretch>
            <a:fillRect/>
          </a:stretch>
        </p:blipFill>
        <p:spPr>
          <a:xfrm>
            <a:off x="7876361" y="1716584"/>
            <a:ext cx="3038862" cy="3000762"/>
          </a:xfrm>
          <a:prstGeom prst="rect">
            <a:avLst/>
          </a:prstGeom>
        </p:spPr>
      </p:pic>
    </p:spTree>
    <p:extLst>
      <p:ext uri="{BB962C8B-B14F-4D97-AF65-F5344CB8AC3E}">
        <p14:creationId xmlns:p14="http://schemas.microsoft.com/office/powerpoint/2010/main" val="14576868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45">
          <a:extLst>
            <a:ext uri="{FF2B5EF4-FFF2-40B4-BE49-F238E27FC236}">
              <a16:creationId xmlns:a16="http://schemas.microsoft.com/office/drawing/2014/main" id="{DC615ED0-DF9A-C894-938D-DB804FA7E315}"/>
            </a:ext>
          </a:extLst>
        </p:cNvPr>
        <p:cNvGrpSpPr/>
        <p:nvPr/>
      </p:nvGrpSpPr>
      <p:grpSpPr>
        <a:xfrm>
          <a:off x="0" y="0"/>
          <a:ext cx="0" cy="0"/>
          <a:chOff x="0" y="0"/>
          <a:chExt cx="0" cy="0"/>
        </a:xfrm>
      </p:grpSpPr>
      <p:sp>
        <p:nvSpPr>
          <p:cNvPr id="4" name="Rechthoek 3">
            <a:extLst>
              <a:ext uri="{FF2B5EF4-FFF2-40B4-BE49-F238E27FC236}">
                <a16:creationId xmlns:a16="http://schemas.microsoft.com/office/drawing/2014/main" id="{0269A394-0DA3-9642-9002-4D51AB24597E}"/>
              </a:ext>
            </a:extLst>
          </p:cNvPr>
          <p:cNvSpPr/>
          <p:nvPr/>
        </p:nvSpPr>
        <p:spPr>
          <a:xfrm>
            <a:off x="4713890" y="4193628"/>
            <a:ext cx="2674882" cy="10355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2">
            <a:extLst>
              <a:ext uri="{FF2B5EF4-FFF2-40B4-BE49-F238E27FC236}">
                <a16:creationId xmlns:a16="http://schemas.microsoft.com/office/drawing/2014/main" id="{DBA90160-E81A-1FE7-EEB2-929DDE460247}"/>
              </a:ext>
            </a:extLst>
          </p:cNvPr>
          <p:cNvSpPr/>
          <p:nvPr/>
        </p:nvSpPr>
        <p:spPr>
          <a:xfrm>
            <a:off x="957230" y="3934548"/>
            <a:ext cx="2674882" cy="10355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Rechthoek 4">
            <a:extLst>
              <a:ext uri="{FF2B5EF4-FFF2-40B4-BE49-F238E27FC236}">
                <a16:creationId xmlns:a16="http://schemas.microsoft.com/office/drawing/2014/main" id="{ADA3FA1E-C8AC-A46F-AA75-7F7EE0884E76}"/>
              </a:ext>
            </a:extLst>
          </p:cNvPr>
          <p:cNvSpPr/>
          <p:nvPr/>
        </p:nvSpPr>
        <p:spPr>
          <a:xfrm>
            <a:off x="8059070" y="3934548"/>
            <a:ext cx="2674882" cy="10355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le 1">
            <a:extLst>
              <a:ext uri="{FF2B5EF4-FFF2-40B4-BE49-F238E27FC236}">
                <a16:creationId xmlns:a16="http://schemas.microsoft.com/office/drawing/2014/main" id="{02C0D0D7-1E17-C50B-FAB5-7C0F0D8767A9}"/>
              </a:ext>
            </a:extLst>
          </p:cNvPr>
          <p:cNvSpPr>
            <a:spLocks noGrp="1"/>
          </p:cNvSpPr>
          <p:nvPr>
            <p:ph type="ctrTitle"/>
          </p:nvPr>
        </p:nvSpPr>
        <p:spPr>
          <a:xfrm>
            <a:off x="751332" y="929336"/>
            <a:ext cx="8724138" cy="1008000"/>
          </a:xfrm>
        </p:spPr>
        <p:txBody>
          <a:bodyPr>
            <a:normAutofit fontScale="90000"/>
          </a:bodyPr>
          <a:lstStyle/>
          <a:p>
            <a:r>
              <a:rPr lang="en-US" sz="4400" dirty="0" err="1">
                <a:latin typeface="Avenir"/>
              </a:rPr>
              <a:t>Proces</a:t>
            </a:r>
            <a:r>
              <a:rPr lang="en-US" sz="4400" dirty="0">
                <a:latin typeface="Avenir"/>
              </a:rPr>
              <a:t> van </a:t>
            </a:r>
            <a:r>
              <a:rPr lang="en-US" sz="4400" dirty="0" err="1">
                <a:latin typeface="Avenir"/>
              </a:rPr>
              <a:t>rechtmatigheidsonderzoeken</a:t>
            </a:r>
            <a:endParaRPr lang="en-US" sz="4400" dirty="0">
              <a:latin typeface="Avenir"/>
            </a:endParaRPr>
          </a:p>
        </p:txBody>
      </p:sp>
      <p:sp>
        <p:nvSpPr>
          <p:cNvPr id="21" name="Rechthoek 20">
            <a:extLst>
              <a:ext uri="{FF2B5EF4-FFF2-40B4-BE49-F238E27FC236}">
                <a16:creationId xmlns:a16="http://schemas.microsoft.com/office/drawing/2014/main" id="{6C9270A1-104D-FEDF-FE79-47AC3DF977F2}"/>
              </a:ext>
            </a:extLst>
          </p:cNvPr>
          <p:cNvSpPr/>
          <p:nvPr/>
        </p:nvSpPr>
        <p:spPr>
          <a:xfrm>
            <a:off x="127921" y="2693933"/>
            <a:ext cx="2577377" cy="1274475"/>
          </a:xfrm>
          <a:prstGeom prst="rect">
            <a:avLst/>
          </a:prstGeom>
          <a:solidFill>
            <a:srgbClr val="FB9309"/>
          </a:solidFill>
          <a:ln>
            <a:solidFill>
              <a:srgbClr val="0115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800" dirty="0"/>
              <a:t>Richtende werkzaamheden </a:t>
            </a:r>
          </a:p>
        </p:txBody>
      </p:sp>
      <p:sp>
        <p:nvSpPr>
          <p:cNvPr id="22" name="Rechthoek 21">
            <a:extLst>
              <a:ext uri="{FF2B5EF4-FFF2-40B4-BE49-F238E27FC236}">
                <a16:creationId xmlns:a16="http://schemas.microsoft.com/office/drawing/2014/main" id="{35DE61BE-303D-DCA7-2552-8D4AEFB2AF14}"/>
              </a:ext>
            </a:extLst>
          </p:cNvPr>
          <p:cNvSpPr/>
          <p:nvPr/>
        </p:nvSpPr>
        <p:spPr>
          <a:xfrm>
            <a:off x="3042474" y="2693933"/>
            <a:ext cx="2577377" cy="1274475"/>
          </a:xfrm>
          <a:prstGeom prst="rect">
            <a:avLst/>
          </a:prstGeom>
          <a:solidFill>
            <a:srgbClr val="FB9309"/>
          </a:solidFill>
          <a:ln>
            <a:solidFill>
              <a:srgbClr val="0115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800" dirty="0"/>
              <a:t>Inrichtende  werkzaamheden </a:t>
            </a:r>
          </a:p>
        </p:txBody>
      </p:sp>
      <p:sp>
        <p:nvSpPr>
          <p:cNvPr id="23" name="Rechthoek 22">
            <a:extLst>
              <a:ext uri="{FF2B5EF4-FFF2-40B4-BE49-F238E27FC236}">
                <a16:creationId xmlns:a16="http://schemas.microsoft.com/office/drawing/2014/main" id="{80AE6477-A8FF-3B14-47BF-6B7F3CB23D51}"/>
              </a:ext>
            </a:extLst>
          </p:cNvPr>
          <p:cNvSpPr/>
          <p:nvPr/>
        </p:nvSpPr>
        <p:spPr>
          <a:xfrm>
            <a:off x="5961758" y="2693933"/>
            <a:ext cx="2577377" cy="1274475"/>
          </a:xfrm>
          <a:prstGeom prst="rect">
            <a:avLst/>
          </a:prstGeom>
          <a:solidFill>
            <a:srgbClr val="FB9309"/>
          </a:solidFill>
          <a:ln>
            <a:solidFill>
              <a:srgbClr val="0115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800" dirty="0"/>
              <a:t>Verrichtende werkzaamheden </a:t>
            </a:r>
          </a:p>
        </p:txBody>
      </p:sp>
      <p:sp>
        <p:nvSpPr>
          <p:cNvPr id="24" name="Rechthoek 23">
            <a:extLst>
              <a:ext uri="{FF2B5EF4-FFF2-40B4-BE49-F238E27FC236}">
                <a16:creationId xmlns:a16="http://schemas.microsoft.com/office/drawing/2014/main" id="{8060B7EC-FD9D-03FA-317C-1C7A7E581B8C}"/>
              </a:ext>
            </a:extLst>
          </p:cNvPr>
          <p:cNvSpPr/>
          <p:nvPr/>
        </p:nvSpPr>
        <p:spPr>
          <a:xfrm>
            <a:off x="8791033" y="2693933"/>
            <a:ext cx="2577377" cy="1274475"/>
          </a:xfrm>
          <a:prstGeom prst="rect">
            <a:avLst/>
          </a:prstGeom>
          <a:solidFill>
            <a:srgbClr val="FB9309"/>
          </a:solidFill>
          <a:ln>
            <a:solidFill>
              <a:srgbClr val="0115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800" dirty="0"/>
              <a:t>Evaluatie &amp; afronding </a:t>
            </a:r>
          </a:p>
        </p:txBody>
      </p:sp>
      <p:sp>
        <p:nvSpPr>
          <p:cNvPr id="25" name="Rechthoek 24">
            <a:extLst>
              <a:ext uri="{FF2B5EF4-FFF2-40B4-BE49-F238E27FC236}">
                <a16:creationId xmlns:a16="http://schemas.microsoft.com/office/drawing/2014/main" id="{AA4725AE-6561-E938-CB68-F78BB9D69830}"/>
              </a:ext>
            </a:extLst>
          </p:cNvPr>
          <p:cNvSpPr/>
          <p:nvPr/>
        </p:nvSpPr>
        <p:spPr>
          <a:xfrm>
            <a:off x="3042475" y="4243194"/>
            <a:ext cx="5492946" cy="578015"/>
          </a:xfrm>
          <a:prstGeom prst="rect">
            <a:avLst/>
          </a:prstGeom>
          <a:solidFill>
            <a:srgbClr val="FB9309"/>
          </a:solidFill>
          <a:ln>
            <a:solidFill>
              <a:srgbClr val="0115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800" dirty="0"/>
              <a:t>Formele – materiële - </a:t>
            </a:r>
            <a:r>
              <a:rPr lang="nl-NL" sz="1800" dirty="0" err="1"/>
              <a:t>detaicontroles</a:t>
            </a:r>
            <a:endParaRPr lang="nl-NL" sz="1800" dirty="0"/>
          </a:p>
        </p:txBody>
      </p:sp>
      <p:sp>
        <p:nvSpPr>
          <p:cNvPr id="26" name="Pijl: rechts 25">
            <a:extLst>
              <a:ext uri="{FF2B5EF4-FFF2-40B4-BE49-F238E27FC236}">
                <a16:creationId xmlns:a16="http://schemas.microsoft.com/office/drawing/2014/main" id="{B31D7591-2847-59E7-4B08-4521430F3431}"/>
              </a:ext>
            </a:extLst>
          </p:cNvPr>
          <p:cNvSpPr/>
          <p:nvPr/>
        </p:nvSpPr>
        <p:spPr>
          <a:xfrm>
            <a:off x="2551713" y="3217455"/>
            <a:ext cx="729625" cy="307959"/>
          </a:xfrm>
          <a:prstGeom prst="rightArrow">
            <a:avLst/>
          </a:prstGeom>
          <a:solidFill>
            <a:srgbClr val="01154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7" name="Pijl: rechts 26">
            <a:extLst>
              <a:ext uri="{FF2B5EF4-FFF2-40B4-BE49-F238E27FC236}">
                <a16:creationId xmlns:a16="http://schemas.microsoft.com/office/drawing/2014/main" id="{09C29AC8-A3AA-CBB5-1A9F-DA3C5FA7F7AA}"/>
              </a:ext>
            </a:extLst>
          </p:cNvPr>
          <p:cNvSpPr/>
          <p:nvPr/>
        </p:nvSpPr>
        <p:spPr>
          <a:xfrm>
            <a:off x="5481813" y="3214578"/>
            <a:ext cx="729625" cy="307959"/>
          </a:xfrm>
          <a:prstGeom prst="rightArrow">
            <a:avLst/>
          </a:prstGeom>
          <a:solidFill>
            <a:srgbClr val="01154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8" name="Pijl: rechts 27">
            <a:extLst>
              <a:ext uri="{FF2B5EF4-FFF2-40B4-BE49-F238E27FC236}">
                <a16:creationId xmlns:a16="http://schemas.microsoft.com/office/drawing/2014/main" id="{AFD14A2E-90B8-F59D-55B7-C2C64A4942AB}"/>
              </a:ext>
            </a:extLst>
          </p:cNvPr>
          <p:cNvSpPr/>
          <p:nvPr/>
        </p:nvSpPr>
        <p:spPr>
          <a:xfrm>
            <a:off x="8256634" y="3211701"/>
            <a:ext cx="729625" cy="307959"/>
          </a:xfrm>
          <a:prstGeom prst="rightArrow">
            <a:avLst/>
          </a:prstGeom>
          <a:solidFill>
            <a:srgbClr val="01154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9" name="Pijl: rechts 28">
            <a:extLst>
              <a:ext uri="{FF2B5EF4-FFF2-40B4-BE49-F238E27FC236}">
                <a16:creationId xmlns:a16="http://schemas.microsoft.com/office/drawing/2014/main" id="{2C678D6C-64C2-0F20-142B-7DC26F567598}"/>
              </a:ext>
            </a:extLst>
          </p:cNvPr>
          <p:cNvSpPr/>
          <p:nvPr/>
        </p:nvSpPr>
        <p:spPr>
          <a:xfrm rot="5400000">
            <a:off x="5444431" y="3907572"/>
            <a:ext cx="729625" cy="307959"/>
          </a:xfrm>
          <a:prstGeom prst="rightArrow">
            <a:avLst/>
          </a:prstGeom>
          <a:solidFill>
            <a:srgbClr val="01154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6226374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CB69E-1368-190A-8EB3-1DE285678B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881682-940B-488C-EDFA-D8D67947D050}"/>
              </a:ext>
            </a:extLst>
          </p:cNvPr>
          <p:cNvSpPr>
            <a:spLocks noGrp="1"/>
          </p:cNvSpPr>
          <p:nvPr>
            <p:ph type="ctrTitle"/>
          </p:nvPr>
        </p:nvSpPr>
        <p:spPr>
          <a:xfrm>
            <a:off x="751333" y="195356"/>
            <a:ext cx="6758177" cy="1008000"/>
          </a:xfrm>
        </p:spPr>
        <p:txBody>
          <a:bodyPr>
            <a:normAutofit/>
          </a:bodyPr>
          <a:lstStyle/>
          <a:p>
            <a:r>
              <a:rPr lang="en-US" sz="4400" dirty="0" err="1"/>
              <a:t>Richtende</a:t>
            </a:r>
            <a:r>
              <a:rPr lang="en-US" sz="4400" dirty="0"/>
              <a:t> </a:t>
            </a:r>
            <a:r>
              <a:rPr lang="en-US" sz="4400" dirty="0" err="1"/>
              <a:t>werkzaamheden</a:t>
            </a:r>
            <a:endParaRPr lang="en-US" sz="4400" dirty="0"/>
          </a:p>
        </p:txBody>
      </p:sp>
      <p:sp>
        <p:nvSpPr>
          <p:cNvPr id="8" name="Text Placeholder 7">
            <a:extLst>
              <a:ext uri="{FF2B5EF4-FFF2-40B4-BE49-F238E27FC236}">
                <a16:creationId xmlns:a16="http://schemas.microsoft.com/office/drawing/2014/main" id="{901FBFD2-8A94-53E6-B372-07CA6ADF6CB1}"/>
              </a:ext>
            </a:extLst>
          </p:cNvPr>
          <p:cNvSpPr>
            <a:spLocks noGrp="1"/>
          </p:cNvSpPr>
          <p:nvPr>
            <p:ph type="body" idx="2"/>
          </p:nvPr>
        </p:nvSpPr>
        <p:spPr>
          <a:xfrm>
            <a:off x="751333" y="699356"/>
            <a:ext cx="6266815" cy="5963288"/>
          </a:xfrm>
        </p:spPr>
        <p:txBody>
          <a:bodyPr/>
          <a:lstStyle/>
          <a:p>
            <a:pPr marL="685783" indent="-380990">
              <a:lnSpc>
                <a:spcPct val="114000"/>
              </a:lnSpc>
              <a:buSzPct val="100000"/>
              <a:buFont typeface="Courier New"/>
              <a:buChar char="o"/>
            </a:pPr>
            <a:r>
              <a:rPr lang="nl-NL" sz="1800" b="1" dirty="0"/>
              <a:t>Algemeen controleplan:</a:t>
            </a:r>
            <a:r>
              <a:rPr lang="nl-NL" sz="1800" dirty="0"/>
              <a:t> In dit controleplan wordt het wettelijk kader beschreven waarbinnen gemeenten die onderdeel uitmaken van de jeugdhulpregio Zuid-Holland Zuid op grond van de Jeugdwet handelen bij het controleren op de rechtmatigheid van de gedeclareerde zorg. In het bijzonder wordt in dit controleplan het proces van de materiële controle beschreven. </a:t>
            </a:r>
            <a:r>
              <a:rPr lang="nl-NL" sz="1800" u="sng" dirty="0"/>
              <a:t>Wordt op zeer korte termijn op website SOJ ZHZ gepubliceerd</a:t>
            </a:r>
            <a:endParaRPr lang="nl-NL" sz="1800" dirty="0"/>
          </a:p>
          <a:p>
            <a:pPr marL="685783" indent="-380990">
              <a:lnSpc>
                <a:spcPct val="114000"/>
              </a:lnSpc>
              <a:buSzPct val="100000"/>
              <a:buFont typeface="Courier New"/>
              <a:buChar char="o"/>
            </a:pPr>
            <a:endParaRPr lang="nl-NL" sz="1800" dirty="0"/>
          </a:p>
          <a:p>
            <a:pPr marL="685783" indent="-380990">
              <a:lnSpc>
                <a:spcPct val="114000"/>
              </a:lnSpc>
              <a:buSzPct val="100000"/>
              <a:buFont typeface="Courier New"/>
              <a:buChar char="o"/>
            </a:pPr>
            <a:r>
              <a:rPr lang="nl-NL" sz="1800" b="1" dirty="0"/>
              <a:t>Risicoanalyse:</a:t>
            </a:r>
            <a:r>
              <a:rPr lang="nl-NL" sz="1800" dirty="0"/>
              <a:t> analyse per aanbieder naar aandachtspunten, opvallendheden signalen en mogelijke risico’s. Dit is gebeurd a.d.h.v.:</a:t>
            </a:r>
          </a:p>
          <a:p>
            <a:pPr marL="1200128" lvl="1" indent="-285750">
              <a:lnSpc>
                <a:spcPct val="114000"/>
              </a:lnSpc>
              <a:buSzPct val="100000"/>
              <a:buFont typeface="Courier New" panose="02070309020205020404" pitchFamily="49" charset="0"/>
              <a:buChar char="o"/>
            </a:pPr>
            <a:r>
              <a:rPr lang="nl-NL" sz="1800" dirty="0">
                <a:latin typeface="Avenir"/>
              </a:rPr>
              <a:t>Data-analyse: berichtenverkeer en jaarrekeningen</a:t>
            </a:r>
          </a:p>
          <a:p>
            <a:pPr marL="1200128" lvl="1" indent="-285750">
              <a:lnSpc>
                <a:spcPct val="114000"/>
              </a:lnSpc>
              <a:buSzPct val="100000"/>
              <a:buFont typeface="Courier New" panose="02070309020205020404" pitchFamily="49" charset="0"/>
              <a:buChar char="o"/>
            </a:pPr>
            <a:r>
              <a:rPr lang="nl-NL" sz="1800" dirty="0">
                <a:latin typeface="Avenir"/>
              </a:rPr>
              <a:t>Kwalitatieve analyse: gesprekken, input en signalen vanuit contractmanagers, gemeenten, financials/business controllers en cliëntadministratie. Daarnaast input vanuit formele controle.</a:t>
            </a:r>
          </a:p>
          <a:p>
            <a:pPr marL="720725" lvl="1" indent="0">
              <a:lnSpc>
                <a:spcPct val="114000"/>
              </a:lnSpc>
              <a:buSzPct val="100000"/>
              <a:buNone/>
            </a:pPr>
            <a:r>
              <a:rPr lang="nl-NL" sz="1800" dirty="0">
                <a:latin typeface="Avenir"/>
              </a:rPr>
              <a:t>Op basis van uitkomsten risicoanalyse eerste selectie aanbieders voor verder onderzoek en controle.</a:t>
            </a:r>
            <a:endParaRPr lang="nl-NL" sz="1800" dirty="0"/>
          </a:p>
          <a:p>
            <a:pPr marL="685783" indent="-380990">
              <a:lnSpc>
                <a:spcPct val="114000"/>
              </a:lnSpc>
              <a:buFont typeface="Courier New"/>
              <a:buChar char="o"/>
            </a:pPr>
            <a:endParaRPr lang="en-US" sz="1800" dirty="0"/>
          </a:p>
        </p:txBody>
      </p:sp>
      <p:pic>
        <p:nvPicPr>
          <p:cNvPr id="4" name="Afbeelding 3" descr="Afbeelding met symbool, Graphics, schermopname, Lettertype&#10;&#10;Door AI gegenereerde inhoud is mogelijk onjuist.">
            <a:extLst>
              <a:ext uri="{FF2B5EF4-FFF2-40B4-BE49-F238E27FC236}">
                <a16:creationId xmlns:a16="http://schemas.microsoft.com/office/drawing/2014/main" id="{D6EE81C0-AF35-D368-5802-A1222AE0A0BE}"/>
              </a:ext>
            </a:extLst>
          </p:cNvPr>
          <p:cNvPicPr>
            <a:picLocks noChangeAspect="1"/>
          </p:cNvPicPr>
          <p:nvPr/>
        </p:nvPicPr>
        <p:blipFill>
          <a:blip r:embed="rId2"/>
          <a:stretch>
            <a:fillRect/>
          </a:stretch>
        </p:blipFill>
        <p:spPr>
          <a:xfrm>
            <a:off x="7876361" y="1716584"/>
            <a:ext cx="3038862" cy="3000762"/>
          </a:xfrm>
          <a:prstGeom prst="rect">
            <a:avLst/>
          </a:prstGeom>
        </p:spPr>
      </p:pic>
    </p:spTree>
    <p:extLst>
      <p:ext uri="{BB962C8B-B14F-4D97-AF65-F5344CB8AC3E}">
        <p14:creationId xmlns:p14="http://schemas.microsoft.com/office/powerpoint/2010/main" val="2496097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2925B1-A479-BFA3-D21D-280A315598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FA06B8-11E8-0DA2-2F89-162E9C8D0CB8}"/>
              </a:ext>
            </a:extLst>
          </p:cNvPr>
          <p:cNvSpPr>
            <a:spLocks noGrp="1"/>
          </p:cNvSpPr>
          <p:nvPr>
            <p:ph type="ctrTitle"/>
          </p:nvPr>
        </p:nvSpPr>
        <p:spPr>
          <a:xfrm>
            <a:off x="751333" y="195356"/>
            <a:ext cx="6758177" cy="1008000"/>
          </a:xfrm>
        </p:spPr>
        <p:txBody>
          <a:bodyPr>
            <a:normAutofit/>
          </a:bodyPr>
          <a:lstStyle/>
          <a:p>
            <a:r>
              <a:rPr lang="en-US" sz="4400" dirty="0" err="1"/>
              <a:t>Controleprocessen</a:t>
            </a:r>
            <a:endParaRPr lang="en-US" sz="4400" dirty="0"/>
          </a:p>
        </p:txBody>
      </p:sp>
      <p:sp>
        <p:nvSpPr>
          <p:cNvPr id="8" name="Text Placeholder 7">
            <a:extLst>
              <a:ext uri="{FF2B5EF4-FFF2-40B4-BE49-F238E27FC236}">
                <a16:creationId xmlns:a16="http://schemas.microsoft.com/office/drawing/2014/main" id="{F05D8379-9AE4-35A6-92DA-AA57344E2B64}"/>
              </a:ext>
            </a:extLst>
          </p:cNvPr>
          <p:cNvSpPr>
            <a:spLocks noGrp="1"/>
          </p:cNvSpPr>
          <p:nvPr>
            <p:ph type="body" idx="2"/>
          </p:nvPr>
        </p:nvSpPr>
        <p:spPr>
          <a:xfrm>
            <a:off x="751333" y="699356"/>
            <a:ext cx="6266815" cy="5963288"/>
          </a:xfrm>
        </p:spPr>
        <p:txBody>
          <a:bodyPr/>
          <a:lstStyle/>
          <a:p>
            <a:pPr marL="685783" indent="-380990">
              <a:lnSpc>
                <a:spcPct val="114000"/>
              </a:lnSpc>
              <a:buSzPct val="100000"/>
              <a:buFont typeface="Courier New"/>
              <a:buChar char="o"/>
            </a:pPr>
            <a:r>
              <a:rPr lang="nl-NL" sz="1250" b="1" dirty="0"/>
              <a:t>Formele controle:</a:t>
            </a:r>
            <a:r>
              <a:rPr lang="nl-NL" sz="1250" dirty="0"/>
              <a:t> Een formele controle is een onderzoek of het gedeclareerde bedrag dat door een jeugdhulpaanbieder voor een prestatie in rekening is gebracht:</a:t>
            </a:r>
          </a:p>
          <a:p>
            <a:pPr marL="1295368" lvl="1" indent="-380990">
              <a:lnSpc>
                <a:spcPct val="114000"/>
              </a:lnSpc>
              <a:buSzPct val="100000"/>
              <a:buFont typeface="Courier New"/>
              <a:buChar char="o"/>
            </a:pPr>
            <a:r>
              <a:rPr lang="nl-NL" sz="1250" dirty="0">
                <a:latin typeface="Avenir"/>
                <a:sym typeface="Avenir"/>
              </a:rPr>
              <a:t>is geleverd aan een inwoner waarvoor de gemeente verantwoordelijk is;</a:t>
            </a:r>
          </a:p>
          <a:p>
            <a:pPr marL="1295368" lvl="1" indent="-380990">
              <a:lnSpc>
                <a:spcPct val="114000"/>
              </a:lnSpc>
              <a:buSzPct val="100000"/>
              <a:buFont typeface="Courier New"/>
              <a:buChar char="o"/>
            </a:pPr>
            <a:r>
              <a:rPr lang="nl-NL" sz="1250" dirty="0">
                <a:latin typeface="Avenir"/>
                <a:sym typeface="Avenir"/>
              </a:rPr>
              <a:t>die binnen de Jeugdwet/Wmo 2015 valt;</a:t>
            </a:r>
          </a:p>
          <a:p>
            <a:pPr marL="1295368" lvl="1" indent="-380990">
              <a:lnSpc>
                <a:spcPct val="114000"/>
              </a:lnSpc>
              <a:buSzPct val="100000"/>
              <a:buFont typeface="Courier New"/>
              <a:buChar char="o"/>
            </a:pPr>
            <a:r>
              <a:rPr lang="nl-NL" sz="1250" dirty="0">
                <a:latin typeface="Avenir"/>
                <a:sym typeface="Avenir"/>
              </a:rPr>
              <a:t>waarvoor de betreffende aanbieder bevoegd is deze te leveren op grond van contract en op grond van een geldige indicatie/verwijzing;</a:t>
            </a:r>
          </a:p>
          <a:p>
            <a:pPr marL="1295368" lvl="1" indent="-380990">
              <a:lnSpc>
                <a:spcPct val="114000"/>
              </a:lnSpc>
              <a:buSzPct val="100000"/>
              <a:buFont typeface="Courier New"/>
              <a:buChar char="o"/>
            </a:pPr>
            <a:r>
              <a:rPr lang="nl-NL" sz="1250" dirty="0">
                <a:latin typeface="Avenir"/>
                <a:sym typeface="Avenir"/>
              </a:rPr>
              <a:t>die past binnen het contract of andere afspraken c.q. of de gevraagde vergoeding redelijk is.</a:t>
            </a:r>
          </a:p>
          <a:p>
            <a:pPr marL="914378" lvl="1" indent="0">
              <a:lnSpc>
                <a:spcPct val="114000"/>
              </a:lnSpc>
              <a:buSzPct val="100000"/>
              <a:buNone/>
            </a:pPr>
            <a:r>
              <a:rPr lang="nl-NL" sz="1250" dirty="0">
                <a:latin typeface="Avenir"/>
                <a:sym typeface="Avenir"/>
              </a:rPr>
              <a:t>De formele controle wordt binnen gemeenten zoveel mogelijk geautomatiseerd uitgevoerd, vooraf of tijdens het declaratieproces</a:t>
            </a:r>
            <a:endParaRPr lang="nl-NL" sz="1250" dirty="0"/>
          </a:p>
          <a:p>
            <a:pPr marL="685783" indent="-380990">
              <a:lnSpc>
                <a:spcPct val="114000"/>
              </a:lnSpc>
              <a:buSzPct val="100000"/>
              <a:buFont typeface="Courier New"/>
              <a:buChar char="o"/>
            </a:pPr>
            <a:endParaRPr lang="nl-NL" sz="1250" dirty="0"/>
          </a:p>
          <a:p>
            <a:pPr marL="685783" indent="-380990">
              <a:lnSpc>
                <a:spcPct val="114000"/>
              </a:lnSpc>
              <a:buSzPct val="100000"/>
              <a:buFont typeface="Courier New"/>
              <a:buChar char="o"/>
            </a:pPr>
            <a:r>
              <a:rPr lang="nl-NL" sz="1250" b="1" dirty="0"/>
              <a:t>Materiële controle:</a:t>
            </a:r>
            <a:r>
              <a:rPr lang="nl-NL" sz="1250" dirty="0"/>
              <a:t> Een materiële controle een onderzoek of de gedeclareerde prestatie is geleverd en, indien de materiële controle daar ook toe wordt uitgestrekt, of die prestatie:</a:t>
            </a:r>
          </a:p>
          <a:p>
            <a:pPr marL="1295368" lvl="1" indent="-380990">
              <a:lnSpc>
                <a:spcPct val="114000"/>
              </a:lnSpc>
              <a:buSzPct val="100000"/>
              <a:buFont typeface="Courier New"/>
              <a:buChar char="o"/>
            </a:pPr>
            <a:r>
              <a:rPr lang="nl-NL" sz="1250" dirty="0">
                <a:latin typeface="Avenir"/>
                <a:sym typeface="Avenir"/>
              </a:rPr>
              <a:t>aansluit bij een door of namens het college afgegeven beschikking;</a:t>
            </a:r>
          </a:p>
          <a:p>
            <a:pPr marL="1295368" lvl="1" indent="-380990">
              <a:lnSpc>
                <a:spcPct val="114000"/>
              </a:lnSpc>
              <a:buSzPct val="100000"/>
              <a:buFont typeface="Courier New"/>
              <a:buChar char="o"/>
            </a:pPr>
            <a:r>
              <a:rPr lang="nl-NL" sz="1250" dirty="0">
                <a:latin typeface="Avenir"/>
                <a:sym typeface="Avenir"/>
              </a:rPr>
              <a:t>indien het college een aanbieder heeft gemandateerd om namens hem preventie of jeugdhulp te verstrekken, binnen dat mandaat valt,</a:t>
            </a:r>
          </a:p>
          <a:p>
            <a:pPr marL="1295368" lvl="1" indent="-380990">
              <a:lnSpc>
                <a:spcPct val="114000"/>
              </a:lnSpc>
              <a:buSzPct val="100000"/>
              <a:buFont typeface="Courier New"/>
              <a:buChar char="o"/>
            </a:pPr>
            <a:r>
              <a:rPr lang="nl-NL" sz="1250" dirty="0">
                <a:latin typeface="Avenir"/>
                <a:sym typeface="Avenir"/>
              </a:rPr>
              <a:t>past binnen een verwijzing door een huisarts, medisch specialist of jeugdarts,</a:t>
            </a:r>
          </a:p>
          <a:p>
            <a:pPr marL="1295368" lvl="1" indent="-380990">
              <a:lnSpc>
                <a:spcPct val="114000"/>
              </a:lnSpc>
              <a:buSzPct val="100000"/>
              <a:buFont typeface="Courier New"/>
              <a:buChar char="o"/>
            </a:pPr>
            <a:r>
              <a:rPr lang="nl-NL" sz="1250" dirty="0">
                <a:latin typeface="Avenir"/>
                <a:sym typeface="Avenir"/>
              </a:rPr>
              <a:t>aansluit op een door de gecertificeerde instelling genomen beschikking als bedoeld in artikel 3.5 van de Jeugdwet, inhoudende dat jeugdhulp aangewezen is;</a:t>
            </a:r>
          </a:p>
          <a:p>
            <a:pPr marL="1295368" lvl="1" indent="-380990">
              <a:lnSpc>
                <a:spcPct val="114000"/>
              </a:lnSpc>
              <a:buSzPct val="100000"/>
              <a:buFont typeface="Courier New"/>
              <a:buChar char="o"/>
            </a:pPr>
            <a:r>
              <a:rPr lang="nl-NL" sz="1250" dirty="0">
                <a:latin typeface="Avenir"/>
                <a:sym typeface="Avenir"/>
              </a:rPr>
              <a:t>aansluit op een rechterlijke uitspraak, inhoudende dat de jeugdige is aangewezen op een kinderbeschermingsmaatregel of op jeugdreclassering; of</a:t>
            </a:r>
          </a:p>
          <a:p>
            <a:pPr marL="1295368" lvl="1" indent="-380990">
              <a:lnSpc>
                <a:spcPct val="114000"/>
              </a:lnSpc>
              <a:buSzPct val="100000"/>
              <a:buFont typeface="Courier New"/>
              <a:buChar char="o"/>
            </a:pPr>
            <a:r>
              <a:rPr lang="nl-NL" sz="1250" dirty="0">
                <a:latin typeface="Avenir"/>
                <a:sym typeface="Avenir"/>
              </a:rPr>
              <a:t>aansluit bij een verrekening als bedoeld in artikel 8.2.1, derde lid, van de Jeugdwet.</a:t>
            </a:r>
          </a:p>
          <a:p>
            <a:pPr marL="720725" lvl="1" indent="0">
              <a:lnSpc>
                <a:spcPct val="114000"/>
              </a:lnSpc>
              <a:buSzPct val="100000"/>
              <a:buNone/>
            </a:pPr>
            <a:endParaRPr lang="nl-NL" sz="1250" dirty="0"/>
          </a:p>
          <a:p>
            <a:pPr marL="685783" indent="-380990">
              <a:lnSpc>
                <a:spcPct val="114000"/>
              </a:lnSpc>
              <a:buFont typeface="Courier New"/>
              <a:buChar char="o"/>
            </a:pPr>
            <a:endParaRPr lang="en-US" sz="1250" dirty="0"/>
          </a:p>
        </p:txBody>
      </p:sp>
      <p:pic>
        <p:nvPicPr>
          <p:cNvPr id="4" name="Afbeelding 3" descr="Afbeelding met symbool, Graphics, schermopname, Lettertype&#10;&#10;Door AI gegenereerde inhoud is mogelijk onjuist.">
            <a:extLst>
              <a:ext uri="{FF2B5EF4-FFF2-40B4-BE49-F238E27FC236}">
                <a16:creationId xmlns:a16="http://schemas.microsoft.com/office/drawing/2014/main" id="{AF263EAE-5526-7F58-2D99-205DD16E2BFC}"/>
              </a:ext>
            </a:extLst>
          </p:cNvPr>
          <p:cNvPicPr>
            <a:picLocks noChangeAspect="1"/>
          </p:cNvPicPr>
          <p:nvPr/>
        </p:nvPicPr>
        <p:blipFill>
          <a:blip r:embed="rId2"/>
          <a:stretch>
            <a:fillRect/>
          </a:stretch>
        </p:blipFill>
        <p:spPr>
          <a:xfrm>
            <a:off x="7876361" y="1716584"/>
            <a:ext cx="3038862" cy="3000762"/>
          </a:xfrm>
          <a:prstGeom prst="rect">
            <a:avLst/>
          </a:prstGeom>
        </p:spPr>
      </p:pic>
    </p:spTree>
    <p:extLst>
      <p:ext uri="{BB962C8B-B14F-4D97-AF65-F5344CB8AC3E}">
        <p14:creationId xmlns:p14="http://schemas.microsoft.com/office/powerpoint/2010/main" val="1711352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97A867-B52F-F6BA-06B8-8EA7EDE777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2F526F-D105-D9C3-BDEB-64ED2A0D2501}"/>
              </a:ext>
            </a:extLst>
          </p:cNvPr>
          <p:cNvSpPr>
            <a:spLocks noGrp="1"/>
          </p:cNvSpPr>
          <p:nvPr>
            <p:ph type="ctrTitle"/>
          </p:nvPr>
        </p:nvSpPr>
        <p:spPr>
          <a:xfrm>
            <a:off x="751333" y="195356"/>
            <a:ext cx="6758177" cy="1008000"/>
          </a:xfrm>
        </p:spPr>
        <p:txBody>
          <a:bodyPr>
            <a:normAutofit/>
          </a:bodyPr>
          <a:lstStyle/>
          <a:p>
            <a:r>
              <a:rPr lang="en-US" sz="4400" dirty="0" err="1"/>
              <a:t>Controleprocessen</a:t>
            </a:r>
            <a:endParaRPr lang="en-US" sz="4400" dirty="0"/>
          </a:p>
        </p:txBody>
      </p:sp>
      <p:sp>
        <p:nvSpPr>
          <p:cNvPr id="8" name="Text Placeholder 7">
            <a:extLst>
              <a:ext uri="{FF2B5EF4-FFF2-40B4-BE49-F238E27FC236}">
                <a16:creationId xmlns:a16="http://schemas.microsoft.com/office/drawing/2014/main" id="{D74ABA7C-D850-179A-B468-0D5BA5C90900}"/>
              </a:ext>
            </a:extLst>
          </p:cNvPr>
          <p:cNvSpPr>
            <a:spLocks noGrp="1"/>
          </p:cNvSpPr>
          <p:nvPr>
            <p:ph type="body" idx="2"/>
          </p:nvPr>
        </p:nvSpPr>
        <p:spPr>
          <a:xfrm>
            <a:off x="751333" y="825086"/>
            <a:ext cx="6266815" cy="5963288"/>
          </a:xfrm>
        </p:spPr>
        <p:txBody>
          <a:bodyPr/>
          <a:lstStyle/>
          <a:p>
            <a:pPr marL="685783" indent="-380990">
              <a:lnSpc>
                <a:spcPct val="114000"/>
              </a:lnSpc>
              <a:buSzPct val="100000"/>
              <a:buFont typeface="Courier New"/>
              <a:buChar char="o"/>
            </a:pPr>
            <a:r>
              <a:rPr lang="nl-NL" sz="1500" b="1" dirty="0"/>
              <a:t>Detailcontrole:</a:t>
            </a:r>
            <a:r>
              <a:rPr lang="nl-NL" sz="1500" dirty="0"/>
              <a:t> Een onderzoek naar bij een aanbieder berustende persoonsgegevens met betrekking tot jeugdigen die hun woonplaats hebben in de gemeente waarvoor het desbetreffende college werkzaam is, ten behoeve van materiële controle of fraudeonderzoek.</a:t>
            </a:r>
          </a:p>
          <a:p>
            <a:pPr marL="685783" indent="-380990">
              <a:lnSpc>
                <a:spcPct val="114000"/>
              </a:lnSpc>
              <a:buSzPct val="100000"/>
              <a:buFont typeface="Courier New"/>
              <a:buChar char="o"/>
            </a:pPr>
            <a:endParaRPr lang="nl-NL" sz="1500" dirty="0"/>
          </a:p>
          <a:p>
            <a:pPr marL="685783" indent="-380990">
              <a:lnSpc>
                <a:spcPct val="114000"/>
              </a:lnSpc>
              <a:buSzPct val="100000"/>
              <a:buFont typeface="Courier New"/>
              <a:buChar char="o"/>
            </a:pPr>
            <a:r>
              <a:rPr lang="nl-NL" sz="1500" u="sng" dirty="0"/>
              <a:t>Detailcontrole zonder inhoudelijke inzage in cliëntendossiers: </a:t>
            </a:r>
            <a:r>
              <a:rPr lang="nl-NL" sz="1500" dirty="0"/>
              <a:t>Hierbij wordt vooral gebruik van data en overige onderliggende analyses en documentatie. De jeugdhulpaanbieder wordt gevraagd om een schriftelijke toelichting te geven op regelniveau op basis van de openstaande of gestelde vragen. Er wordt dus niet zelf inhoudelijk in de dossiers gekeken. De specifiek deskundige die daarvoor door het college wordt aangewezen beoordeelt de toelichting van de jeugdhulpaanbieder.</a:t>
            </a:r>
          </a:p>
          <a:p>
            <a:pPr marL="685783" indent="-380990">
              <a:lnSpc>
                <a:spcPct val="114000"/>
              </a:lnSpc>
              <a:buSzPct val="100000"/>
              <a:buFont typeface="Courier New"/>
              <a:buChar char="o"/>
            </a:pPr>
            <a:endParaRPr lang="nl-NL" sz="1500" dirty="0"/>
          </a:p>
          <a:p>
            <a:pPr marL="685783" indent="-380990">
              <a:lnSpc>
                <a:spcPct val="114000"/>
              </a:lnSpc>
              <a:buSzPct val="100000"/>
              <a:buFont typeface="Courier New"/>
              <a:buChar char="o"/>
            </a:pPr>
            <a:r>
              <a:rPr lang="nl-NL" sz="1500" u="sng" dirty="0"/>
              <a:t>Detailcontrole met inzage in medisch dossier:</a:t>
            </a:r>
            <a:r>
              <a:rPr lang="nl-NL" sz="1500" dirty="0"/>
              <a:t> De specifiek deskundige die daarvoor door het college wordt aangewezen beoordeelt een aselecte steekproef van (gedeelten van) dossiers. Als de controlemassa klein is dan kan de controle integraal uitgevoerd worden, waarbij alle dossiers in het onderzoek betrokken kunnen worden. De aanleiding, de werkwijze en de scope van het dossieronderzoek beschrijft de Serviceorganisatie Jeugd ZHZ in het specifiek controleplan. </a:t>
            </a:r>
          </a:p>
          <a:p>
            <a:pPr marL="304793" indent="0">
              <a:lnSpc>
                <a:spcPct val="114000"/>
              </a:lnSpc>
              <a:buSzPct val="100000"/>
              <a:tabLst>
                <a:tab pos="720725" algn="l"/>
              </a:tabLst>
            </a:pPr>
            <a:endParaRPr lang="nl-NL" sz="1500" dirty="0"/>
          </a:p>
          <a:p>
            <a:pPr marL="720725" lvl="1" indent="0">
              <a:lnSpc>
                <a:spcPct val="114000"/>
              </a:lnSpc>
              <a:buSzPct val="100000"/>
              <a:buNone/>
            </a:pPr>
            <a:endParaRPr lang="nl-NL" sz="1500" dirty="0"/>
          </a:p>
          <a:p>
            <a:pPr marL="685783" indent="-380990">
              <a:lnSpc>
                <a:spcPct val="114000"/>
              </a:lnSpc>
              <a:buFont typeface="Courier New"/>
              <a:buChar char="o"/>
            </a:pPr>
            <a:endParaRPr lang="en-US" sz="1500" dirty="0"/>
          </a:p>
        </p:txBody>
      </p:sp>
      <p:pic>
        <p:nvPicPr>
          <p:cNvPr id="4" name="Afbeelding 3" descr="Afbeelding met symbool, Graphics, schermopname, Lettertype&#10;&#10;Door AI gegenereerde inhoud is mogelijk onjuist.">
            <a:extLst>
              <a:ext uri="{FF2B5EF4-FFF2-40B4-BE49-F238E27FC236}">
                <a16:creationId xmlns:a16="http://schemas.microsoft.com/office/drawing/2014/main" id="{939C83D0-FDA8-9CBC-C162-5A764CAE92A4}"/>
              </a:ext>
            </a:extLst>
          </p:cNvPr>
          <p:cNvPicPr>
            <a:picLocks noChangeAspect="1"/>
          </p:cNvPicPr>
          <p:nvPr/>
        </p:nvPicPr>
        <p:blipFill>
          <a:blip r:embed="rId2"/>
          <a:stretch>
            <a:fillRect/>
          </a:stretch>
        </p:blipFill>
        <p:spPr>
          <a:xfrm>
            <a:off x="7876361" y="1716584"/>
            <a:ext cx="3038862" cy="3000762"/>
          </a:xfrm>
          <a:prstGeom prst="rect">
            <a:avLst/>
          </a:prstGeom>
        </p:spPr>
      </p:pic>
    </p:spTree>
    <p:extLst>
      <p:ext uri="{BB962C8B-B14F-4D97-AF65-F5344CB8AC3E}">
        <p14:creationId xmlns:p14="http://schemas.microsoft.com/office/powerpoint/2010/main" val="42661658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E7F1DA-75EB-5737-780B-3BACDEC067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836782-5B34-53A9-5590-E5B222B52F0F}"/>
              </a:ext>
            </a:extLst>
          </p:cNvPr>
          <p:cNvSpPr>
            <a:spLocks noGrp="1"/>
          </p:cNvSpPr>
          <p:nvPr>
            <p:ph type="ctrTitle"/>
          </p:nvPr>
        </p:nvSpPr>
        <p:spPr>
          <a:xfrm>
            <a:off x="751333" y="195356"/>
            <a:ext cx="8952737" cy="1008000"/>
          </a:xfrm>
        </p:spPr>
        <p:txBody>
          <a:bodyPr>
            <a:normAutofit/>
          </a:bodyPr>
          <a:lstStyle/>
          <a:p>
            <a:r>
              <a:rPr lang="en-US" sz="4400" dirty="0" err="1"/>
              <a:t>Vervolg</a:t>
            </a:r>
            <a:r>
              <a:rPr lang="en-US" sz="4400" dirty="0"/>
              <a:t> </a:t>
            </a:r>
            <a:r>
              <a:rPr lang="en-US" sz="4400" dirty="0" err="1"/>
              <a:t>rechtmatigheidsonderzoeken</a:t>
            </a:r>
            <a:endParaRPr lang="en-US" sz="4400" dirty="0"/>
          </a:p>
        </p:txBody>
      </p:sp>
      <p:sp>
        <p:nvSpPr>
          <p:cNvPr id="8" name="Text Placeholder 7">
            <a:extLst>
              <a:ext uri="{FF2B5EF4-FFF2-40B4-BE49-F238E27FC236}">
                <a16:creationId xmlns:a16="http://schemas.microsoft.com/office/drawing/2014/main" id="{335198FD-9A48-F526-143C-49EC1B91DD8F}"/>
              </a:ext>
            </a:extLst>
          </p:cNvPr>
          <p:cNvSpPr>
            <a:spLocks noGrp="1"/>
          </p:cNvSpPr>
          <p:nvPr>
            <p:ph type="body" idx="2"/>
          </p:nvPr>
        </p:nvSpPr>
        <p:spPr>
          <a:xfrm>
            <a:off x="751333" y="699356"/>
            <a:ext cx="6266815" cy="5963288"/>
          </a:xfrm>
        </p:spPr>
        <p:txBody>
          <a:bodyPr/>
          <a:lstStyle/>
          <a:p>
            <a:pPr marL="685783" indent="-380990">
              <a:lnSpc>
                <a:spcPct val="114000"/>
              </a:lnSpc>
              <a:buFont typeface="Courier New"/>
              <a:buChar char="o"/>
            </a:pPr>
            <a:endParaRPr lang="nl-NL" sz="1800" b="1" dirty="0"/>
          </a:p>
          <a:p>
            <a:pPr marL="685783" indent="-380990">
              <a:lnSpc>
                <a:spcPct val="114000"/>
              </a:lnSpc>
              <a:buSzPct val="100000"/>
              <a:buFont typeface="Courier New"/>
              <a:buChar char="o"/>
            </a:pPr>
            <a:endParaRPr lang="nl-NL" sz="1800" dirty="0">
              <a:latin typeface="Avenir"/>
            </a:endParaRPr>
          </a:p>
          <a:p>
            <a:pPr marL="1295368" lvl="1" indent="-380990">
              <a:lnSpc>
                <a:spcPct val="114000"/>
              </a:lnSpc>
              <a:buFont typeface="Courier New"/>
              <a:buChar char="o"/>
            </a:pPr>
            <a:endParaRPr lang="nl-NL" sz="1800" dirty="0">
              <a:latin typeface="Avenir"/>
            </a:endParaRPr>
          </a:p>
          <a:p>
            <a:pPr marL="685783" indent="-380990">
              <a:lnSpc>
                <a:spcPct val="114000"/>
              </a:lnSpc>
              <a:buFont typeface="Courier New"/>
              <a:buChar char="o"/>
            </a:pPr>
            <a:endParaRPr lang="en-US" sz="1800" dirty="0"/>
          </a:p>
        </p:txBody>
      </p:sp>
      <p:pic>
        <p:nvPicPr>
          <p:cNvPr id="4" name="Afbeelding 3" descr="Afbeelding met symbool, Graphics, schermopname, Lettertype&#10;&#10;Door AI gegenereerde inhoud is mogelijk onjuist.">
            <a:extLst>
              <a:ext uri="{FF2B5EF4-FFF2-40B4-BE49-F238E27FC236}">
                <a16:creationId xmlns:a16="http://schemas.microsoft.com/office/drawing/2014/main" id="{E7E58295-5189-D3B4-9D56-0668EDB225E5}"/>
              </a:ext>
            </a:extLst>
          </p:cNvPr>
          <p:cNvPicPr>
            <a:picLocks noChangeAspect="1"/>
          </p:cNvPicPr>
          <p:nvPr/>
        </p:nvPicPr>
        <p:blipFill>
          <a:blip r:embed="rId2"/>
          <a:stretch>
            <a:fillRect/>
          </a:stretch>
        </p:blipFill>
        <p:spPr>
          <a:xfrm>
            <a:off x="7876361" y="1716584"/>
            <a:ext cx="3038862" cy="3000762"/>
          </a:xfrm>
          <a:prstGeom prst="rect">
            <a:avLst/>
          </a:prstGeom>
        </p:spPr>
      </p:pic>
      <p:sp>
        <p:nvSpPr>
          <p:cNvPr id="3" name="Text Placeholder 7">
            <a:extLst>
              <a:ext uri="{FF2B5EF4-FFF2-40B4-BE49-F238E27FC236}">
                <a16:creationId xmlns:a16="http://schemas.microsoft.com/office/drawing/2014/main" id="{CF94301C-EB41-8388-32A9-CBA520271D21}"/>
              </a:ext>
            </a:extLst>
          </p:cNvPr>
          <p:cNvSpPr txBox="1">
            <a:spLocks/>
          </p:cNvSpPr>
          <p:nvPr/>
        </p:nvSpPr>
        <p:spPr>
          <a:xfrm>
            <a:off x="903733" y="851756"/>
            <a:ext cx="6266815" cy="596328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609585" marR="0" lvl="0" indent="-304792" algn="l" rtl="0">
              <a:lnSpc>
                <a:spcPct val="193000"/>
              </a:lnSpc>
              <a:spcBef>
                <a:spcPts val="0"/>
              </a:spcBef>
              <a:spcAft>
                <a:spcPts val="0"/>
              </a:spcAft>
              <a:buClr>
                <a:schemeClr val="dk1"/>
              </a:buClr>
              <a:buSzPts val="1100"/>
              <a:buFont typeface="Arial"/>
              <a:buNone/>
              <a:defRPr sz="1467" b="0" i="0" u="none" strike="noStrike" cap="none">
                <a:solidFill>
                  <a:schemeClr val="dk1"/>
                </a:solidFill>
                <a:latin typeface="Avenir"/>
                <a:ea typeface="Avenir"/>
                <a:cs typeface="Avenir"/>
                <a:sym typeface="Avenir"/>
              </a:defRPr>
            </a:lvl1pPr>
            <a:lvl2pPr marL="1219170" marR="0" lvl="1" indent="-397923" algn="l" rtl="0">
              <a:lnSpc>
                <a:spcPct val="193000"/>
              </a:lnSpc>
              <a:spcBef>
                <a:spcPts val="0"/>
              </a:spcBef>
              <a:spcAft>
                <a:spcPts val="0"/>
              </a:spcAft>
              <a:buClr>
                <a:schemeClr val="dk1"/>
              </a:buClr>
              <a:buSzPts val="1100"/>
              <a:buFont typeface="Arial"/>
              <a:buChar char="•"/>
              <a:defRPr sz="1467" b="0" i="0" u="none" strike="noStrike" cap="none">
                <a:solidFill>
                  <a:schemeClr val="dk1"/>
                </a:solidFill>
                <a:latin typeface="Arial"/>
                <a:ea typeface="Arial"/>
                <a:cs typeface="Arial"/>
                <a:sym typeface="Arial"/>
              </a:defRPr>
            </a:lvl2pPr>
            <a:lvl3pPr marL="1828754" marR="0" lvl="2" indent="-397923" algn="l" rtl="0">
              <a:lnSpc>
                <a:spcPct val="193000"/>
              </a:lnSpc>
              <a:spcBef>
                <a:spcPts val="0"/>
              </a:spcBef>
              <a:spcAft>
                <a:spcPts val="0"/>
              </a:spcAft>
              <a:buClr>
                <a:schemeClr val="dk1"/>
              </a:buClr>
              <a:buSzPts val="1100"/>
              <a:buFont typeface="Arial"/>
              <a:buChar char="•"/>
              <a:defRPr sz="1467" b="0" i="0" u="none" strike="noStrike" cap="none">
                <a:solidFill>
                  <a:schemeClr val="dk1"/>
                </a:solidFill>
                <a:latin typeface="Arial"/>
                <a:ea typeface="Arial"/>
                <a:cs typeface="Arial"/>
                <a:sym typeface="Arial"/>
              </a:defRPr>
            </a:lvl3pPr>
            <a:lvl4pPr marL="2438339" marR="0" lvl="3" indent="-397923" algn="l" rtl="0">
              <a:lnSpc>
                <a:spcPct val="193000"/>
              </a:lnSpc>
              <a:spcBef>
                <a:spcPts val="0"/>
              </a:spcBef>
              <a:spcAft>
                <a:spcPts val="0"/>
              </a:spcAft>
              <a:buClr>
                <a:schemeClr val="dk1"/>
              </a:buClr>
              <a:buSzPts val="1100"/>
              <a:buFont typeface="Arial"/>
              <a:buChar char="•"/>
              <a:defRPr sz="1467" b="0" i="0" u="none" strike="noStrike" cap="none">
                <a:solidFill>
                  <a:schemeClr val="dk1"/>
                </a:solidFill>
                <a:latin typeface="Arial"/>
                <a:ea typeface="Arial"/>
                <a:cs typeface="Arial"/>
                <a:sym typeface="Arial"/>
              </a:defRPr>
            </a:lvl4pPr>
            <a:lvl5pPr marL="3047924" marR="0" lvl="4" indent="-397923" algn="l" rtl="0">
              <a:lnSpc>
                <a:spcPct val="193000"/>
              </a:lnSpc>
              <a:spcBef>
                <a:spcPts val="0"/>
              </a:spcBef>
              <a:spcAft>
                <a:spcPts val="0"/>
              </a:spcAft>
              <a:buClr>
                <a:schemeClr val="dk1"/>
              </a:buClr>
              <a:buSzPts val="1100"/>
              <a:buFont typeface="Arial"/>
              <a:buChar char="•"/>
              <a:defRPr sz="1467" b="0" i="0" u="none" strike="noStrike" cap="none">
                <a:solidFill>
                  <a:schemeClr val="dk1"/>
                </a:solidFill>
                <a:latin typeface="Arial"/>
                <a:ea typeface="Arial"/>
                <a:cs typeface="Arial"/>
                <a:sym typeface="Arial"/>
              </a:defRPr>
            </a:lvl5pPr>
            <a:lvl6pPr marL="3657509" marR="0" lvl="5" indent="-397923" algn="l" rtl="0">
              <a:lnSpc>
                <a:spcPct val="193000"/>
              </a:lnSpc>
              <a:spcBef>
                <a:spcPts val="0"/>
              </a:spcBef>
              <a:spcAft>
                <a:spcPts val="0"/>
              </a:spcAft>
              <a:buClr>
                <a:schemeClr val="dk1"/>
              </a:buClr>
              <a:buSzPts val="1100"/>
              <a:buFont typeface="Arial"/>
              <a:buChar char="•"/>
              <a:defRPr sz="1467" b="0" i="0" u="none" strike="noStrike" cap="none">
                <a:solidFill>
                  <a:schemeClr val="dk1"/>
                </a:solidFill>
                <a:latin typeface="Arial"/>
                <a:ea typeface="Arial"/>
                <a:cs typeface="Arial"/>
                <a:sym typeface="Arial"/>
              </a:defRPr>
            </a:lvl6pPr>
            <a:lvl7pPr marL="4267093" marR="0" lvl="6" indent="-397923" algn="l" rtl="0">
              <a:lnSpc>
                <a:spcPct val="193000"/>
              </a:lnSpc>
              <a:spcBef>
                <a:spcPts val="0"/>
              </a:spcBef>
              <a:spcAft>
                <a:spcPts val="0"/>
              </a:spcAft>
              <a:buClr>
                <a:schemeClr val="dk1"/>
              </a:buClr>
              <a:buSzPts val="1100"/>
              <a:buFont typeface="Arial"/>
              <a:buChar char="•"/>
              <a:defRPr sz="1467" b="0" i="0" u="none" strike="noStrike" cap="none">
                <a:solidFill>
                  <a:schemeClr val="dk1"/>
                </a:solidFill>
                <a:latin typeface="Arial"/>
                <a:ea typeface="Arial"/>
                <a:cs typeface="Arial"/>
                <a:sym typeface="Arial"/>
              </a:defRPr>
            </a:lvl7pPr>
            <a:lvl8pPr marL="4876678" marR="0" lvl="7" indent="-397923" algn="l" rtl="0">
              <a:lnSpc>
                <a:spcPct val="193000"/>
              </a:lnSpc>
              <a:spcBef>
                <a:spcPts val="0"/>
              </a:spcBef>
              <a:spcAft>
                <a:spcPts val="0"/>
              </a:spcAft>
              <a:buClr>
                <a:schemeClr val="dk1"/>
              </a:buClr>
              <a:buSzPts val="1100"/>
              <a:buFont typeface="Arial"/>
              <a:buChar char="•"/>
              <a:defRPr sz="1467" b="0" i="0" u="none" strike="noStrike" cap="none">
                <a:solidFill>
                  <a:schemeClr val="dk1"/>
                </a:solidFill>
                <a:latin typeface="Arial"/>
                <a:ea typeface="Arial"/>
                <a:cs typeface="Arial"/>
                <a:sym typeface="Arial"/>
              </a:defRPr>
            </a:lvl8pPr>
            <a:lvl9pPr marL="5486263" marR="0" lvl="8" indent="-397923" algn="l" rtl="0">
              <a:lnSpc>
                <a:spcPct val="193000"/>
              </a:lnSpc>
              <a:spcBef>
                <a:spcPts val="0"/>
              </a:spcBef>
              <a:spcAft>
                <a:spcPts val="0"/>
              </a:spcAft>
              <a:buClr>
                <a:schemeClr val="dk1"/>
              </a:buClr>
              <a:buSzPts val="1100"/>
              <a:buFont typeface="Arial"/>
              <a:buChar char="•"/>
              <a:defRPr sz="1467" b="0" i="0" u="none" strike="noStrike" cap="none">
                <a:solidFill>
                  <a:schemeClr val="dk1"/>
                </a:solidFill>
                <a:latin typeface="Arial"/>
                <a:ea typeface="Arial"/>
                <a:cs typeface="Arial"/>
                <a:sym typeface="Arial"/>
              </a:defRPr>
            </a:lvl9pPr>
          </a:lstStyle>
          <a:p>
            <a:pPr marL="685783" indent="-380990">
              <a:lnSpc>
                <a:spcPct val="114000"/>
              </a:lnSpc>
              <a:buSzPct val="100000"/>
              <a:buFont typeface="+mj-lt"/>
              <a:buAutoNum type="arabicPeriod"/>
            </a:pPr>
            <a:r>
              <a:rPr lang="nl-NL" sz="1700" dirty="0"/>
              <a:t>Selectie eerste groep aanbieders (25 tot 35 aanbieders) op basis van risicoanalyse en vaststelling door MT SOJ ZHZ: eerste 2 weken juni</a:t>
            </a:r>
          </a:p>
          <a:p>
            <a:pPr marL="685783" indent="-380990">
              <a:lnSpc>
                <a:spcPct val="114000"/>
              </a:lnSpc>
              <a:buSzPct val="100000"/>
              <a:buFont typeface="+mj-lt"/>
              <a:buAutoNum type="arabicPeriod"/>
            </a:pPr>
            <a:endParaRPr lang="nl-NL" sz="1700" dirty="0"/>
          </a:p>
          <a:p>
            <a:pPr marL="685783" indent="-380990">
              <a:lnSpc>
                <a:spcPct val="114000"/>
              </a:lnSpc>
              <a:buSzPct val="100000"/>
              <a:buFont typeface="+mj-lt"/>
              <a:buAutoNum type="arabicPeriod"/>
            </a:pPr>
            <a:r>
              <a:rPr lang="nl-NL" sz="1700" dirty="0"/>
              <a:t>Contractmanager belt met aanbieders uit selectie voor kenbaar selectie aanbieder uit risicoanalyse en plannen van toelichtings- / introductiegesprek: 1</a:t>
            </a:r>
            <a:r>
              <a:rPr lang="nl-NL" sz="1700" baseline="30000" dirty="0"/>
              <a:t>ste</a:t>
            </a:r>
            <a:r>
              <a:rPr lang="nl-NL" sz="1700" dirty="0"/>
              <a:t> t/m en 3</a:t>
            </a:r>
            <a:r>
              <a:rPr lang="nl-NL" sz="1700" baseline="30000" dirty="0"/>
              <a:t>de</a:t>
            </a:r>
            <a:r>
              <a:rPr lang="nl-NL" sz="1700" dirty="0"/>
              <a:t> week juni. </a:t>
            </a:r>
          </a:p>
          <a:p>
            <a:pPr marL="720725" indent="0">
              <a:lnSpc>
                <a:spcPct val="114000"/>
              </a:lnSpc>
              <a:buSzPct val="100000"/>
            </a:pPr>
            <a:r>
              <a:rPr lang="nl-NL" sz="1700" dirty="0"/>
              <a:t>In dit gesprek zal TransitiePartners het doel van het onderzoek, de aanleiding van het onderzoeken en het vervolg van het onderzoek toelichten en met u bespreken. Eventueel zullen zij ook al enkele vragen aan u stellen zodat u al wat meer weet wat de achtergrond is van de aanleiding. </a:t>
            </a:r>
          </a:p>
          <a:p>
            <a:pPr marL="685783" indent="-380990">
              <a:lnSpc>
                <a:spcPct val="114000"/>
              </a:lnSpc>
              <a:buSzPct val="100000"/>
              <a:buFont typeface="+mj-lt"/>
              <a:buAutoNum type="arabicPeriod"/>
            </a:pPr>
            <a:endParaRPr lang="nl-NL" sz="1700" dirty="0"/>
          </a:p>
          <a:p>
            <a:pPr marL="647693" indent="-342900">
              <a:lnSpc>
                <a:spcPct val="114000"/>
              </a:lnSpc>
              <a:buSzPct val="100000"/>
              <a:buFont typeface="+mj-lt"/>
              <a:buAutoNum type="arabicPeriod" startAt="3"/>
            </a:pPr>
            <a:r>
              <a:rPr lang="nl-NL" sz="1700" dirty="0"/>
              <a:t>Toelichtingsgesprekken van ongeveer 1 uur op kantoor SOJ ZHZ in Dordrecht. Aanwezigen:</a:t>
            </a:r>
          </a:p>
          <a:p>
            <a:pPr marL="1295368" lvl="1" indent="-380990">
              <a:lnSpc>
                <a:spcPct val="114000"/>
              </a:lnSpc>
              <a:buSzPct val="100000"/>
            </a:pPr>
            <a:r>
              <a:rPr lang="nl-NL" sz="1700" dirty="0">
                <a:latin typeface="Avenir"/>
                <a:sym typeface="Avenir"/>
              </a:rPr>
              <a:t>TransitiePartners</a:t>
            </a:r>
          </a:p>
          <a:p>
            <a:pPr marL="1295368" lvl="1" indent="-380990">
              <a:lnSpc>
                <a:spcPct val="114000"/>
              </a:lnSpc>
              <a:buSzPct val="100000"/>
            </a:pPr>
            <a:r>
              <a:rPr lang="nl-NL" sz="1700" dirty="0">
                <a:latin typeface="Avenir"/>
                <a:sym typeface="Avenir"/>
              </a:rPr>
              <a:t>Contractmanager SOJ ZHZ</a:t>
            </a:r>
          </a:p>
          <a:p>
            <a:pPr marL="1295368" lvl="1" indent="-380990">
              <a:lnSpc>
                <a:spcPct val="114000"/>
              </a:lnSpc>
              <a:buSzPct val="100000"/>
            </a:pPr>
            <a:r>
              <a:rPr lang="nl-NL" sz="1700" dirty="0">
                <a:latin typeface="Avenir"/>
                <a:sym typeface="Avenir"/>
              </a:rPr>
              <a:t>(afvaardiging) directie aanbieder en eventuele andere personen vanuit aanbieder</a:t>
            </a:r>
            <a:endParaRPr lang="en-US" sz="1700" dirty="0"/>
          </a:p>
        </p:txBody>
      </p:sp>
    </p:spTree>
    <p:extLst>
      <p:ext uri="{BB962C8B-B14F-4D97-AF65-F5344CB8AC3E}">
        <p14:creationId xmlns:p14="http://schemas.microsoft.com/office/powerpoint/2010/main" val="15342062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08266-B3C5-943E-A38D-CC269AEB6B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47FC8C-2697-A86E-C75F-43026F026AAA}"/>
              </a:ext>
            </a:extLst>
          </p:cNvPr>
          <p:cNvSpPr>
            <a:spLocks noGrp="1"/>
          </p:cNvSpPr>
          <p:nvPr>
            <p:ph type="ctrTitle"/>
          </p:nvPr>
        </p:nvSpPr>
        <p:spPr>
          <a:xfrm>
            <a:off x="751333" y="195356"/>
            <a:ext cx="8301227" cy="1008000"/>
          </a:xfrm>
        </p:spPr>
        <p:txBody>
          <a:bodyPr>
            <a:normAutofit fontScale="90000"/>
          </a:bodyPr>
          <a:lstStyle/>
          <a:p>
            <a:r>
              <a:rPr lang="en-US" sz="4400" dirty="0" err="1"/>
              <a:t>Vervolg</a:t>
            </a:r>
            <a:r>
              <a:rPr lang="en-US" sz="4400" dirty="0"/>
              <a:t> </a:t>
            </a:r>
            <a:r>
              <a:rPr lang="en-US" sz="4400" dirty="0" err="1"/>
              <a:t>rechtmatigheidsonderzoeken</a:t>
            </a:r>
            <a:endParaRPr lang="en-US" sz="4400" dirty="0"/>
          </a:p>
        </p:txBody>
      </p:sp>
      <p:sp>
        <p:nvSpPr>
          <p:cNvPr id="8" name="Text Placeholder 7">
            <a:extLst>
              <a:ext uri="{FF2B5EF4-FFF2-40B4-BE49-F238E27FC236}">
                <a16:creationId xmlns:a16="http://schemas.microsoft.com/office/drawing/2014/main" id="{8F4CF2AD-EA6C-763C-9428-97F862EB4E49}"/>
              </a:ext>
            </a:extLst>
          </p:cNvPr>
          <p:cNvSpPr>
            <a:spLocks noGrp="1"/>
          </p:cNvSpPr>
          <p:nvPr>
            <p:ph type="body" idx="2"/>
          </p:nvPr>
        </p:nvSpPr>
        <p:spPr>
          <a:xfrm>
            <a:off x="751333" y="699356"/>
            <a:ext cx="6266815" cy="5963288"/>
          </a:xfrm>
        </p:spPr>
        <p:txBody>
          <a:bodyPr/>
          <a:lstStyle/>
          <a:p>
            <a:pPr marL="685783" indent="-380990">
              <a:lnSpc>
                <a:spcPct val="114000"/>
              </a:lnSpc>
              <a:buFont typeface="Courier New"/>
              <a:buChar char="o"/>
            </a:pPr>
            <a:endParaRPr lang="nl-NL" sz="1800" b="1" dirty="0"/>
          </a:p>
          <a:p>
            <a:pPr marL="685783" indent="-380990">
              <a:lnSpc>
                <a:spcPct val="114000"/>
              </a:lnSpc>
              <a:buSzPct val="100000"/>
              <a:buFont typeface="Courier New"/>
              <a:buChar char="o"/>
            </a:pPr>
            <a:endParaRPr lang="nl-NL" sz="1800" dirty="0">
              <a:latin typeface="Avenir"/>
            </a:endParaRPr>
          </a:p>
          <a:p>
            <a:pPr marL="1295368" lvl="1" indent="-380990">
              <a:lnSpc>
                <a:spcPct val="114000"/>
              </a:lnSpc>
              <a:buFont typeface="Courier New"/>
              <a:buChar char="o"/>
            </a:pPr>
            <a:endParaRPr lang="nl-NL" sz="1800" dirty="0">
              <a:latin typeface="Avenir"/>
            </a:endParaRPr>
          </a:p>
          <a:p>
            <a:pPr marL="685783" indent="-380990">
              <a:lnSpc>
                <a:spcPct val="114000"/>
              </a:lnSpc>
              <a:buFont typeface="Courier New"/>
              <a:buChar char="o"/>
            </a:pPr>
            <a:endParaRPr lang="en-US" sz="1800" dirty="0"/>
          </a:p>
        </p:txBody>
      </p:sp>
      <p:pic>
        <p:nvPicPr>
          <p:cNvPr id="4" name="Afbeelding 3" descr="Afbeelding met symbool, Graphics, schermopname, Lettertype&#10;&#10;Door AI gegenereerde inhoud is mogelijk onjuist.">
            <a:extLst>
              <a:ext uri="{FF2B5EF4-FFF2-40B4-BE49-F238E27FC236}">
                <a16:creationId xmlns:a16="http://schemas.microsoft.com/office/drawing/2014/main" id="{D9277256-6A44-0431-FB13-A64E82AB54B6}"/>
              </a:ext>
            </a:extLst>
          </p:cNvPr>
          <p:cNvPicPr>
            <a:picLocks noChangeAspect="1"/>
          </p:cNvPicPr>
          <p:nvPr/>
        </p:nvPicPr>
        <p:blipFill>
          <a:blip r:embed="rId2"/>
          <a:stretch>
            <a:fillRect/>
          </a:stretch>
        </p:blipFill>
        <p:spPr>
          <a:xfrm>
            <a:off x="7876361" y="1716584"/>
            <a:ext cx="3038862" cy="3000762"/>
          </a:xfrm>
          <a:prstGeom prst="rect">
            <a:avLst/>
          </a:prstGeom>
        </p:spPr>
      </p:pic>
      <p:sp>
        <p:nvSpPr>
          <p:cNvPr id="3" name="Text Placeholder 7">
            <a:extLst>
              <a:ext uri="{FF2B5EF4-FFF2-40B4-BE49-F238E27FC236}">
                <a16:creationId xmlns:a16="http://schemas.microsoft.com/office/drawing/2014/main" id="{124F33FE-6576-8C8B-EBD5-5A3EA6F3FF83}"/>
              </a:ext>
            </a:extLst>
          </p:cNvPr>
          <p:cNvSpPr txBox="1">
            <a:spLocks/>
          </p:cNvSpPr>
          <p:nvPr/>
        </p:nvSpPr>
        <p:spPr>
          <a:xfrm>
            <a:off x="903733" y="851756"/>
            <a:ext cx="6266815" cy="596328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609585" marR="0" lvl="0" indent="-304792" algn="l" rtl="0">
              <a:lnSpc>
                <a:spcPct val="193000"/>
              </a:lnSpc>
              <a:spcBef>
                <a:spcPts val="0"/>
              </a:spcBef>
              <a:spcAft>
                <a:spcPts val="0"/>
              </a:spcAft>
              <a:buClr>
                <a:schemeClr val="dk1"/>
              </a:buClr>
              <a:buSzPts val="1100"/>
              <a:buFont typeface="Arial"/>
              <a:buNone/>
              <a:defRPr sz="1467" b="0" i="0" u="none" strike="noStrike" cap="none">
                <a:solidFill>
                  <a:schemeClr val="dk1"/>
                </a:solidFill>
                <a:latin typeface="Avenir"/>
                <a:ea typeface="Avenir"/>
                <a:cs typeface="Avenir"/>
                <a:sym typeface="Avenir"/>
              </a:defRPr>
            </a:lvl1pPr>
            <a:lvl2pPr marL="1219170" marR="0" lvl="1" indent="-397923" algn="l" rtl="0">
              <a:lnSpc>
                <a:spcPct val="193000"/>
              </a:lnSpc>
              <a:spcBef>
                <a:spcPts val="0"/>
              </a:spcBef>
              <a:spcAft>
                <a:spcPts val="0"/>
              </a:spcAft>
              <a:buClr>
                <a:schemeClr val="dk1"/>
              </a:buClr>
              <a:buSzPts val="1100"/>
              <a:buFont typeface="Arial"/>
              <a:buChar char="•"/>
              <a:defRPr sz="1467" b="0" i="0" u="none" strike="noStrike" cap="none">
                <a:solidFill>
                  <a:schemeClr val="dk1"/>
                </a:solidFill>
                <a:latin typeface="Arial"/>
                <a:ea typeface="Arial"/>
                <a:cs typeface="Arial"/>
                <a:sym typeface="Arial"/>
              </a:defRPr>
            </a:lvl2pPr>
            <a:lvl3pPr marL="1828754" marR="0" lvl="2" indent="-397923" algn="l" rtl="0">
              <a:lnSpc>
                <a:spcPct val="193000"/>
              </a:lnSpc>
              <a:spcBef>
                <a:spcPts val="0"/>
              </a:spcBef>
              <a:spcAft>
                <a:spcPts val="0"/>
              </a:spcAft>
              <a:buClr>
                <a:schemeClr val="dk1"/>
              </a:buClr>
              <a:buSzPts val="1100"/>
              <a:buFont typeface="Arial"/>
              <a:buChar char="•"/>
              <a:defRPr sz="1467" b="0" i="0" u="none" strike="noStrike" cap="none">
                <a:solidFill>
                  <a:schemeClr val="dk1"/>
                </a:solidFill>
                <a:latin typeface="Arial"/>
                <a:ea typeface="Arial"/>
                <a:cs typeface="Arial"/>
                <a:sym typeface="Arial"/>
              </a:defRPr>
            </a:lvl3pPr>
            <a:lvl4pPr marL="2438339" marR="0" lvl="3" indent="-397923" algn="l" rtl="0">
              <a:lnSpc>
                <a:spcPct val="193000"/>
              </a:lnSpc>
              <a:spcBef>
                <a:spcPts val="0"/>
              </a:spcBef>
              <a:spcAft>
                <a:spcPts val="0"/>
              </a:spcAft>
              <a:buClr>
                <a:schemeClr val="dk1"/>
              </a:buClr>
              <a:buSzPts val="1100"/>
              <a:buFont typeface="Arial"/>
              <a:buChar char="•"/>
              <a:defRPr sz="1467" b="0" i="0" u="none" strike="noStrike" cap="none">
                <a:solidFill>
                  <a:schemeClr val="dk1"/>
                </a:solidFill>
                <a:latin typeface="Arial"/>
                <a:ea typeface="Arial"/>
                <a:cs typeface="Arial"/>
                <a:sym typeface="Arial"/>
              </a:defRPr>
            </a:lvl4pPr>
            <a:lvl5pPr marL="3047924" marR="0" lvl="4" indent="-397923" algn="l" rtl="0">
              <a:lnSpc>
                <a:spcPct val="193000"/>
              </a:lnSpc>
              <a:spcBef>
                <a:spcPts val="0"/>
              </a:spcBef>
              <a:spcAft>
                <a:spcPts val="0"/>
              </a:spcAft>
              <a:buClr>
                <a:schemeClr val="dk1"/>
              </a:buClr>
              <a:buSzPts val="1100"/>
              <a:buFont typeface="Arial"/>
              <a:buChar char="•"/>
              <a:defRPr sz="1467" b="0" i="0" u="none" strike="noStrike" cap="none">
                <a:solidFill>
                  <a:schemeClr val="dk1"/>
                </a:solidFill>
                <a:latin typeface="Arial"/>
                <a:ea typeface="Arial"/>
                <a:cs typeface="Arial"/>
                <a:sym typeface="Arial"/>
              </a:defRPr>
            </a:lvl5pPr>
            <a:lvl6pPr marL="3657509" marR="0" lvl="5" indent="-397923" algn="l" rtl="0">
              <a:lnSpc>
                <a:spcPct val="193000"/>
              </a:lnSpc>
              <a:spcBef>
                <a:spcPts val="0"/>
              </a:spcBef>
              <a:spcAft>
                <a:spcPts val="0"/>
              </a:spcAft>
              <a:buClr>
                <a:schemeClr val="dk1"/>
              </a:buClr>
              <a:buSzPts val="1100"/>
              <a:buFont typeface="Arial"/>
              <a:buChar char="•"/>
              <a:defRPr sz="1467" b="0" i="0" u="none" strike="noStrike" cap="none">
                <a:solidFill>
                  <a:schemeClr val="dk1"/>
                </a:solidFill>
                <a:latin typeface="Arial"/>
                <a:ea typeface="Arial"/>
                <a:cs typeface="Arial"/>
                <a:sym typeface="Arial"/>
              </a:defRPr>
            </a:lvl6pPr>
            <a:lvl7pPr marL="4267093" marR="0" lvl="6" indent="-397923" algn="l" rtl="0">
              <a:lnSpc>
                <a:spcPct val="193000"/>
              </a:lnSpc>
              <a:spcBef>
                <a:spcPts val="0"/>
              </a:spcBef>
              <a:spcAft>
                <a:spcPts val="0"/>
              </a:spcAft>
              <a:buClr>
                <a:schemeClr val="dk1"/>
              </a:buClr>
              <a:buSzPts val="1100"/>
              <a:buFont typeface="Arial"/>
              <a:buChar char="•"/>
              <a:defRPr sz="1467" b="0" i="0" u="none" strike="noStrike" cap="none">
                <a:solidFill>
                  <a:schemeClr val="dk1"/>
                </a:solidFill>
                <a:latin typeface="Arial"/>
                <a:ea typeface="Arial"/>
                <a:cs typeface="Arial"/>
                <a:sym typeface="Arial"/>
              </a:defRPr>
            </a:lvl7pPr>
            <a:lvl8pPr marL="4876678" marR="0" lvl="7" indent="-397923" algn="l" rtl="0">
              <a:lnSpc>
                <a:spcPct val="193000"/>
              </a:lnSpc>
              <a:spcBef>
                <a:spcPts val="0"/>
              </a:spcBef>
              <a:spcAft>
                <a:spcPts val="0"/>
              </a:spcAft>
              <a:buClr>
                <a:schemeClr val="dk1"/>
              </a:buClr>
              <a:buSzPts val="1100"/>
              <a:buFont typeface="Arial"/>
              <a:buChar char="•"/>
              <a:defRPr sz="1467" b="0" i="0" u="none" strike="noStrike" cap="none">
                <a:solidFill>
                  <a:schemeClr val="dk1"/>
                </a:solidFill>
                <a:latin typeface="Arial"/>
                <a:ea typeface="Arial"/>
                <a:cs typeface="Arial"/>
                <a:sym typeface="Arial"/>
              </a:defRPr>
            </a:lvl8pPr>
            <a:lvl9pPr marL="5486263" marR="0" lvl="8" indent="-397923" algn="l" rtl="0">
              <a:lnSpc>
                <a:spcPct val="193000"/>
              </a:lnSpc>
              <a:spcBef>
                <a:spcPts val="0"/>
              </a:spcBef>
              <a:spcAft>
                <a:spcPts val="0"/>
              </a:spcAft>
              <a:buClr>
                <a:schemeClr val="dk1"/>
              </a:buClr>
              <a:buSzPts val="1100"/>
              <a:buFont typeface="Arial"/>
              <a:buChar char="•"/>
              <a:defRPr sz="1467" b="0" i="0" u="none" strike="noStrike" cap="none">
                <a:solidFill>
                  <a:schemeClr val="dk1"/>
                </a:solidFill>
                <a:latin typeface="Arial"/>
                <a:ea typeface="Arial"/>
                <a:cs typeface="Arial"/>
                <a:sym typeface="Arial"/>
              </a:defRPr>
            </a:lvl9pPr>
          </a:lstStyle>
          <a:p>
            <a:pPr marL="647693" indent="-342900">
              <a:lnSpc>
                <a:spcPct val="114000"/>
              </a:lnSpc>
              <a:buSzPct val="100000"/>
              <a:buFont typeface="+mj-lt"/>
              <a:buAutoNum type="arabicPeriod" startAt="4"/>
            </a:pPr>
            <a:r>
              <a:rPr lang="nl-NL" sz="2000" dirty="0"/>
              <a:t>Brief materiële controle versturen aan aanbieders na afloop gesprek. Brief omvat:</a:t>
            </a:r>
          </a:p>
          <a:p>
            <a:pPr marL="1257278" lvl="1" indent="-342900">
              <a:lnSpc>
                <a:spcPct val="114000"/>
              </a:lnSpc>
              <a:buSzPct val="100000"/>
            </a:pPr>
            <a:r>
              <a:rPr lang="nl-NL" sz="2000" dirty="0">
                <a:latin typeface="Avenir"/>
                <a:sym typeface="Avenir"/>
              </a:rPr>
              <a:t>Aanleiding (signalen) voor materiële controle</a:t>
            </a:r>
          </a:p>
          <a:p>
            <a:pPr marL="1257278" lvl="1" indent="-342900">
              <a:lnSpc>
                <a:spcPct val="114000"/>
              </a:lnSpc>
              <a:buSzPct val="100000"/>
            </a:pPr>
            <a:r>
              <a:rPr lang="nl-NL" sz="2000" dirty="0">
                <a:latin typeface="Avenir"/>
                <a:sym typeface="Avenir"/>
              </a:rPr>
              <a:t>Set van vragen vanuit </a:t>
            </a:r>
            <a:r>
              <a:rPr lang="nl-NL" sz="2000" dirty="0" err="1">
                <a:latin typeface="Avenir"/>
                <a:sym typeface="Avenir"/>
              </a:rPr>
              <a:t>risico-analyse</a:t>
            </a:r>
            <a:r>
              <a:rPr lang="nl-NL" sz="2000" dirty="0">
                <a:latin typeface="Avenir"/>
                <a:sym typeface="Avenir"/>
              </a:rPr>
              <a:t> en signalen welke door aanbieder beantwoord dienen te worden</a:t>
            </a:r>
          </a:p>
          <a:p>
            <a:pPr marL="1257278" lvl="1" indent="-342900">
              <a:lnSpc>
                <a:spcPct val="114000"/>
              </a:lnSpc>
              <a:buSzPct val="100000"/>
            </a:pPr>
            <a:r>
              <a:rPr lang="nl-NL" sz="2000" dirty="0">
                <a:latin typeface="Avenir"/>
                <a:sym typeface="Avenir"/>
              </a:rPr>
              <a:t>Aan te leveren documentatie</a:t>
            </a:r>
          </a:p>
          <a:p>
            <a:pPr marL="1257278" lvl="1" indent="-342900">
              <a:lnSpc>
                <a:spcPct val="114000"/>
              </a:lnSpc>
              <a:buSzPct val="100000"/>
            </a:pPr>
            <a:r>
              <a:rPr lang="nl-NL" sz="2000" dirty="0">
                <a:latin typeface="Avenir"/>
                <a:sym typeface="Avenir"/>
              </a:rPr>
              <a:t>Redelijke termijn voor reactie</a:t>
            </a:r>
          </a:p>
          <a:p>
            <a:pPr marL="1257278" lvl="1" indent="-342900">
              <a:lnSpc>
                <a:spcPct val="114000"/>
              </a:lnSpc>
              <a:buSzPct val="100000"/>
            </a:pPr>
            <a:r>
              <a:rPr lang="nl-NL" sz="2000" dirty="0">
                <a:latin typeface="Avenir"/>
                <a:sym typeface="Avenir"/>
              </a:rPr>
              <a:t>Bijlage: Algemeen controleplan</a:t>
            </a:r>
          </a:p>
          <a:p>
            <a:pPr marL="685783" indent="-380990">
              <a:lnSpc>
                <a:spcPct val="114000"/>
              </a:lnSpc>
              <a:buSzPct val="100000"/>
              <a:buFont typeface="+mj-lt"/>
              <a:buAutoNum type="arabicPeriod" startAt="4"/>
            </a:pPr>
            <a:endParaRPr lang="nl-NL" sz="2000" dirty="0"/>
          </a:p>
          <a:p>
            <a:pPr marL="685783" indent="-380990">
              <a:lnSpc>
                <a:spcPct val="114000"/>
              </a:lnSpc>
              <a:buSzPct val="100000"/>
              <a:buFont typeface="+mj-lt"/>
              <a:buAutoNum type="arabicPeriod" startAt="4"/>
            </a:pPr>
            <a:r>
              <a:rPr lang="nl-NL" sz="2000" dirty="0"/>
              <a:t>Materiële controle (juni t/m september)</a:t>
            </a:r>
          </a:p>
          <a:p>
            <a:pPr marL="685783" indent="-380990">
              <a:lnSpc>
                <a:spcPct val="114000"/>
              </a:lnSpc>
              <a:buSzPct val="100000"/>
              <a:buFont typeface="+mj-lt"/>
              <a:buAutoNum type="arabicPeriod" startAt="4"/>
            </a:pPr>
            <a:endParaRPr lang="nl-NL" sz="2000" dirty="0"/>
          </a:p>
          <a:p>
            <a:pPr marL="685783" indent="-380990">
              <a:lnSpc>
                <a:spcPct val="114000"/>
              </a:lnSpc>
              <a:buSzPct val="100000"/>
              <a:buFont typeface="+mj-lt"/>
              <a:buAutoNum type="arabicPeriod" startAt="4"/>
            </a:pPr>
            <a:r>
              <a:rPr lang="nl-NL" sz="2000" dirty="0"/>
              <a:t>Vervolg: mogelijke detailcontrole (start na zomervakantie)</a:t>
            </a:r>
            <a:endParaRPr lang="nl-NL" sz="2000" dirty="0">
              <a:latin typeface="Avenir"/>
            </a:endParaRPr>
          </a:p>
          <a:p>
            <a:pPr marL="685783" indent="-380990">
              <a:lnSpc>
                <a:spcPct val="114000"/>
              </a:lnSpc>
              <a:buFont typeface="+mj-lt"/>
              <a:buAutoNum type="arabicPeriod" startAt="4"/>
            </a:pPr>
            <a:endParaRPr lang="en-US" sz="2000" dirty="0"/>
          </a:p>
        </p:txBody>
      </p:sp>
    </p:spTree>
    <p:extLst>
      <p:ext uri="{BB962C8B-B14F-4D97-AF65-F5344CB8AC3E}">
        <p14:creationId xmlns:p14="http://schemas.microsoft.com/office/powerpoint/2010/main" val="37896297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09"/>
        <p:cNvGrpSpPr/>
        <p:nvPr/>
      </p:nvGrpSpPr>
      <p:grpSpPr>
        <a:xfrm>
          <a:off x="0" y="0"/>
          <a:ext cx="0" cy="0"/>
          <a:chOff x="0" y="0"/>
          <a:chExt cx="0" cy="0"/>
        </a:xfrm>
      </p:grpSpPr>
      <p:sp>
        <p:nvSpPr>
          <p:cNvPr id="910" name="Google Shape;910;p23"/>
          <p:cNvSpPr>
            <a:spLocks noGrp="1"/>
          </p:cNvSpPr>
          <p:nvPr>
            <p:ph type="pic" idx="2"/>
          </p:nvPr>
        </p:nvSpPr>
        <p:spPr>
          <a:xfrm>
            <a:off x="-68" y="-766032"/>
            <a:ext cx="12192000" cy="6858000"/>
          </a:xfrm>
          <a:prstGeom prst="rect">
            <a:avLst/>
          </a:prstGeom>
          <a:solidFill>
            <a:schemeClr val="lt1"/>
          </a:solidFill>
          <a:ln>
            <a:noFill/>
          </a:ln>
        </p:spPr>
        <p:txBody>
          <a:bodyPr/>
          <a:lstStyle/>
          <a:p>
            <a:endParaRPr lang="nl-NL" dirty="0"/>
          </a:p>
        </p:txBody>
      </p:sp>
      <p:sp>
        <p:nvSpPr>
          <p:cNvPr id="911" name="Google Shape;911;p23"/>
          <p:cNvSpPr txBox="1">
            <a:spLocks noGrp="1"/>
          </p:cNvSpPr>
          <p:nvPr>
            <p:ph type="body" idx="1"/>
          </p:nvPr>
        </p:nvSpPr>
        <p:spPr>
          <a:xfrm>
            <a:off x="0" y="5816880"/>
            <a:ext cx="12192000" cy="1075200"/>
          </a:xfrm>
          <a:prstGeom prst="rect">
            <a:avLst/>
          </a:prstGeom>
          <a:solidFill>
            <a:schemeClr val="lt1">
              <a:alpha val="80000"/>
            </a:schemeClr>
          </a:solidFill>
          <a:ln>
            <a:noFill/>
          </a:ln>
          <a:effectLst>
            <a:outerShdw blurRad="63500" algn="ctr" rotWithShape="0">
              <a:srgbClr val="000000">
                <a:alpha val="27843"/>
              </a:srgbClr>
            </a:outerShdw>
          </a:effectLst>
        </p:spPr>
        <p:txBody>
          <a:bodyPr spcFirstLastPara="1" wrap="square" lIns="91433" tIns="45700" rIns="91433" bIns="45700" anchor="t" anchorCtr="0">
            <a:normAutofit/>
          </a:bodyPr>
          <a:lstStyle/>
          <a:p>
            <a:pPr marL="0" indent="0"/>
            <a:r>
              <a:rPr lang="nl"/>
              <a:t>  </a:t>
            </a:r>
            <a:endParaRPr/>
          </a:p>
        </p:txBody>
      </p:sp>
      <p:sp>
        <p:nvSpPr>
          <p:cNvPr id="912" name="Google Shape;912;p23"/>
          <p:cNvSpPr txBox="1">
            <a:spLocks noGrp="1"/>
          </p:cNvSpPr>
          <p:nvPr>
            <p:ph type="ctrTitle"/>
          </p:nvPr>
        </p:nvSpPr>
        <p:spPr>
          <a:xfrm>
            <a:off x="1441937" y="6007144"/>
            <a:ext cx="9308000" cy="658400"/>
          </a:xfrm>
          <a:prstGeom prst="rect">
            <a:avLst/>
          </a:prstGeom>
          <a:noFill/>
          <a:ln>
            <a:noFill/>
          </a:ln>
        </p:spPr>
        <p:txBody>
          <a:bodyPr spcFirstLastPara="1" wrap="square" lIns="0" tIns="0" rIns="0" bIns="0" anchor="t" anchorCtr="0">
            <a:normAutofit/>
          </a:bodyPr>
          <a:lstStyle/>
          <a:p>
            <a:r>
              <a:rPr lang="nl" dirty="0"/>
              <a:t>Bedankt!     Vragen?</a:t>
            </a:r>
            <a:endParaRPr dirty="0"/>
          </a:p>
        </p:txBody>
      </p:sp>
      <p:grpSp>
        <p:nvGrpSpPr>
          <p:cNvPr id="913" name="Google Shape;913;p23"/>
          <p:cNvGrpSpPr/>
          <p:nvPr/>
        </p:nvGrpSpPr>
        <p:grpSpPr>
          <a:xfrm>
            <a:off x="4568997" y="818742"/>
            <a:ext cx="3054000" cy="4996116"/>
            <a:chOff x="3426748" y="614056"/>
            <a:chExt cx="2290500" cy="3747087"/>
          </a:xfrm>
        </p:grpSpPr>
        <p:sp>
          <p:nvSpPr>
            <p:cNvPr id="914" name="Google Shape;914;p23"/>
            <p:cNvSpPr/>
            <p:nvPr/>
          </p:nvSpPr>
          <p:spPr>
            <a:xfrm rot="-5400000">
              <a:off x="4517138" y="4074250"/>
              <a:ext cx="109728" cy="464057"/>
            </a:xfrm>
            <a:custGeom>
              <a:avLst/>
              <a:gdLst/>
              <a:ahLst/>
              <a:cxnLst/>
              <a:rect l="l" t="t" r="r" b="b"/>
              <a:pathLst>
                <a:path w="146304" h="618743" extrusionOk="0">
                  <a:moveTo>
                    <a:pt x="0" y="0"/>
                  </a:moveTo>
                  <a:lnTo>
                    <a:pt x="105156" y="0"/>
                  </a:lnTo>
                  <a:cubicBezTo>
                    <a:pt x="121158" y="16002"/>
                    <a:pt x="130302" y="25146"/>
                    <a:pt x="146304" y="41148"/>
                  </a:cubicBezTo>
                  <a:lnTo>
                    <a:pt x="146304" y="577596"/>
                  </a:lnTo>
                  <a:cubicBezTo>
                    <a:pt x="130302" y="593598"/>
                    <a:pt x="121158" y="602742"/>
                    <a:pt x="105156" y="618744"/>
                  </a:cubicBezTo>
                  <a:lnTo>
                    <a:pt x="0" y="618744"/>
                  </a:lnTo>
                  <a:lnTo>
                    <a:pt x="0" y="0"/>
                  </a:lnTo>
                  <a:close/>
                </a:path>
              </a:pathLst>
            </a:custGeom>
            <a:solidFill>
              <a:srgbClr val="FB940B"/>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grpSp>
          <p:nvGrpSpPr>
            <p:cNvPr id="915" name="Google Shape;915;p23"/>
            <p:cNvGrpSpPr/>
            <p:nvPr/>
          </p:nvGrpSpPr>
          <p:grpSpPr>
            <a:xfrm>
              <a:off x="3967046" y="3315170"/>
              <a:ext cx="1207951" cy="286116"/>
              <a:chOff x="5289395" y="3573512"/>
              <a:chExt cx="1610601" cy="381488"/>
            </a:xfrm>
          </p:grpSpPr>
          <p:sp>
            <p:nvSpPr>
              <p:cNvPr id="916" name="Google Shape;916;p23"/>
              <p:cNvSpPr/>
              <p:nvPr/>
            </p:nvSpPr>
            <p:spPr>
              <a:xfrm>
                <a:off x="5289395" y="3573512"/>
                <a:ext cx="1610601" cy="381488"/>
              </a:xfrm>
              <a:custGeom>
                <a:avLst/>
                <a:gdLst/>
                <a:ahLst/>
                <a:cxnLst/>
                <a:rect l="l" t="t" r="r" b="b"/>
                <a:pathLst>
                  <a:path w="2091690" h="454152" extrusionOk="0">
                    <a:moveTo>
                      <a:pt x="2077212" y="454152"/>
                    </a:moveTo>
                    <a:lnTo>
                      <a:pt x="13716" y="454152"/>
                    </a:lnTo>
                    <a:cubicBezTo>
                      <a:pt x="6096" y="454152"/>
                      <a:pt x="0" y="448056"/>
                      <a:pt x="0" y="440436"/>
                    </a:cubicBezTo>
                    <a:lnTo>
                      <a:pt x="0" y="13716"/>
                    </a:lnTo>
                    <a:cubicBezTo>
                      <a:pt x="0" y="6096"/>
                      <a:pt x="6096" y="0"/>
                      <a:pt x="13716" y="0"/>
                    </a:cubicBezTo>
                    <a:lnTo>
                      <a:pt x="2077974" y="0"/>
                    </a:lnTo>
                    <a:cubicBezTo>
                      <a:pt x="2085594" y="0"/>
                      <a:pt x="2091690" y="6096"/>
                      <a:pt x="2091690" y="13716"/>
                    </a:cubicBezTo>
                    <a:lnTo>
                      <a:pt x="2091690" y="440436"/>
                    </a:lnTo>
                    <a:cubicBezTo>
                      <a:pt x="2090928" y="448056"/>
                      <a:pt x="2084832" y="454152"/>
                      <a:pt x="2077212" y="454152"/>
                    </a:cubicBezTo>
                    <a:close/>
                  </a:path>
                </a:pathLst>
              </a:custGeom>
              <a:solidFill>
                <a:srgbClr val="02164E"/>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17" name="Google Shape;917;p23"/>
              <p:cNvSpPr/>
              <p:nvPr/>
            </p:nvSpPr>
            <p:spPr>
              <a:xfrm>
                <a:off x="6131744" y="3664342"/>
                <a:ext cx="88159" cy="137134"/>
              </a:xfrm>
              <a:custGeom>
                <a:avLst/>
                <a:gdLst/>
                <a:ahLst/>
                <a:cxnLst/>
                <a:rect l="l" t="t" r="r" b="b"/>
                <a:pathLst>
                  <a:path w="115240" h="179260" extrusionOk="0">
                    <a:moveTo>
                      <a:pt x="179" y="88392"/>
                    </a:moveTo>
                    <a:cubicBezTo>
                      <a:pt x="179" y="62484"/>
                      <a:pt x="179" y="37338"/>
                      <a:pt x="179" y="11430"/>
                    </a:cubicBezTo>
                    <a:cubicBezTo>
                      <a:pt x="179" y="8382"/>
                      <a:pt x="179" y="6096"/>
                      <a:pt x="179" y="3048"/>
                    </a:cubicBezTo>
                    <a:cubicBezTo>
                      <a:pt x="179" y="762"/>
                      <a:pt x="941" y="0"/>
                      <a:pt x="3227" y="0"/>
                    </a:cubicBezTo>
                    <a:cubicBezTo>
                      <a:pt x="3989" y="0"/>
                      <a:pt x="5513" y="0"/>
                      <a:pt x="6275" y="0"/>
                    </a:cubicBezTo>
                    <a:cubicBezTo>
                      <a:pt x="23801" y="0"/>
                      <a:pt x="42089" y="0"/>
                      <a:pt x="59615" y="0"/>
                    </a:cubicBezTo>
                    <a:cubicBezTo>
                      <a:pt x="69521" y="0"/>
                      <a:pt x="79427" y="2286"/>
                      <a:pt x="89333" y="6096"/>
                    </a:cubicBezTo>
                    <a:cubicBezTo>
                      <a:pt x="106097" y="12954"/>
                      <a:pt x="114479" y="25908"/>
                      <a:pt x="115241" y="44196"/>
                    </a:cubicBezTo>
                    <a:cubicBezTo>
                      <a:pt x="115241" y="48768"/>
                      <a:pt x="115241" y="53340"/>
                      <a:pt x="114479" y="58674"/>
                    </a:cubicBezTo>
                    <a:cubicBezTo>
                      <a:pt x="112193" y="75438"/>
                      <a:pt x="102287" y="86868"/>
                      <a:pt x="87047" y="93726"/>
                    </a:cubicBezTo>
                    <a:cubicBezTo>
                      <a:pt x="77141" y="98298"/>
                      <a:pt x="66473" y="99060"/>
                      <a:pt x="55043" y="99060"/>
                    </a:cubicBezTo>
                    <a:cubicBezTo>
                      <a:pt x="46661" y="99060"/>
                      <a:pt x="39041" y="99060"/>
                      <a:pt x="30659" y="99060"/>
                    </a:cubicBezTo>
                    <a:cubicBezTo>
                      <a:pt x="28373" y="99060"/>
                      <a:pt x="26087" y="99060"/>
                      <a:pt x="23801" y="99060"/>
                    </a:cubicBezTo>
                    <a:cubicBezTo>
                      <a:pt x="22277" y="99060"/>
                      <a:pt x="20753" y="100584"/>
                      <a:pt x="20753" y="102108"/>
                    </a:cubicBezTo>
                    <a:cubicBezTo>
                      <a:pt x="20753" y="105156"/>
                      <a:pt x="20753" y="107442"/>
                      <a:pt x="20753" y="110490"/>
                    </a:cubicBezTo>
                    <a:cubicBezTo>
                      <a:pt x="20753" y="129540"/>
                      <a:pt x="20753" y="149352"/>
                      <a:pt x="20753" y="168402"/>
                    </a:cubicBezTo>
                    <a:cubicBezTo>
                      <a:pt x="20753" y="171450"/>
                      <a:pt x="20753" y="173736"/>
                      <a:pt x="20753" y="176784"/>
                    </a:cubicBezTo>
                    <a:cubicBezTo>
                      <a:pt x="20753" y="178308"/>
                      <a:pt x="19991" y="179070"/>
                      <a:pt x="18467" y="179070"/>
                    </a:cubicBezTo>
                    <a:cubicBezTo>
                      <a:pt x="17705" y="179070"/>
                      <a:pt x="16943" y="179070"/>
                      <a:pt x="16181" y="179070"/>
                    </a:cubicBezTo>
                    <a:cubicBezTo>
                      <a:pt x="-2869" y="179070"/>
                      <a:pt x="179" y="182118"/>
                      <a:pt x="179" y="163830"/>
                    </a:cubicBezTo>
                    <a:cubicBezTo>
                      <a:pt x="179" y="138684"/>
                      <a:pt x="179" y="113538"/>
                      <a:pt x="179" y="88392"/>
                    </a:cubicBezTo>
                    <a:close/>
                    <a:moveTo>
                      <a:pt x="20753" y="48768"/>
                    </a:moveTo>
                    <a:cubicBezTo>
                      <a:pt x="20753" y="48768"/>
                      <a:pt x="20753" y="48768"/>
                      <a:pt x="20753" y="48768"/>
                    </a:cubicBezTo>
                    <a:cubicBezTo>
                      <a:pt x="20753" y="57150"/>
                      <a:pt x="20753" y="64770"/>
                      <a:pt x="20753" y="73152"/>
                    </a:cubicBezTo>
                    <a:cubicBezTo>
                      <a:pt x="20753" y="77724"/>
                      <a:pt x="21515" y="78486"/>
                      <a:pt x="26087" y="78486"/>
                    </a:cubicBezTo>
                    <a:cubicBezTo>
                      <a:pt x="37517" y="78486"/>
                      <a:pt x="48185" y="78486"/>
                      <a:pt x="59615" y="78486"/>
                    </a:cubicBezTo>
                    <a:cubicBezTo>
                      <a:pt x="64949" y="78486"/>
                      <a:pt x="69521" y="76962"/>
                      <a:pt x="74093" y="75438"/>
                    </a:cubicBezTo>
                    <a:cubicBezTo>
                      <a:pt x="84761" y="71628"/>
                      <a:pt x="93143" y="63246"/>
                      <a:pt x="93143" y="48006"/>
                    </a:cubicBezTo>
                    <a:cubicBezTo>
                      <a:pt x="93143" y="33528"/>
                      <a:pt x="84761" y="24384"/>
                      <a:pt x="74093" y="21336"/>
                    </a:cubicBezTo>
                    <a:cubicBezTo>
                      <a:pt x="71045" y="20574"/>
                      <a:pt x="67235" y="19050"/>
                      <a:pt x="64187" y="19050"/>
                    </a:cubicBezTo>
                    <a:cubicBezTo>
                      <a:pt x="51233" y="19050"/>
                      <a:pt x="38279" y="19050"/>
                      <a:pt x="26087" y="18288"/>
                    </a:cubicBezTo>
                    <a:cubicBezTo>
                      <a:pt x="22277" y="18288"/>
                      <a:pt x="21515" y="19050"/>
                      <a:pt x="21515" y="23622"/>
                    </a:cubicBezTo>
                    <a:cubicBezTo>
                      <a:pt x="20753" y="32766"/>
                      <a:pt x="20753" y="41148"/>
                      <a:pt x="20753" y="48768"/>
                    </a:cubicBezTo>
                    <a:close/>
                  </a:path>
                </a:pathLst>
              </a:custGeom>
              <a:solidFill>
                <a:srgbClr val="FB940B"/>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18" name="Google Shape;918;p23"/>
              <p:cNvSpPr/>
              <p:nvPr/>
            </p:nvSpPr>
            <p:spPr>
              <a:xfrm>
                <a:off x="6584342" y="3707768"/>
                <a:ext cx="89476" cy="95732"/>
              </a:xfrm>
              <a:custGeom>
                <a:avLst/>
                <a:gdLst/>
                <a:ahLst/>
                <a:cxnLst/>
                <a:rect l="l" t="t" r="r" b="b"/>
                <a:pathLst>
                  <a:path w="116962" h="125140" extrusionOk="0">
                    <a:moveTo>
                      <a:pt x="97151" y="88825"/>
                    </a:moveTo>
                    <a:cubicBezTo>
                      <a:pt x="103247" y="93397"/>
                      <a:pt x="107057" y="96445"/>
                      <a:pt x="110867" y="99493"/>
                    </a:cubicBezTo>
                    <a:cubicBezTo>
                      <a:pt x="111629" y="102541"/>
                      <a:pt x="110105" y="104065"/>
                      <a:pt x="108581" y="104827"/>
                    </a:cubicBezTo>
                    <a:cubicBezTo>
                      <a:pt x="94103" y="121591"/>
                      <a:pt x="75053" y="126925"/>
                      <a:pt x="53717" y="124639"/>
                    </a:cubicBezTo>
                    <a:cubicBezTo>
                      <a:pt x="12569" y="120829"/>
                      <a:pt x="-2671" y="85777"/>
                      <a:pt x="377" y="56059"/>
                    </a:cubicBezTo>
                    <a:cubicBezTo>
                      <a:pt x="1139" y="51487"/>
                      <a:pt x="1901" y="46915"/>
                      <a:pt x="3425" y="42343"/>
                    </a:cubicBezTo>
                    <a:cubicBezTo>
                      <a:pt x="12569" y="10339"/>
                      <a:pt x="43049" y="-2615"/>
                      <a:pt x="68957" y="433"/>
                    </a:cubicBezTo>
                    <a:cubicBezTo>
                      <a:pt x="94103" y="3481"/>
                      <a:pt x="110105" y="19483"/>
                      <a:pt x="115439" y="43867"/>
                    </a:cubicBezTo>
                    <a:cubicBezTo>
                      <a:pt x="116963" y="49963"/>
                      <a:pt x="116963" y="56821"/>
                      <a:pt x="116963" y="62917"/>
                    </a:cubicBezTo>
                    <a:cubicBezTo>
                      <a:pt x="116963" y="67489"/>
                      <a:pt x="116201" y="67489"/>
                      <a:pt x="111629" y="68251"/>
                    </a:cubicBezTo>
                    <a:cubicBezTo>
                      <a:pt x="109343" y="68251"/>
                      <a:pt x="107057" y="68251"/>
                      <a:pt x="104771" y="68251"/>
                    </a:cubicBezTo>
                    <a:cubicBezTo>
                      <a:pt x="80387" y="68251"/>
                      <a:pt x="56003" y="68251"/>
                      <a:pt x="31619" y="68251"/>
                    </a:cubicBezTo>
                    <a:cubicBezTo>
                      <a:pt x="28571" y="68251"/>
                      <a:pt x="26285" y="68251"/>
                      <a:pt x="23237" y="68251"/>
                    </a:cubicBezTo>
                    <a:cubicBezTo>
                      <a:pt x="22475" y="68251"/>
                      <a:pt x="21713" y="69013"/>
                      <a:pt x="21713" y="70537"/>
                    </a:cubicBezTo>
                    <a:cubicBezTo>
                      <a:pt x="21713" y="71299"/>
                      <a:pt x="21713" y="72061"/>
                      <a:pt x="21713" y="72823"/>
                    </a:cubicBezTo>
                    <a:cubicBezTo>
                      <a:pt x="25523" y="94159"/>
                      <a:pt x="43049" y="108637"/>
                      <a:pt x="65147" y="106351"/>
                    </a:cubicBezTo>
                    <a:cubicBezTo>
                      <a:pt x="76577" y="104827"/>
                      <a:pt x="85721" y="101017"/>
                      <a:pt x="94103" y="92635"/>
                    </a:cubicBezTo>
                    <a:cubicBezTo>
                      <a:pt x="94865" y="91873"/>
                      <a:pt x="95627" y="90349"/>
                      <a:pt x="97151" y="88825"/>
                    </a:cubicBezTo>
                    <a:close/>
                    <a:moveTo>
                      <a:pt x="58289" y="52249"/>
                    </a:moveTo>
                    <a:cubicBezTo>
                      <a:pt x="58289" y="52249"/>
                      <a:pt x="58289" y="52249"/>
                      <a:pt x="58289" y="52249"/>
                    </a:cubicBezTo>
                    <a:cubicBezTo>
                      <a:pt x="68957" y="52249"/>
                      <a:pt x="79625" y="52249"/>
                      <a:pt x="90293" y="52249"/>
                    </a:cubicBezTo>
                    <a:cubicBezTo>
                      <a:pt x="94103" y="52249"/>
                      <a:pt x="95627" y="51487"/>
                      <a:pt x="94865" y="47677"/>
                    </a:cubicBezTo>
                    <a:cubicBezTo>
                      <a:pt x="93341" y="34723"/>
                      <a:pt x="86483" y="25579"/>
                      <a:pt x="74291" y="21007"/>
                    </a:cubicBezTo>
                    <a:cubicBezTo>
                      <a:pt x="63623" y="17197"/>
                      <a:pt x="52193" y="17197"/>
                      <a:pt x="41525" y="22531"/>
                    </a:cubicBezTo>
                    <a:cubicBezTo>
                      <a:pt x="30095" y="27865"/>
                      <a:pt x="23999" y="37009"/>
                      <a:pt x="20951" y="48439"/>
                    </a:cubicBezTo>
                    <a:cubicBezTo>
                      <a:pt x="20189" y="50725"/>
                      <a:pt x="21713" y="52249"/>
                      <a:pt x="23999" y="52249"/>
                    </a:cubicBezTo>
                    <a:cubicBezTo>
                      <a:pt x="35429" y="52249"/>
                      <a:pt x="46859" y="52249"/>
                      <a:pt x="58289" y="52249"/>
                    </a:cubicBezTo>
                    <a:close/>
                  </a:path>
                </a:pathLst>
              </a:custGeom>
              <a:solidFill>
                <a:srgbClr val="FFFFFF"/>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19" name="Google Shape;919;p23"/>
              <p:cNvSpPr/>
              <p:nvPr/>
            </p:nvSpPr>
            <p:spPr>
              <a:xfrm>
                <a:off x="6015904" y="3707753"/>
                <a:ext cx="89061" cy="95954"/>
              </a:xfrm>
              <a:custGeom>
                <a:avLst/>
                <a:gdLst/>
                <a:ahLst/>
                <a:cxnLst/>
                <a:rect l="l" t="t" r="r" b="b"/>
                <a:pathLst>
                  <a:path w="116419" h="125430" extrusionOk="0">
                    <a:moveTo>
                      <a:pt x="98132" y="89607"/>
                    </a:moveTo>
                    <a:cubicBezTo>
                      <a:pt x="102704" y="93417"/>
                      <a:pt x="107276" y="96465"/>
                      <a:pt x="111848" y="100275"/>
                    </a:cubicBezTo>
                    <a:cubicBezTo>
                      <a:pt x="107276" y="107895"/>
                      <a:pt x="101180" y="113229"/>
                      <a:pt x="94322" y="117039"/>
                    </a:cubicBezTo>
                    <a:cubicBezTo>
                      <a:pt x="72986" y="127707"/>
                      <a:pt x="51650" y="128469"/>
                      <a:pt x="30314" y="117801"/>
                    </a:cubicBezTo>
                    <a:cubicBezTo>
                      <a:pt x="18884" y="111705"/>
                      <a:pt x="10502" y="102561"/>
                      <a:pt x="5930" y="90369"/>
                    </a:cubicBezTo>
                    <a:cubicBezTo>
                      <a:pt x="-928" y="74367"/>
                      <a:pt x="-1690" y="58365"/>
                      <a:pt x="2882" y="41601"/>
                    </a:cubicBezTo>
                    <a:cubicBezTo>
                      <a:pt x="12788" y="9597"/>
                      <a:pt x="42506" y="-2595"/>
                      <a:pt x="67652" y="453"/>
                    </a:cubicBezTo>
                    <a:cubicBezTo>
                      <a:pt x="94322" y="3501"/>
                      <a:pt x="111086" y="20265"/>
                      <a:pt x="114896" y="46935"/>
                    </a:cubicBezTo>
                    <a:cubicBezTo>
                      <a:pt x="115658" y="52269"/>
                      <a:pt x="116420" y="58365"/>
                      <a:pt x="116420" y="63699"/>
                    </a:cubicBezTo>
                    <a:cubicBezTo>
                      <a:pt x="116420" y="67509"/>
                      <a:pt x="115658" y="68271"/>
                      <a:pt x="111848" y="68271"/>
                    </a:cubicBezTo>
                    <a:cubicBezTo>
                      <a:pt x="106514" y="68271"/>
                      <a:pt x="101942" y="68271"/>
                      <a:pt x="96608" y="68271"/>
                    </a:cubicBezTo>
                    <a:cubicBezTo>
                      <a:pt x="75272" y="68271"/>
                      <a:pt x="53174" y="68271"/>
                      <a:pt x="31838" y="68271"/>
                    </a:cubicBezTo>
                    <a:cubicBezTo>
                      <a:pt x="28790" y="68271"/>
                      <a:pt x="24980" y="67509"/>
                      <a:pt x="21932" y="69033"/>
                    </a:cubicBezTo>
                    <a:cubicBezTo>
                      <a:pt x="21932" y="85035"/>
                      <a:pt x="33362" y="101037"/>
                      <a:pt x="49364" y="104847"/>
                    </a:cubicBezTo>
                    <a:cubicBezTo>
                      <a:pt x="65366" y="108657"/>
                      <a:pt x="79082" y="105609"/>
                      <a:pt x="92036" y="94179"/>
                    </a:cubicBezTo>
                    <a:cubicBezTo>
                      <a:pt x="93560" y="93417"/>
                      <a:pt x="95846" y="91893"/>
                      <a:pt x="98132" y="89607"/>
                    </a:cubicBezTo>
                    <a:close/>
                    <a:moveTo>
                      <a:pt x="57746" y="52269"/>
                    </a:moveTo>
                    <a:cubicBezTo>
                      <a:pt x="57746" y="52269"/>
                      <a:pt x="57746" y="52269"/>
                      <a:pt x="57746" y="52269"/>
                    </a:cubicBezTo>
                    <a:cubicBezTo>
                      <a:pt x="60794" y="52269"/>
                      <a:pt x="63080" y="52269"/>
                      <a:pt x="66128" y="52269"/>
                    </a:cubicBezTo>
                    <a:cubicBezTo>
                      <a:pt x="74510" y="52269"/>
                      <a:pt x="82892" y="52269"/>
                      <a:pt x="91274" y="52269"/>
                    </a:cubicBezTo>
                    <a:cubicBezTo>
                      <a:pt x="94322" y="52269"/>
                      <a:pt x="95084" y="51507"/>
                      <a:pt x="95084" y="47697"/>
                    </a:cubicBezTo>
                    <a:cubicBezTo>
                      <a:pt x="93560" y="34743"/>
                      <a:pt x="86702" y="25599"/>
                      <a:pt x="74510" y="21027"/>
                    </a:cubicBezTo>
                    <a:cubicBezTo>
                      <a:pt x="63842" y="17217"/>
                      <a:pt x="52412" y="17217"/>
                      <a:pt x="41744" y="21789"/>
                    </a:cubicBezTo>
                    <a:cubicBezTo>
                      <a:pt x="31076" y="26361"/>
                      <a:pt x="24218" y="35505"/>
                      <a:pt x="21932" y="46935"/>
                    </a:cubicBezTo>
                    <a:cubicBezTo>
                      <a:pt x="21170" y="50745"/>
                      <a:pt x="21932" y="52269"/>
                      <a:pt x="25742" y="52269"/>
                    </a:cubicBezTo>
                    <a:cubicBezTo>
                      <a:pt x="36410" y="52269"/>
                      <a:pt x="47078" y="52269"/>
                      <a:pt x="57746" y="52269"/>
                    </a:cubicBezTo>
                    <a:close/>
                  </a:path>
                </a:pathLst>
              </a:custGeom>
              <a:solidFill>
                <a:srgbClr val="FFFFFF"/>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20" name="Google Shape;920;p23"/>
              <p:cNvSpPr/>
              <p:nvPr/>
            </p:nvSpPr>
            <p:spPr>
              <a:xfrm>
                <a:off x="5563675" y="3708289"/>
                <a:ext cx="78048" cy="95256"/>
              </a:xfrm>
              <a:custGeom>
                <a:avLst/>
                <a:gdLst/>
                <a:ahLst/>
                <a:cxnLst/>
                <a:rect l="l" t="t" r="r" b="b"/>
                <a:pathLst>
                  <a:path w="102024" h="124518" extrusionOk="0">
                    <a:moveTo>
                      <a:pt x="5250" y="18802"/>
                    </a:moveTo>
                    <a:cubicBezTo>
                      <a:pt x="7536" y="14230"/>
                      <a:pt x="12108" y="11944"/>
                      <a:pt x="15918" y="9658"/>
                    </a:cubicBezTo>
                    <a:cubicBezTo>
                      <a:pt x="34206" y="-248"/>
                      <a:pt x="52494" y="-2534"/>
                      <a:pt x="72306" y="2800"/>
                    </a:cubicBezTo>
                    <a:cubicBezTo>
                      <a:pt x="88308" y="7372"/>
                      <a:pt x="96690" y="18040"/>
                      <a:pt x="99738" y="33280"/>
                    </a:cubicBezTo>
                    <a:cubicBezTo>
                      <a:pt x="101262" y="39376"/>
                      <a:pt x="101262" y="45472"/>
                      <a:pt x="101262" y="51568"/>
                    </a:cubicBezTo>
                    <a:cubicBezTo>
                      <a:pt x="101262" y="66046"/>
                      <a:pt x="101262" y="81286"/>
                      <a:pt x="101262" y="95764"/>
                    </a:cubicBezTo>
                    <a:cubicBezTo>
                      <a:pt x="101262" y="104146"/>
                      <a:pt x="102024" y="111766"/>
                      <a:pt x="102024" y="120148"/>
                    </a:cubicBezTo>
                    <a:cubicBezTo>
                      <a:pt x="95928" y="120910"/>
                      <a:pt x="89832" y="120910"/>
                      <a:pt x="84498" y="120148"/>
                    </a:cubicBezTo>
                    <a:cubicBezTo>
                      <a:pt x="82212" y="115576"/>
                      <a:pt x="84498" y="110242"/>
                      <a:pt x="82212" y="106432"/>
                    </a:cubicBezTo>
                    <a:cubicBezTo>
                      <a:pt x="79926" y="106432"/>
                      <a:pt x="78402" y="108718"/>
                      <a:pt x="77640" y="110242"/>
                    </a:cubicBezTo>
                    <a:cubicBezTo>
                      <a:pt x="70020" y="117862"/>
                      <a:pt x="60876" y="122434"/>
                      <a:pt x="50208" y="123958"/>
                    </a:cubicBezTo>
                    <a:cubicBezTo>
                      <a:pt x="39540" y="125482"/>
                      <a:pt x="28872" y="123958"/>
                      <a:pt x="18966" y="118624"/>
                    </a:cubicBezTo>
                    <a:cubicBezTo>
                      <a:pt x="-6942" y="106432"/>
                      <a:pt x="-3894" y="72142"/>
                      <a:pt x="13632" y="59950"/>
                    </a:cubicBezTo>
                    <a:cubicBezTo>
                      <a:pt x="22014" y="54616"/>
                      <a:pt x="31158" y="51568"/>
                      <a:pt x="41064" y="50044"/>
                    </a:cubicBezTo>
                    <a:cubicBezTo>
                      <a:pt x="51732" y="47758"/>
                      <a:pt x="61638" y="47758"/>
                      <a:pt x="72306" y="47758"/>
                    </a:cubicBezTo>
                    <a:cubicBezTo>
                      <a:pt x="74592" y="47758"/>
                      <a:pt x="76878" y="47758"/>
                      <a:pt x="79164" y="47758"/>
                    </a:cubicBezTo>
                    <a:cubicBezTo>
                      <a:pt x="81450" y="47758"/>
                      <a:pt x="82212" y="46234"/>
                      <a:pt x="82212" y="44710"/>
                    </a:cubicBezTo>
                    <a:cubicBezTo>
                      <a:pt x="82974" y="31756"/>
                      <a:pt x="76116" y="22612"/>
                      <a:pt x="63162" y="19564"/>
                    </a:cubicBezTo>
                    <a:cubicBezTo>
                      <a:pt x="49446" y="16516"/>
                      <a:pt x="37254" y="19564"/>
                      <a:pt x="25062" y="25660"/>
                    </a:cubicBezTo>
                    <a:cubicBezTo>
                      <a:pt x="22776" y="27184"/>
                      <a:pt x="20490" y="30232"/>
                      <a:pt x="17442" y="29470"/>
                    </a:cubicBezTo>
                    <a:cubicBezTo>
                      <a:pt x="14394" y="28708"/>
                      <a:pt x="12108" y="24898"/>
                      <a:pt x="9822" y="22612"/>
                    </a:cubicBezTo>
                    <a:cubicBezTo>
                      <a:pt x="7536" y="21850"/>
                      <a:pt x="6774" y="20326"/>
                      <a:pt x="5250" y="18802"/>
                    </a:cubicBezTo>
                    <a:close/>
                    <a:moveTo>
                      <a:pt x="44112" y="107956"/>
                    </a:moveTo>
                    <a:cubicBezTo>
                      <a:pt x="53256" y="107956"/>
                      <a:pt x="61638" y="106432"/>
                      <a:pt x="69258" y="100336"/>
                    </a:cubicBezTo>
                    <a:cubicBezTo>
                      <a:pt x="79164" y="91954"/>
                      <a:pt x="82212" y="80524"/>
                      <a:pt x="81450" y="67570"/>
                    </a:cubicBezTo>
                    <a:cubicBezTo>
                      <a:pt x="81450" y="66046"/>
                      <a:pt x="80688" y="65284"/>
                      <a:pt x="79164" y="65284"/>
                    </a:cubicBezTo>
                    <a:cubicBezTo>
                      <a:pt x="65448" y="65284"/>
                      <a:pt x="52494" y="64522"/>
                      <a:pt x="38778" y="67570"/>
                    </a:cubicBezTo>
                    <a:cubicBezTo>
                      <a:pt x="34968" y="68332"/>
                      <a:pt x="31158" y="70618"/>
                      <a:pt x="28110" y="72904"/>
                    </a:cubicBezTo>
                    <a:cubicBezTo>
                      <a:pt x="16680" y="80524"/>
                      <a:pt x="18204" y="101098"/>
                      <a:pt x="32682" y="105670"/>
                    </a:cubicBezTo>
                    <a:cubicBezTo>
                      <a:pt x="36492" y="107194"/>
                      <a:pt x="40302" y="107194"/>
                      <a:pt x="44112" y="107956"/>
                    </a:cubicBezTo>
                    <a:close/>
                  </a:path>
                </a:pathLst>
              </a:custGeom>
              <a:solidFill>
                <a:srgbClr val="FFFFFF"/>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21" name="Google Shape;921;p23"/>
              <p:cNvSpPr/>
              <p:nvPr/>
            </p:nvSpPr>
            <p:spPr>
              <a:xfrm>
                <a:off x="6238851" y="3707370"/>
                <a:ext cx="79926" cy="96393"/>
              </a:xfrm>
              <a:custGeom>
                <a:avLst/>
                <a:gdLst/>
                <a:ahLst/>
                <a:cxnLst/>
                <a:rect l="l" t="t" r="r" b="b"/>
                <a:pathLst>
                  <a:path w="104479" h="126004" extrusionOk="0">
                    <a:moveTo>
                      <a:pt x="82035" y="106871"/>
                    </a:moveTo>
                    <a:cubicBezTo>
                      <a:pt x="81273" y="108394"/>
                      <a:pt x="80511" y="108394"/>
                      <a:pt x="79749" y="109156"/>
                    </a:cubicBezTo>
                    <a:cubicBezTo>
                      <a:pt x="65271" y="127444"/>
                      <a:pt x="41649" y="129731"/>
                      <a:pt x="21075" y="121349"/>
                    </a:cubicBezTo>
                    <a:cubicBezTo>
                      <a:pt x="11169" y="117539"/>
                      <a:pt x="3549" y="110681"/>
                      <a:pt x="1263" y="100013"/>
                    </a:cubicBezTo>
                    <a:cubicBezTo>
                      <a:pt x="-1785" y="87059"/>
                      <a:pt x="-261" y="69533"/>
                      <a:pt x="16503" y="59626"/>
                    </a:cubicBezTo>
                    <a:cubicBezTo>
                      <a:pt x="24123" y="55054"/>
                      <a:pt x="31743" y="52769"/>
                      <a:pt x="40125" y="51244"/>
                    </a:cubicBezTo>
                    <a:cubicBezTo>
                      <a:pt x="48507" y="49721"/>
                      <a:pt x="56889" y="48959"/>
                      <a:pt x="65271" y="48959"/>
                    </a:cubicBezTo>
                    <a:cubicBezTo>
                      <a:pt x="69081" y="48959"/>
                      <a:pt x="73653" y="48959"/>
                      <a:pt x="77463" y="48959"/>
                    </a:cubicBezTo>
                    <a:cubicBezTo>
                      <a:pt x="81273" y="48959"/>
                      <a:pt x="82035" y="48196"/>
                      <a:pt x="82035" y="43624"/>
                    </a:cubicBezTo>
                    <a:cubicBezTo>
                      <a:pt x="81273" y="29909"/>
                      <a:pt x="75177" y="22289"/>
                      <a:pt x="61461" y="20003"/>
                    </a:cubicBezTo>
                    <a:cubicBezTo>
                      <a:pt x="48507" y="16954"/>
                      <a:pt x="37077" y="20003"/>
                      <a:pt x="25647" y="26099"/>
                    </a:cubicBezTo>
                    <a:cubicBezTo>
                      <a:pt x="23361" y="27623"/>
                      <a:pt x="20313" y="29146"/>
                      <a:pt x="18027" y="30671"/>
                    </a:cubicBezTo>
                    <a:cubicBezTo>
                      <a:pt x="13455" y="28384"/>
                      <a:pt x="11169" y="24574"/>
                      <a:pt x="8121" y="20764"/>
                    </a:cubicBezTo>
                    <a:cubicBezTo>
                      <a:pt x="6597" y="19241"/>
                      <a:pt x="6597" y="17716"/>
                      <a:pt x="8883" y="15431"/>
                    </a:cubicBezTo>
                    <a:cubicBezTo>
                      <a:pt x="17265" y="8573"/>
                      <a:pt x="26409" y="4001"/>
                      <a:pt x="36315" y="1714"/>
                    </a:cubicBezTo>
                    <a:cubicBezTo>
                      <a:pt x="46983" y="-571"/>
                      <a:pt x="58413" y="-571"/>
                      <a:pt x="69081" y="1714"/>
                    </a:cubicBezTo>
                    <a:cubicBezTo>
                      <a:pt x="85083" y="5524"/>
                      <a:pt x="95751" y="14669"/>
                      <a:pt x="100323" y="31433"/>
                    </a:cubicBezTo>
                    <a:cubicBezTo>
                      <a:pt x="101847" y="37529"/>
                      <a:pt x="101847" y="43624"/>
                      <a:pt x="102609" y="49721"/>
                    </a:cubicBezTo>
                    <a:cubicBezTo>
                      <a:pt x="102609" y="64199"/>
                      <a:pt x="102609" y="77914"/>
                      <a:pt x="102609" y="92393"/>
                    </a:cubicBezTo>
                    <a:cubicBezTo>
                      <a:pt x="102609" y="100774"/>
                      <a:pt x="102609" y="108394"/>
                      <a:pt x="104133" y="116776"/>
                    </a:cubicBezTo>
                    <a:cubicBezTo>
                      <a:pt x="104895" y="120586"/>
                      <a:pt x="104895" y="122873"/>
                      <a:pt x="98799" y="122111"/>
                    </a:cubicBezTo>
                    <a:cubicBezTo>
                      <a:pt x="85083" y="121349"/>
                      <a:pt x="85083" y="125159"/>
                      <a:pt x="84321" y="109156"/>
                    </a:cubicBezTo>
                    <a:cubicBezTo>
                      <a:pt x="83559" y="109156"/>
                      <a:pt x="82797" y="108394"/>
                      <a:pt x="82035" y="106871"/>
                    </a:cubicBezTo>
                    <a:close/>
                    <a:moveTo>
                      <a:pt x="66033" y="65723"/>
                    </a:moveTo>
                    <a:cubicBezTo>
                      <a:pt x="66033" y="65723"/>
                      <a:pt x="66033" y="65723"/>
                      <a:pt x="66033" y="65723"/>
                    </a:cubicBezTo>
                    <a:cubicBezTo>
                      <a:pt x="62223" y="65723"/>
                      <a:pt x="58413" y="65723"/>
                      <a:pt x="54603" y="65723"/>
                    </a:cubicBezTo>
                    <a:cubicBezTo>
                      <a:pt x="46221" y="66484"/>
                      <a:pt x="38601" y="67246"/>
                      <a:pt x="30981" y="71819"/>
                    </a:cubicBezTo>
                    <a:cubicBezTo>
                      <a:pt x="23361" y="76391"/>
                      <a:pt x="19551" y="83249"/>
                      <a:pt x="20313" y="91631"/>
                    </a:cubicBezTo>
                    <a:cubicBezTo>
                      <a:pt x="21837" y="100774"/>
                      <a:pt x="27171" y="106109"/>
                      <a:pt x="35553" y="107633"/>
                    </a:cubicBezTo>
                    <a:cubicBezTo>
                      <a:pt x="40887" y="108394"/>
                      <a:pt x="46221" y="109156"/>
                      <a:pt x="51555" y="108394"/>
                    </a:cubicBezTo>
                    <a:cubicBezTo>
                      <a:pt x="63747" y="106871"/>
                      <a:pt x="72891" y="100013"/>
                      <a:pt x="77463" y="88583"/>
                    </a:cubicBezTo>
                    <a:cubicBezTo>
                      <a:pt x="80511" y="82486"/>
                      <a:pt x="80511" y="75629"/>
                      <a:pt x="80511" y="68771"/>
                    </a:cubicBezTo>
                    <a:cubicBezTo>
                      <a:pt x="80511" y="66484"/>
                      <a:pt x="78987" y="64961"/>
                      <a:pt x="76701" y="64961"/>
                    </a:cubicBezTo>
                    <a:cubicBezTo>
                      <a:pt x="74415" y="65723"/>
                      <a:pt x="70605" y="65723"/>
                      <a:pt x="66033" y="65723"/>
                    </a:cubicBezTo>
                    <a:close/>
                  </a:path>
                </a:pathLst>
              </a:custGeom>
              <a:solidFill>
                <a:srgbClr val="FFFFFF"/>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22" name="Google Shape;922;p23"/>
              <p:cNvSpPr/>
              <p:nvPr/>
            </p:nvSpPr>
            <p:spPr>
              <a:xfrm>
                <a:off x="5377484" y="3663758"/>
                <a:ext cx="106182" cy="137579"/>
              </a:xfrm>
              <a:custGeom>
                <a:avLst/>
                <a:gdLst/>
                <a:ahLst/>
                <a:cxnLst/>
                <a:rect l="l" t="t" r="r" b="b"/>
                <a:pathLst>
                  <a:path w="138800" h="179842" extrusionOk="0">
                    <a:moveTo>
                      <a:pt x="69354" y="762"/>
                    </a:moveTo>
                    <a:cubicBezTo>
                      <a:pt x="88404" y="762"/>
                      <a:pt x="107454" y="762"/>
                      <a:pt x="127266" y="762"/>
                    </a:cubicBezTo>
                    <a:cubicBezTo>
                      <a:pt x="129552" y="762"/>
                      <a:pt x="131838" y="762"/>
                      <a:pt x="134124" y="762"/>
                    </a:cubicBezTo>
                    <a:cubicBezTo>
                      <a:pt x="137934" y="762"/>
                      <a:pt x="138696" y="1524"/>
                      <a:pt x="138696" y="6096"/>
                    </a:cubicBezTo>
                    <a:cubicBezTo>
                      <a:pt x="138696" y="22860"/>
                      <a:pt x="140982" y="20574"/>
                      <a:pt x="124218" y="20574"/>
                    </a:cubicBezTo>
                    <a:cubicBezTo>
                      <a:pt x="112788" y="20574"/>
                      <a:pt x="101358" y="20574"/>
                      <a:pt x="89928" y="20574"/>
                    </a:cubicBezTo>
                    <a:cubicBezTo>
                      <a:pt x="87642" y="20574"/>
                      <a:pt x="85356" y="20574"/>
                      <a:pt x="83070" y="20574"/>
                    </a:cubicBezTo>
                    <a:cubicBezTo>
                      <a:pt x="81546" y="20574"/>
                      <a:pt x="80022" y="21336"/>
                      <a:pt x="80022" y="23622"/>
                    </a:cubicBezTo>
                    <a:cubicBezTo>
                      <a:pt x="80022" y="26670"/>
                      <a:pt x="80022" y="29718"/>
                      <a:pt x="80022" y="32766"/>
                    </a:cubicBezTo>
                    <a:cubicBezTo>
                      <a:pt x="80022" y="77724"/>
                      <a:pt x="80022" y="123444"/>
                      <a:pt x="80022" y="168402"/>
                    </a:cubicBezTo>
                    <a:cubicBezTo>
                      <a:pt x="80022" y="180594"/>
                      <a:pt x="81546" y="179832"/>
                      <a:pt x="68592" y="179832"/>
                    </a:cubicBezTo>
                    <a:cubicBezTo>
                      <a:pt x="57924" y="179832"/>
                      <a:pt x="58686" y="180594"/>
                      <a:pt x="58686" y="169164"/>
                    </a:cubicBezTo>
                    <a:cubicBezTo>
                      <a:pt x="58686" y="123444"/>
                      <a:pt x="58686" y="77724"/>
                      <a:pt x="58686" y="31242"/>
                    </a:cubicBezTo>
                    <a:cubicBezTo>
                      <a:pt x="58686" y="19050"/>
                      <a:pt x="59448" y="19812"/>
                      <a:pt x="48018" y="19812"/>
                    </a:cubicBezTo>
                    <a:cubicBezTo>
                      <a:pt x="35826" y="19812"/>
                      <a:pt x="22872" y="19812"/>
                      <a:pt x="10680" y="19812"/>
                    </a:cubicBezTo>
                    <a:cubicBezTo>
                      <a:pt x="8394" y="19812"/>
                      <a:pt x="6108" y="19812"/>
                      <a:pt x="3822" y="19812"/>
                    </a:cubicBezTo>
                    <a:cubicBezTo>
                      <a:pt x="1536" y="19812"/>
                      <a:pt x="12" y="18288"/>
                      <a:pt x="12" y="16002"/>
                    </a:cubicBezTo>
                    <a:cubicBezTo>
                      <a:pt x="12" y="13716"/>
                      <a:pt x="12" y="12192"/>
                      <a:pt x="12" y="9906"/>
                    </a:cubicBezTo>
                    <a:cubicBezTo>
                      <a:pt x="12" y="0"/>
                      <a:pt x="-750" y="0"/>
                      <a:pt x="9918" y="0"/>
                    </a:cubicBezTo>
                    <a:cubicBezTo>
                      <a:pt x="28206" y="762"/>
                      <a:pt x="48780" y="762"/>
                      <a:pt x="69354" y="762"/>
                    </a:cubicBezTo>
                    <a:close/>
                  </a:path>
                </a:pathLst>
              </a:custGeom>
              <a:solidFill>
                <a:srgbClr val="FB940B"/>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23" name="Google Shape;923;p23"/>
              <p:cNvSpPr/>
              <p:nvPr/>
            </p:nvSpPr>
            <p:spPr>
              <a:xfrm>
                <a:off x="5669213" y="3708353"/>
                <a:ext cx="78696" cy="92432"/>
              </a:xfrm>
              <a:custGeom>
                <a:avLst/>
                <a:gdLst/>
                <a:ahLst/>
                <a:cxnLst/>
                <a:rect l="l" t="t" r="r" b="b"/>
                <a:pathLst>
                  <a:path w="102870" h="120826" extrusionOk="0">
                    <a:moveTo>
                      <a:pt x="19050" y="18719"/>
                    </a:moveTo>
                    <a:cubicBezTo>
                      <a:pt x="20574" y="19481"/>
                      <a:pt x="20574" y="17957"/>
                      <a:pt x="21336" y="17195"/>
                    </a:cubicBezTo>
                    <a:cubicBezTo>
                      <a:pt x="32004" y="2717"/>
                      <a:pt x="54864" y="-4903"/>
                      <a:pt x="76962" y="3479"/>
                    </a:cubicBezTo>
                    <a:cubicBezTo>
                      <a:pt x="90678" y="8813"/>
                      <a:pt x="98298" y="19481"/>
                      <a:pt x="101346" y="33197"/>
                    </a:cubicBezTo>
                    <a:cubicBezTo>
                      <a:pt x="102108" y="38531"/>
                      <a:pt x="102870" y="43865"/>
                      <a:pt x="102870" y="49199"/>
                    </a:cubicBezTo>
                    <a:cubicBezTo>
                      <a:pt x="102870" y="70535"/>
                      <a:pt x="102870" y="92633"/>
                      <a:pt x="102870" y="113969"/>
                    </a:cubicBezTo>
                    <a:cubicBezTo>
                      <a:pt x="102870" y="115493"/>
                      <a:pt x="102870" y="117017"/>
                      <a:pt x="102870" y="117779"/>
                    </a:cubicBezTo>
                    <a:cubicBezTo>
                      <a:pt x="102870" y="120065"/>
                      <a:pt x="101346" y="120827"/>
                      <a:pt x="99822" y="120827"/>
                    </a:cubicBezTo>
                    <a:cubicBezTo>
                      <a:pt x="95250" y="120827"/>
                      <a:pt x="90678" y="120827"/>
                      <a:pt x="86868" y="120827"/>
                    </a:cubicBezTo>
                    <a:cubicBezTo>
                      <a:pt x="84582" y="120827"/>
                      <a:pt x="83820" y="120065"/>
                      <a:pt x="83820" y="117779"/>
                    </a:cubicBezTo>
                    <a:cubicBezTo>
                      <a:pt x="83820" y="114731"/>
                      <a:pt x="83820" y="112445"/>
                      <a:pt x="83820" y="109397"/>
                    </a:cubicBezTo>
                    <a:cubicBezTo>
                      <a:pt x="83820" y="90347"/>
                      <a:pt x="83820" y="71297"/>
                      <a:pt x="83820" y="51485"/>
                    </a:cubicBezTo>
                    <a:cubicBezTo>
                      <a:pt x="83820" y="46151"/>
                      <a:pt x="83820" y="41579"/>
                      <a:pt x="82296" y="36245"/>
                    </a:cubicBezTo>
                    <a:cubicBezTo>
                      <a:pt x="79248" y="24053"/>
                      <a:pt x="71628" y="17195"/>
                      <a:pt x="59436" y="17195"/>
                    </a:cubicBezTo>
                    <a:cubicBezTo>
                      <a:pt x="41910" y="16433"/>
                      <a:pt x="28956" y="24053"/>
                      <a:pt x="23622" y="40055"/>
                    </a:cubicBezTo>
                    <a:cubicBezTo>
                      <a:pt x="20574" y="48437"/>
                      <a:pt x="20574" y="56819"/>
                      <a:pt x="20574" y="65201"/>
                    </a:cubicBezTo>
                    <a:cubicBezTo>
                      <a:pt x="20574" y="80441"/>
                      <a:pt x="20574" y="95681"/>
                      <a:pt x="20574" y="110921"/>
                    </a:cubicBezTo>
                    <a:cubicBezTo>
                      <a:pt x="20574" y="112445"/>
                      <a:pt x="20574" y="113969"/>
                      <a:pt x="20574" y="114731"/>
                    </a:cubicBezTo>
                    <a:cubicBezTo>
                      <a:pt x="20574" y="120065"/>
                      <a:pt x="19812" y="120065"/>
                      <a:pt x="15240" y="120065"/>
                    </a:cubicBezTo>
                    <a:cubicBezTo>
                      <a:pt x="-2286" y="120065"/>
                      <a:pt x="762" y="123113"/>
                      <a:pt x="762" y="106349"/>
                    </a:cubicBezTo>
                    <a:cubicBezTo>
                      <a:pt x="762" y="85013"/>
                      <a:pt x="762" y="63677"/>
                      <a:pt x="762" y="42341"/>
                    </a:cubicBezTo>
                    <a:cubicBezTo>
                      <a:pt x="762" y="30911"/>
                      <a:pt x="0" y="18719"/>
                      <a:pt x="0" y="7289"/>
                    </a:cubicBezTo>
                    <a:cubicBezTo>
                      <a:pt x="0" y="2717"/>
                      <a:pt x="762" y="2717"/>
                      <a:pt x="4572" y="1955"/>
                    </a:cubicBezTo>
                    <a:cubicBezTo>
                      <a:pt x="5334" y="1955"/>
                      <a:pt x="6096" y="1955"/>
                      <a:pt x="6858" y="1955"/>
                    </a:cubicBezTo>
                    <a:cubicBezTo>
                      <a:pt x="21336" y="1955"/>
                      <a:pt x="18288" y="431"/>
                      <a:pt x="19812" y="13385"/>
                    </a:cubicBezTo>
                    <a:cubicBezTo>
                      <a:pt x="18288" y="15671"/>
                      <a:pt x="17526" y="17957"/>
                      <a:pt x="19050" y="18719"/>
                    </a:cubicBezTo>
                    <a:close/>
                  </a:path>
                </a:pathLst>
              </a:custGeom>
              <a:solidFill>
                <a:srgbClr val="FFFFFF"/>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24" name="Google Shape;924;p23"/>
              <p:cNvSpPr/>
              <p:nvPr/>
            </p:nvSpPr>
            <p:spPr>
              <a:xfrm>
                <a:off x="6480194" y="3708038"/>
                <a:ext cx="79861" cy="93330"/>
              </a:xfrm>
              <a:custGeom>
                <a:avLst/>
                <a:gdLst/>
                <a:ahLst/>
                <a:cxnLst/>
                <a:rect l="l" t="t" r="r" b="b"/>
                <a:pathLst>
                  <a:path w="104394" h="122000" extrusionOk="0">
                    <a:moveTo>
                      <a:pt x="20574" y="19131"/>
                    </a:moveTo>
                    <a:cubicBezTo>
                      <a:pt x="22098" y="19131"/>
                      <a:pt x="22860" y="17607"/>
                      <a:pt x="23622" y="16083"/>
                    </a:cubicBezTo>
                    <a:cubicBezTo>
                      <a:pt x="34290" y="3891"/>
                      <a:pt x="48006" y="-681"/>
                      <a:pt x="63246" y="81"/>
                    </a:cubicBezTo>
                    <a:cubicBezTo>
                      <a:pt x="67056" y="81"/>
                      <a:pt x="71628" y="843"/>
                      <a:pt x="75438" y="2367"/>
                    </a:cubicBezTo>
                    <a:cubicBezTo>
                      <a:pt x="86868" y="5415"/>
                      <a:pt x="95250" y="13035"/>
                      <a:pt x="99822" y="23703"/>
                    </a:cubicBezTo>
                    <a:cubicBezTo>
                      <a:pt x="102870" y="30561"/>
                      <a:pt x="104394" y="38181"/>
                      <a:pt x="104394" y="45039"/>
                    </a:cubicBezTo>
                    <a:cubicBezTo>
                      <a:pt x="104394" y="68661"/>
                      <a:pt x="104394" y="92283"/>
                      <a:pt x="104394" y="115905"/>
                    </a:cubicBezTo>
                    <a:cubicBezTo>
                      <a:pt x="104394" y="116667"/>
                      <a:pt x="104394" y="117429"/>
                      <a:pt x="104394" y="118191"/>
                    </a:cubicBezTo>
                    <a:cubicBezTo>
                      <a:pt x="104394" y="120477"/>
                      <a:pt x="103632" y="121239"/>
                      <a:pt x="101346" y="121239"/>
                    </a:cubicBezTo>
                    <a:cubicBezTo>
                      <a:pt x="96774" y="121239"/>
                      <a:pt x="92202" y="121239"/>
                      <a:pt x="86868" y="121239"/>
                    </a:cubicBezTo>
                    <a:cubicBezTo>
                      <a:pt x="85344" y="121239"/>
                      <a:pt x="84582" y="120477"/>
                      <a:pt x="84582" y="118953"/>
                    </a:cubicBezTo>
                    <a:cubicBezTo>
                      <a:pt x="84582" y="115905"/>
                      <a:pt x="84582" y="113619"/>
                      <a:pt x="84582" y="110571"/>
                    </a:cubicBezTo>
                    <a:cubicBezTo>
                      <a:pt x="84582" y="90759"/>
                      <a:pt x="84582" y="71709"/>
                      <a:pt x="84582" y="51897"/>
                    </a:cubicBezTo>
                    <a:cubicBezTo>
                      <a:pt x="84582" y="45801"/>
                      <a:pt x="84582" y="40467"/>
                      <a:pt x="82296" y="35133"/>
                    </a:cubicBezTo>
                    <a:cubicBezTo>
                      <a:pt x="79248" y="26751"/>
                      <a:pt x="73152" y="21417"/>
                      <a:pt x="64008" y="19131"/>
                    </a:cubicBezTo>
                    <a:cubicBezTo>
                      <a:pt x="47244" y="15321"/>
                      <a:pt x="31242" y="23703"/>
                      <a:pt x="24384" y="39705"/>
                    </a:cubicBezTo>
                    <a:cubicBezTo>
                      <a:pt x="21336" y="46563"/>
                      <a:pt x="20574" y="54183"/>
                      <a:pt x="20574" y="61803"/>
                    </a:cubicBezTo>
                    <a:cubicBezTo>
                      <a:pt x="20574" y="77805"/>
                      <a:pt x="20574" y="94569"/>
                      <a:pt x="20574" y="110571"/>
                    </a:cubicBezTo>
                    <a:cubicBezTo>
                      <a:pt x="20574" y="113619"/>
                      <a:pt x="20574" y="115905"/>
                      <a:pt x="20574" y="118953"/>
                    </a:cubicBezTo>
                    <a:cubicBezTo>
                      <a:pt x="20574" y="121239"/>
                      <a:pt x="19050" y="122001"/>
                      <a:pt x="17526" y="122001"/>
                    </a:cubicBezTo>
                    <a:cubicBezTo>
                      <a:pt x="12954" y="122001"/>
                      <a:pt x="8382" y="122001"/>
                      <a:pt x="3048" y="122001"/>
                    </a:cubicBezTo>
                    <a:cubicBezTo>
                      <a:pt x="1524" y="122001"/>
                      <a:pt x="762" y="121239"/>
                      <a:pt x="762" y="119715"/>
                    </a:cubicBezTo>
                    <a:cubicBezTo>
                      <a:pt x="762" y="117429"/>
                      <a:pt x="762" y="115905"/>
                      <a:pt x="762" y="113619"/>
                    </a:cubicBezTo>
                    <a:cubicBezTo>
                      <a:pt x="762" y="105999"/>
                      <a:pt x="762" y="98379"/>
                      <a:pt x="762" y="89997"/>
                    </a:cubicBezTo>
                    <a:cubicBezTo>
                      <a:pt x="762" y="63327"/>
                      <a:pt x="1524" y="35895"/>
                      <a:pt x="0" y="9225"/>
                    </a:cubicBezTo>
                    <a:cubicBezTo>
                      <a:pt x="0" y="4653"/>
                      <a:pt x="0" y="3891"/>
                      <a:pt x="4572" y="3891"/>
                    </a:cubicBezTo>
                    <a:cubicBezTo>
                      <a:pt x="9144" y="3891"/>
                      <a:pt x="14478" y="2367"/>
                      <a:pt x="17526" y="4653"/>
                    </a:cubicBezTo>
                    <a:cubicBezTo>
                      <a:pt x="21336" y="7701"/>
                      <a:pt x="18288" y="13035"/>
                      <a:pt x="19050" y="16845"/>
                    </a:cubicBezTo>
                    <a:cubicBezTo>
                      <a:pt x="19812" y="17607"/>
                      <a:pt x="19050" y="19131"/>
                      <a:pt x="20574" y="19131"/>
                    </a:cubicBezTo>
                    <a:close/>
                  </a:path>
                </a:pathLst>
              </a:custGeom>
              <a:solidFill>
                <a:srgbClr val="FFFFFF"/>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25" name="Google Shape;925;p23"/>
              <p:cNvSpPr/>
              <p:nvPr/>
            </p:nvSpPr>
            <p:spPr>
              <a:xfrm>
                <a:off x="5767232" y="3708182"/>
                <a:ext cx="70803" cy="95517"/>
              </a:xfrm>
              <a:custGeom>
                <a:avLst/>
                <a:gdLst/>
                <a:ahLst/>
                <a:cxnLst/>
                <a:rect l="l" t="t" r="r" b="b"/>
                <a:pathLst>
                  <a:path w="92553" h="124859" extrusionOk="0">
                    <a:moveTo>
                      <a:pt x="0" y="102761"/>
                    </a:moveTo>
                    <a:cubicBezTo>
                      <a:pt x="5334" y="98951"/>
                      <a:pt x="9906" y="95141"/>
                      <a:pt x="14478" y="91331"/>
                    </a:cubicBezTo>
                    <a:cubicBezTo>
                      <a:pt x="17526" y="92093"/>
                      <a:pt x="19050" y="95141"/>
                      <a:pt x="20574" y="96665"/>
                    </a:cubicBezTo>
                    <a:cubicBezTo>
                      <a:pt x="31242" y="106571"/>
                      <a:pt x="43434" y="108857"/>
                      <a:pt x="57150" y="105047"/>
                    </a:cubicBezTo>
                    <a:cubicBezTo>
                      <a:pt x="60198" y="104285"/>
                      <a:pt x="63246" y="102761"/>
                      <a:pt x="66294" y="100475"/>
                    </a:cubicBezTo>
                    <a:cubicBezTo>
                      <a:pt x="73152" y="95141"/>
                      <a:pt x="73914" y="82187"/>
                      <a:pt x="64770" y="76091"/>
                    </a:cubicBezTo>
                    <a:cubicBezTo>
                      <a:pt x="60960" y="73805"/>
                      <a:pt x="56388" y="72281"/>
                      <a:pt x="51816" y="70757"/>
                    </a:cubicBezTo>
                    <a:cubicBezTo>
                      <a:pt x="46482" y="69233"/>
                      <a:pt x="40386" y="68471"/>
                      <a:pt x="35052" y="66947"/>
                    </a:cubicBezTo>
                    <a:cubicBezTo>
                      <a:pt x="30480" y="65423"/>
                      <a:pt x="26670" y="64661"/>
                      <a:pt x="22860" y="62375"/>
                    </a:cubicBezTo>
                    <a:cubicBezTo>
                      <a:pt x="0" y="53231"/>
                      <a:pt x="1524" y="26561"/>
                      <a:pt x="12954" y="14369"/>
                    </a:cubicBezTo>
                    <a:cubicBezTo>
                      <a:pt x="16764" y="10559"/>
                      <a:pt x="20574" y="7511"/>
                      <a:pt x="25146" y="5225"/>
                    </a:cubicBezTo>
                    <a:cubicBezTo>
                      <a:pt x="38862" y="-871"/>
                      <a:pt x="52578" y="-1633"/>
                      <a:pt x="66294" y="2939"/>
                    </a:cubicBezTo>
                    <a:cubicBezTo>
                      <a:pt x="76200" y="5987"/>
                      <a:pt x="83820" y="12083"/>
                      <a:pt x="88392" y="21227"/>
                    </a:cubicBezTo>
                    <a:cubicBezTo>
                      <a:pt x="84582" y="25799"/>
                      <a:pt x="78486" y="28085"/>
                      <a:pt x="73914" y="31895"/>
                    </a:cubicBezTo>
                    <a:cubicBezTo>
                      <a:pt x="70866" y="31895"/>
                      <a:pt x="70104" y="29609"/>
                      <a:pt x="68580" y="27323"/>
                    </a:cubicBezTo>
                    <a:cubicBezTo>
                      <a:pt x="61722" y="20465"/>
                      <a:pt x="49530" y="15131"/>
                      <a:pt x="35052" y="21227"/>
                    </a:cubicBezTo>
                    <a:cubicBezTo>
                      <a:pt x="32004" y="22751"/>
                      <a:pt x="28956" y="24275"/>
                      <a:pt x="26670" y="27323"/>
                    </a:cubicBezTo>
                    <a:cubicBezTo>
                      <a:pt x="22098" y="33419"/>
                      <a:pt x="22860" y="39515"/>
                      <a:pt x="28956" y="44087"/>
                    </a:cubicBezTo>
                    <a:cubicBezTo>
                      <a:pt x="32004" y="46373"/>
                      <a:pt x="35052" y="47897"/>
                      <a:pt x="38862" y="48659"/>
                    </a:cubicBezTo>
                    <a:cubicBezTo>
                      <a:pt x="44196" y="50183"/>
                      <a:pt x="50292" y="51707"/>
                      <a:pt x="55626" y="52469"/>
                    </a:cubicBezTo>
                    <a:cubicBezTo>
                      <a:pt x="61722" y="53993"/>
                      <a:pt x="67818" y="55517"/>
                      <a:pt x="73914" y="58565"/>
                    </a:cubicBezTo>
                    <a:cubicBezTo>
                      <a:pt x="98298" y="69233"/>
                      <a:pt x="96774" y="101999"/>
                      <a:pt x="80772" y="114191"/>
                    </a:cubicBezTo>
                    <a:cubicBezTo>
                      <a:pt x="75438" y="118001"/>
                      <a:pt x="70104" y="121049"/>
                      <a:pt x="64008" y="122573"/>
                    </a:cubicBezTo>
                    <a:cubicBezTo>
                      <a:pt x="51816" y="125621"/>
                      <a:pt x="39624" y="125621"/>
                      <a:pt x="26670" y="122573"/>
                    </a:cubicBezTo>
                    <a:cubicBezTo>
                      <a:pt x="16002" y="119525"/>
                      <a:pt x="6858" y="113429"/>
                      <a:pt x="0" y="102761"/>
                    </a:cubicBezTo>
                    <a:close/>
                  </a:path>
                </a:pathLst>
              </a:custGeom>
              <a:solidFill>
                <a:srgbClr val="FFFFFF"/>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26" name="Google Shape;926;p23"/>
              <p:cNvSpPr/>
              <p:nvPr/>
            </p:nvSpPr>
            <p:spPr>
              <a:xfrm>
                <a:off x="6757474" y="3708093"/>
                <a:ext cx="70424" cy="95607"/>
              </a:xfrm>
              <a:custGeom>
                <a:avLst/>
                <a:gdLst/>
                <a:ahLst/>
                <a:cxnLst/>
                <a:rect l="l" t="t" r="r" b="b"/>
                <a:pathLst>
                  <a:path w="92057" h="124976" extrusionOk="0">
                    <a:moveTo>
                      <a:pt x="12764" y="90687"/>
                    </a:moveTo>
                    <a:cubicBezTo>
                      <a:pt x="15812" y="93735"/>
                      <a:pt x="18098" y="96021"/>
                      <a:pt x="20384" y="98307"/>
                    </a:cubicBezTo>
                    <a:cubicBezTo>
                      <a:pt x="31814" y="107451"/>
                      <a:pt x="44768" y="108975"/>
                      <a:pt x="58484" y="103641"/>
                    </a:cubicBezTo>
                    <a:cubicBezTo>
                      <a:pt x="64579" y="101355"/>
                      <a:pt x="69152" y="96783"/>
                      <a:pt x="69152" y="89163"/>
                    </a:cubicBezTo>
                    <a:cubicBezTo>
                      <a:pt x="69152" y="83829"/>
                      <a:pt x="66866" y="79257"/>
                      <a:pt x="62294" y="76209"/>
                    </a:cubicBezTo>
                    <a:cubicBezTo>
                      <a:pt x="58484" y="73161"/>
                      <a:pt x="53912" y="72399"/>
                      <a:pt x="49339" y="70875"/>
                    </a:cubicBezTo>
                    <a:cubicBezTo>
                      <a:pt x="43244" y="69351"/>
                      <a:pt x="37148" y="67827"/>
                      <a:pt x="31814" y="66303"/>
                    </a:cubicBezTo>
                    <a:cubicBezTo>
                      <a:pt x="27242" y="64779"/>
                      <a:pt x="23432" y="64017"/>
                      <a:pt x="19622" y="61731"/>
                    </a:cubicBezTo>
                    <a:cubicBezTo>
                      <a:pt x="-2476" y="52587"/>
                      <a:pt x="-952" y="26679"/>
                      <a:pt x="9716" y="15249"/>
                    </a:cubicBezTo>
                    <a:cubicBezTo>
                      <a:pt x="12764" y="11439"/>
                      <a:pt x="17336" y="8391"/>
                      <a:pt x="21908" y="6105"/>
                    </a:cubicBezTo>
                    <a:cubicBezTo>
                      <a:pt x="36386" y="-753"/>
                      <a:pt x="51626" y="-2277"/>
                      <a:pt x="66866" y="3819"/>
                    </a:cubicBezTo>
                    <a:cubicBezTo>
                      <a:pt x="74486" y="6867"/>
                      <a:pt x="80582" y="11439"/>
                      <a:pt x="85154" y="17535"/>
                    </a:cubicBezTo>
                    <a:cubicBezTo>
                      <a:pt x="87439" y="20583"/>
                      <a:pt x="86678" y="21345"/>
                      <a:pt x="84392" y="23631"/>
                    </a:cubicBezTo>
                    <a:cubicBezTo>
                      <a:pt x="80582" y="26679"/>
                      <a:pt x="76009" y="28965"/>
                      <a:pt x="72199" y="32013"/>
                    </a:cubicBezTo>
                    <a:cubicBezTo>
                      <a:pt x="69152" y="30489"/>
                      <a:pt x="67628" y="27441"/>
                      <a:pt x="65342" y="25917"/>
                    </a:cubicBezTo>
                    <a:cubicBezTo>
                      <a:pt x="56959" y="18297"/>
                      <a:pt x="43244" y="16011"/>
                      <a:pt x="31052" y="22869"/>
                    </a:cubicBezTo>
                    <a:cubicBezTo>
                      <a:pt x="28004" y="24393"/>
                      <a:pt x="25718" y="26679"/>
                      <a:pt x="24194" y="29727"/>
                    </a:cubicBezTo>
                    <a:cubicBezTo>
                      <a:pt x="21908" y="35061"/>
                      <a:pt x="22669" y="39633"/>
                      <a:pt x="27242" y="43443"/>
                    </a:cubicBezTo>
                    <a:cubicBezTo>
                      <a:pt x="30289" y="46491"/>
                      <a:pt x="34099" y="48015"/>
                      <a:pt x="37909" y="48777"/>
                    </a:cubicBezTo>
                    <a:cubicBezTo>
                      <a:pt x="43244" y="50301"/>
                      <a:pt x="49339" y="51825"/>
                      <a:pt x="54674" y="52587"/>
                    </a:cubicBezTo>
                    <a:cubicBezTo>
                      <a:pt x="60769" y="54111"/>
                      <a:pt x="66866" y="55635"/>
                      <a:pt x="72962" y="57921"/>
                    </a:cubicBezTo>
                    <a:cubicBezTo>
                      <a:pt x="98108" y="68589"/>
                      <a:pt x="96584" y="102117"/>
                      <a:pt x="79058" y="115071"/>
                    </a:cubicBezTo>
                    <a:cubicBezTo>
                      <a:pt x="73724" y="118881"/>
                      <a:pt x="68389" y="121167"/>
                      <a:pt x="62294" y="122691"/>
                    </a:cubicBezTo>
                    <a:cubicBezTo>
                      <a:pt x="50102" y="125739"/>
                      <a:pt x="37909" y="125739"/>
                      <a:pt x="26479" y="122691"/>
                    </a:cubicBezTo>
                    <a:cubicBezTo>
                      <a:pt x="15812" y="120405"/>
                      <a:pt x="6668" y="113547"/>
                      <a:pt x="572" y="105165"/>
                    </a:cubicBezTo>
                    <a:cubicBezTo>
                      <a:pt x="-191" y="103641"/>
                      <a:pt x="-191" y="102879"/>
                      <a:pt x="572" y="101355"/>
                    </a:cubicBezTo>
                    <a:cubicBezTo>
                      <a:pt x="3619" y="97545"/>
                      <a:pt x="8192" y="94497"/>
                      <a:pt x="12764" y="90687"/>
                    </a:cubicBezTo>
                    <a:close/>
                  </a:path>
                </a:pathLst>
              </a:custGeom>
              <a:solidFill>
                <a:srgbClr val="FFFFFF"/>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27" name="Google Shape;927;p23"/>
              <p:cNvSpPr/>
              <p:nvPr/>
            </p:nvSpPr>
            <p:spPr>
              <a:xfrm>
                <a:off x="5894411" y="3684023"/>
                <a:ext cx="61894" cy="118963"/>
              </a:xfrm>
              <a:custGeom>
                <a:avLst/>
                <a:gdLst/>
                <a:ahLst/>
                <a:cxnLst/>
                <a:rect l="l" t="t" r="r" b="b"/>
                <a:pathLst>
                  <a:path w="80907" h="155507" extrusionOk="0">
                    <a:moveTo>
                      <a:pt x="80024" y="51257"/>
                    </a:moveTo>
                    <a:cubicBezTo>
                      <a:pt x="74689" y="51257"/>
                      <a:pt x="70118" y="51257"/>
                      <a:pt x="65545" y="51257"/>
                    </a:cubicBezTo>
                    <a:cubicBezTo>
                      <a:pt x="61735" y="51257"/>
                      <a:pt x="57164" y="51257"/>
                      <a:pt x="53354" y="51257"/>
                    </a:cubicBezTo>
                    <a:cubicBezTo>
                      <a:pt x="44971" y="51257"/>
                      <a:pt x="44971" y="51257"/>
                      <a:pt x="44971" y="59639"/>
                    </a:cubicBezTo>
                    <a:cubicBezTo>
                      <a:pt x="44971" y="74117"/>
                      <a:pt x="44971" y="88595"/>
                      <a:pt x="44971" y="103073"/>
                    </a:cubicBezTo>
                    <a:cubicBezTo>
                      <a:pt x="44971" y="107645"/>
                      <a:pt x="44971" y="112217"/>
                      <a:pt x="44971" y="116027"/>
                    </a:cubicBezTo>
                    <a:cubicBezTo>
                      <a:pt x="44971" y="119837"/>
                      <a:pt x="45734" y="123647"/>
                      <a:pt x="46495" y="126695"/>
                    </a:cubicBezTo>
                    <a:cubicBezTo>
                      <a:pt x="48019" y="132029"/>
                      <a:pt x="51068" y="135077"/>
                      <a:pt x="56401" y="136601"/>
                    </a:cubicBezTo>
                    <a:cubicBezTo>
                      <a:pt x="60211" y="137363"/>
                      <a:pt x="64784" y="137363"/>
                      <a:pt x="68594" y="136601"/>
                    </a:cubicBezTo>
                    <a:cubicBezTo>
                      <a:pt x="72404" y="135839"/>
                      <a:pt x="75451" y="135077"/>
                      <a:pt x="79261" y="134315"/>
                    </a:cubicBezTo>
                    <a:cubicBezTo>
                      <a:pt x="81548" y="137363"/>
                      <a:pt x="80785" y="141173"/>
                      <a:pt x="80785" y="144221"/>
                    </a:cubicBezTo>
                    <a:cubicBezTo>
                      <a:pt x="80785" y="151841"/>
                      <a:pt x="80785" y="151079"/>
                      <a:pt x="74689" y="153365"/>
                    </a:cubicBezTo>
                    <a:cubicBezTo>
                      <a:pt x="65545" y="155651"/>
                      <a:pt x="56401" y="156413"/>
                      <a:pt x="46495" y="154127"/>
                    </a:cubicBezTo>
                    <a:cubicBezTo>
                      <a:pt x="36589" y="151841"/>
                      <a:pt x="30494" y="146507"/>
                      <a:pt x="27445" y="136601"/>
                    </a:cubicBezTo>
                    <a:cubicBezTo>
                      <a:pt x="25921" y="129743"/>
                      <a:pt x="25159" y="122885"/>
                      <a:pt x="25159" y="115265"/>
                    </a:cubicBezTo>
                    <a:cubicBezTo>
                      <a:pt x="25159" y="97739"/>
                      <a:pt x="25159" y="79451"/>
                      <a:pt x="25159" y="61925"/>
                    </a:cubicBezTo>
                    <a:cubicBezTo>
                      <a:pt x="25159" y="58877"/>
                      <a:pt x="25159" y="56591"/>
                      <a:pt x="25159" y="53543"/>
                    </a:cubicBezTo>
                    <a:cubicBezTo>
                      <a:pt x="25159" y="51257"/>
                      <a:pt x="23635" y="50495"/>
                      <a:pt x="22111" y="50495"/>
                    </a:cubicBezTo>
                    <a:cubicBezTo>
                      <a:pt x="17539" y="50495"/>
                      <a:pt x="12968" y="50495"/>
                      <a:pt x="9158" y="50495"/>
                    </a:cubicBezTo>
                    <a:cubicBezTo>
                      <a:pt x="-749" y="50495"/>
                      <a:pt x="14" y="51257"/>
                      <a:pt x="14" y="41351"/>
                    </a:cubicBezTo>
                    <a:cubicBezTo>
                      <a:pt x="14" y="39827"/>
                      <a:pt x="14" y="38303"/>
                      <a:pt x="14" y="37541"/>
                    </a:cubicBezTo>
                    <a:cubicBezTo>
                      <a:pt x="14" y="35255"/>
                      <a:pt x="1538" y="34493"/>
                      <a:pt x="3061" y="34493"/>
                    </a:cubicBezTo>
                    <a:cubicBezTo>
                      <a:pt x="7634" y="34493"/>
                      <a:pt x="12205" y="34493"/>
                      <a:pt x="16015" y="34493"/>
                    </a:cubicBezTo>
                    <a:cubicBezTo>
                      <a:pt x="25159" y="34493"/>
                      <a:pt x="25159" y="35255"/>
                      <a:pt x="25159" y="24587"/>
                    </a:cubicBezTo>
                    <a:cubicBezTo>
                      <a:pt x="25159" y="17729"/>
                      <a:pt x="25159" y="10871"/>
                      <a:pt x="25159" y="4013"/>
                    </a:cubicBezTo>
                    <a:cubicBezTo>
                      <a:pt x="25159" y="965"/>
                      <a:pt x="25921" y="203"/>
                      <a:pt x="29731" y="203"/>
                    </a:cubicBezTo>
                    <a:cubicBezTo>
                      <a:pt x="48019" y="203"/>
                      <a:pt x="44971" y="-2845"/>
                      <a:pt x="44971" y="14681"/>
                    </a:cubicBezTo>
                    <a:cubicBezTo>
                      <a:pt x="44971" y="20015"/>
                      <a:pt x="44971" y="24587"/>
                      <a:pt x="44971" y="29921"/>
                    </a:cubicBezTo>
                    <a:cubicBezTo>
                      <a:pt x="44971" y="32969"/>
                      <a:pt x="45734" y="33731"/>
                      <a:pt x="49544" y="33731"/>
                    </a:cubicBezTo>
                    <a:cubicBezTo>
                      <a:pt x="56401" y="33731"/>
                      <a:pt x="63259" y="33731"/>
                      <a:pt x="70118" y="33731"/>
                    </a:cubicBezTo>
                    <a:cubicBezTo>
                      <a:pt x="72404" y="33731"/>
                      <a:pt x="74689" y="33731"/>
                      <a:pt x="76975" y="33731"/>
                    </a:cubicBezTo>
                    <a:cubicBezTo>
                      <a:pt x="78499" y="33731"/>
                      <a:pt x="80024" y="34493"/>
                      <a:pt x="80024" y="36779"/>
                    </a:cubicBezTo>
                    <a:cubicBezTo>
                      <a:pt x="80024" y="42113"/>
                      <a:pt x="80024" y="45923"/>
                      <a:pt x="80024" y="51257"/>
                    </a:cubicBezTo>
                    <a:close/>
                  </a:path>
                </a:pathLst>
              </a:custGeom>
              <a:solidFill>
                <a:srgbClr val="FFFFFF"/>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28" name="Google Shape;928;p23"/>
              <p:cNvSpPr/>
              <p:nvPr/>
            </p:nvSpPr>
            <p:spPr>
              <a:xfrm>
                <a:off x="6400264" y="3685189"/>
                <a:ext cx="63194" cy="118380"/>
              </a:xfrm>
              <a:custGeom>
                <a:avLst/>
                <a:gdLst/>
                <a:ahLst/>
                <a:cxnLst/>
                <a:rect l="l" t="t" r="r" b="b"/>
                <a:pathLst>
                  <a:path w="82607" h="154745" extrusionOk="0">
                    <a:moveTo>
                      <a:pt x="80772" y="133553"/>
                    </a:moveTo>
                    <a:cubicBezTo>
                      <a:pt x="82296" y="136601"/>
                      <a:pt x="81534" y="139649"/>
                      <a:pt x="82296" y="142697"/>
                    </a:cubicBezTo>
                    <a:cubicBezTo>
                      <a:pt x="83058" y="151079"/>
                      <a:pt x="83058" y="151079"/>
                      <a:pt x="74676" y="152603"/>
                    </a:cubicBezTo>
                    <a:cubicBezTo>
                      <a:pt x="65532" y="154889"/>
                      <a:pt x="56388" y="155651"/>
                      <a:pt x="47244" y="153365"/>
                    </a:cubicBezTo>
                    <a:cubicBezTo>
                      <a:pt x="36576" y="151079"/>
                      <a:pt x="30480" y="144983"/>
                      <a:pt x="28194" y="135077"/>
                    </a:cubicBezTo>
                    <a:cubicBezTo>
                      <a:pt x="26670" y="128981"/>
                      <a:pt x="25908" y="122123"/>
                      <a:pt x="25908" y="116027"/>
                    </a:cubicBezTo>
                    <a:cubicBezTo>
                      <a:pt x="25908" y="97739"/>
                      <a:pt x="25908" y="79451"/>
                      <a:pt x="25908" y="61163"/>
                    </a:cubicBezTo>
                    <a:cubicBezTo>
                      <a:pt x="25908" y="58877"/>
                      <a:pt x="25908" y="56591"/>
                      <a:pt x="25908" y="54305"/>
                    </a:cubicBezTo>
                    <a:cubicBezTo>
                      <a:pt x="25908" y="50495"/>
                      <a:pt x="25146" y="49733"/>
                      <a:pt x="22098" y="49733"/>
                    </a:cubicBezTo>
                    <a:cubicBezTo>
                      <a:pt x="16002" y="49733"/>
                      <a:pt x="10668" y="49733"/>
                      <a:pt x="4572" y="49733"/>
                    </a:cubicBezTo>
                    <a:cubicBezTo>
                      <a:pt x="762" y="49733"/>
                      <a:pt x="0" y="48971"/>
                      <a:pt x="0" y="45161"/>
                    </a:cubicBezTo>
                    <a:cubicBezTo>
                      <a:pt x="0" y="42875"/>
                      <a:pt x="0" y="41351"/>
                      <a:pt x="0" y="39065"/>
                    </a:cubicBezTo>
                    <a:cubicBezTo>
                      <a:pt x="0" y="33731"/>
                      <a:pt x="762" y="33731"/>
                      <a:pt x="6096" y="33731"/>
                    </a:cubicBezTo>
                    <a:cubicBezTo>
                      <a:pt x="11430" y="33731"/>
                      <a:pt x="16764" y="33731"/>
                      <a:pt x="22098" y="33731"/>
                    </a:cubicBezTo>
                    <a:cubicBezTo>
                      <a:pt x="24384" y="33731"/>
                      <a:pt x="25908" y="32207"/>
                      <a:pt x="25908" y="29921"/>
                    </a:cubicBezTo>
                    <a:cubicBezTo>
                      <a:pt x="25908" y="21539"/>
                      <a:pt x="25908" y="13157"/>
                      <a:pt x="25908" y="4775"/>
                    </a:cubicBezTo>
                    <a:cubicBezTo>
                      <a:pt x="25908" y="203"/>
                      <a:pt x="26670" y="203"/>
                      <a:pt x="30480" y="203"/>
                    </a:cubicBezTo>
                    <a:cubicBezTo>
                      <a:pt x="48768" y="203"/>
                      <a:pt x="45720" y="-2845"/>
                      <a:pt x="45720" y="14681"/>
                    </a:cubicBezTo>
                    <a:cubicBezTo>
                      <a:pt x="45720" y="20015"/>
                      <a:pt x="45720" y="25349"/>
                      <a:pt x="45720" y="30683"/>
                    </a:cubicBezTo>
                    <a:cubicBezTo>
                      <a:pt x="45720" y="32969"/>
                      <a:pt x="47244" y="33731"/>
                      <a:pt x="48768" y="33731"/>
                    </a:cubicBezTo>
                    <a:cubicBezTo>
                      <a:pt x="56388" y="33731"/>
                      <a:pt x="63246" y="33731"/>
                      <a:pt x="70866" y="33731"/>
                    </a:cubicBezTo>
                    <a:cubicBezTo>
                      <a:pt x="73152" y="33731"/>
                      <a:pt x="75438" y="33731"/>
                      <a:pt x="77724" y="33731"/>
                    </a:cubicBezTo>
                    <a:cubicBezTo>
                      <a:pt x="78486" y="33731"/>
                      <a:pt x="79248" y="35255"/>
                      <a:pt x="80010" y="35255"/>
                    </a:cubicBezTo>
                    <a:cubicBezTo>
                      <a:pt x="80010" y="39065"/>
                      <a:pt x="80010" y="43637"/>
                      <a:pt x="80010" y="47447"/>
                    </a:cubicBezTo>
                    <a:cubicBezTo>
                      <a:pt x="80010" y="48971"/>
                      <a:pt x="78486" y="49733"/>
                      <a:pt x="76962" y="49733"/>
                    </a:cubicBezTo>
                    <a:cubicBezTo>
                      <a:pt x="70866" y="49733"/>
                      <a:pt x="65532" y="49733"/>
                      <a:pt x="59436" y="49733"/>
                    </a:cubicBezTo>
                    <a:cubicBezTo>
                      <a:pt x="55626" y="49733"/>
                      <a:pt x="51816" y="49733"/>
                      <a:pt x="48006" y="49733"/>
                    </a:cubicBezTo>
                    <a:cubicBezTo>
                      <a:pt x="45720" y="49733"/>
                      <a:pt x="44958" y="50495"/>
                      <a:pt x="44958" y="52781"/>
                    </a:cubicBezTo>
                    <a:cubicBezTo>
                      <a:pt x="44958" y="54305"/>
                      <a:pt x="44958" y="55829"/>
                      <a:pt x="44958" y="56591"/>
                    </a:cubicBezTo>
                    <a:cubicBezTo>
                      <a:pt x="44958" y="75641"/>
                      <a:pt x="44958" y="94691"/>
                      <a:pt x="44958" y="114503"/>
                    </a:cubicBezTo>
                    <a:cubicBezTo>
                      <a:pt x="44958" y="116789"/>
                      <a:pt x="44958" y="119075"/>
                      <a:pt x="44958" y="121361"/>
                    </a:cubicBezTo>
                    <a:cubicBezTo>
                      <a:pt x="46482" y="131267"/>
                      <a:pt x="51816" y="135839"/>
                      <a:pt x="61722" y="136601"/>
                    </a:cubicBezTo>
                    <a:cubicBezTo>
                      <a:pt x="64008" y="136601"/>
                      <a:pt x="67056" y="135839"/>
                      <a:pt x="69342" y="135839"/>
                    </a:cubicBezTo>
                    <a:cubicBezTo>
                      <a:pt x="74676" y="135077"/>
                      <a:pt x="77724" y="134315"/>
                      <a:pt x="80772" y="133553"/>
                    </a:cubicBezTo>
                    <a:close/>
                  </a:path>
                </a:pathLst>
              </a:custGeom>
              <a:solidFill>
                <a:srgbClr val="FFFFFF"/>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29" name="Google Shape;929;p23"/>
              <p:cNvSpPr/>
              <p:nvPr/>
            </p:nvSpPr>
            <p:spPr>
              <a:xfrm>
                <a:off x="5501183" y="3708100"/>
                <a:ext cx="49549" cy="92685"/>
              </a:xfrm>
              <a:custGeom>
                <a:avLst/>
                <a:gdLst/>
                <a:ahLst/>
                <a:cxnLst/>
                <a:rect l="l" t="t" r="r" b="b"/>
                <a:pathLst>
                  <a:path w="64770" h="121157" extrusionOk="0">
                    <a:moveTo>
                      <a:pt x="18288" y="19050"/>
                    </a:moveTo>
                    <a:cubicBezTo>
                      <a:pt x="19812" y="17526"/>
                      <a:pt x="21336" y="15240"/>
                      <a:pt x="23622" y="13716"/>
                    </a:cubicBezTo>
                    <a:cubicBezTo>
                      <a:pt x="33528" y="3810"/>
                      <a:pt x="45720" y="0"/>
                      <a:pt x="59436" y="0"/>
                    </a:cubicBezTo>
                    <a:cubicBezTo>
                      <a:pt x="64008" y="0"/>
                      <a:pt x="64770" y="1524"/>
                      <a:pt x="64770" y="5334"/>
                    </a:cubicBezTo>
                    <a:cubicBezTo>
                      <a:pt x="64770" y="9906"/>
                      <a:pt x="64008" y="14478"/>
                      <a:pt x="64008" y="19812"/>
                    </a:cubicBezTo>
                    <a:cubicBezTo>
                      <a:pt x="60198" y="19812"/>
                      <a:pt x="57150" y="19812"/>
                      <a:pt x="54102" y="19812"/>
                    </a:cubicBezTo>
                    <a:cubicBezTo>
                      <a:pt x="37338" y="19812"/>
                      <a:pt x="26670" y="27432"/>
                      <a:pt x="22098" y="43434"/>
                    </a:cubicBezTo>
                    <a:cubicBezTo>
                      <a:pt x="19812" y="51054"/>
                      <a:pt x="19812" y="58674"/>
                      <a:pt x="19812" y="66294"/>
                    </a:cubicBezTo>
                    <a:cubicBezTo>
                      <a:pt x="19812" y="81534"/>
                      <a:pt x="19812" y="96774"/>
                      <a:pt x="19812" y="112014"/>
                    </a:cubicBezTo>
                    <a:cubicBezTo>
                      <a:pt x="19812" y="114300"/>
                      <a:pt x="19812" y="115824"/>
                      <a:pt x="19812" y="118110"/>
                    </a:cubicBezTo>
                    <a:cubicBezTo>
                      <a:pt x="19812" y="120396"/>
                      <a:pt x="19050" y="121158"/>
                      <a:pt x="16764" y="121158"/>
                    </a:cubicBezTo>
                    <a:cubicBezTo>
                      <a:pt x="12192" y="121158"/>
                      <a:pt x="7620" y="121158"/>
                      <a:pt x="3810" y="121158"/>
                    </a:cubicBezTo>
                    <a:cubicBezTo>
                      <a:pt x="762" y="121158"/>
                      <a:pt x="762" y="119634"/>
                      <a:pt x="762" y="117348"/>
                    </a:cubicBezTo>
                    <a:cubicBezTo>
                      <a:pt x="762" y="112014"/>
                      <a:pt x="762" y="106680"/>
                      <a:pt x="762" y="101346"/>
                    </a:cubicBezTo>
                    <a:cubicBezTo>
                      <a:pt x="762" y="79248"/>
                      <a:pt x="762" y="57150"/>
                      <a:pt x="762" y="34290"/>
                    </a:cubicBezTo>
                    <a:cubicBezTo>
                      <a:pt x="762" y="25146"/>
                      <a:pt x="0" y="16002"/>
                      <a:pt x="0" y="6858"/>
                    </a:cubicBezTo>
                    <a:cubicBezTo>
                      <a:pt x="0" y="3810"/>
                      <a:pt x="762" y="3048"/>
                      <a:pt x="3810" y="3048"/>
                    </a:cubicBezTo>
                    <a:cubicBezTo>
                      <a:pt x="8382" y="3048"/>
                      <a:pt x="13716" y="1524"/>
                      <a:pt x="17526" y="3810"/>
                    </a:cubicBezTo>
                    <a:cubicBezTo>
                      <a:pt x="21336" y="6096"/>
                      <a:pt x="19050" y="12192"/>
                      <a:pt x="19812" y="16002"/>
                    </a:cubicBezTo>
                    <a:cubicBezTo>
                      <a:pt x="16764" y="17526"/>
                      <a:pt x="16764" y="19050"/>
                      <a:pt x="18288" y="19050"/>
                    </a:cubicBezTo>
                    <a:close/>
                  </a:path>
                </a:pathLst>
              </a:custGeom>
              <a:solidFill>
                <a:srgbClr val="FFFFFF"/>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30" name="Google Shape;930;p23"/>
              <p:cNvSpPr/>
              <p:nvPr/>
            </p:nvSpPr>
            <p:spPr>
              <a:xfrm>
                <a:off x="6697818" y="3708100"/>
                <a:ext cx="50131" cy="92772"/>
              </a:xfrm>
              <a:custGeom>
                <a:avLst/>
                <a:gdLst/>
                <a:ahLst/>
                <a:cxnLst/>
                <a:rect l="l" t="t" r="r" b="b"/>
                <a:pathLst>
                  <a:path w="65531" h="121270" extrusionOk="0">
                    <a:moveTo>
                      <a:pt x="17526" y="19812"/>
                    </a:moveTo>
                    <a:cubicBezTo>
                      <a:pt x="21336" y="18288"/>
                      <a:pt x="22098" y="16002"/>
                      <a:pt x="23622" y="14478"/>
                    </a:cubicBezTo>
                    <a:cubicBezTo>
                      <a:pt x="32766" y="4572"/>
                      <a:pt x="44196" y="762"/>
                      <a:pt x="57150" y="0"/>
                    </a:cubicBezTo>
                    <a:cubicBezTo>
                      <a:pt x="59436" y="0"/>
                      <a:pt x="60960" y="0"/>
                      <a:pt x="63246" y="762"/>
                    </a:cubicBezTo>
                    <a:cubicBezTo>
                      <a:pt x="64770" y="762"/>
                      <a:pt x="65532" y="2286"/>
                      <a:pt x="65532" y="3810"/>
                    </a:cubicBezTo>
                    <a:cubicBezTo>
                      <a:pt x="65532" y="6858"/>
                      <a:pt x="65532" y="9144"/>
                      <a:pt x="65532" y="12192"/>
                    </a:cubicBezTo>
                    <a:cubicBezTo>
                      <a:pt x="64770" y="20574"/>
                      <a:pt x="64770" y="20574"/>
                      <a:pt x="56388" y="20574"/>
                    </a:cubicBezTo>
                    <a:cubicBezTo>
                      <a:pt x="54864" y="20574"/>
                      <a:pt x="53340" y="20574"/>
                      <a:pt x="52578" y="20574"/>
                    </a:cubicBezTo>
                    <a:cubicBezTo>
                      <a:pt x="38100" y="21336"/>
                      <a:pt x="28194" y="28194"/>
                      <a:pt x="22860" y="41910"/>
                    </a:cubicBezTo>
                    <a:cubicBezTo>
                      <a:pt x="20574" y="48768"/>
                      <a:pt x="19812" y="55626"/>
                      <a:pt x="19812" y="62484"/>
                    </a:cubicBezTo>
                    <a:cubicBezTo>
                      <a:pt x="19812" y="78486"/>
                      <a:pt x="19812" y="94488"/>
                      <a:pt x="19812" y="109728"/>
                    </a:cubicBezTo>
                    <a:cubicBezTo>
                      <a:pt x="19812" y="112014"/>
                      <a:pt x="19812" y="114300"/>
                      <a:pt x="19812" y="116586"/>
                    </a:cubicBezTo>
                    <a:cubicBezTo>
                      <a:pt x="19812" y="120396"/>
                      <a:pt x="19050" y="121158"/>
                      <a:pt x="15240" y="121158"/>
                    </a:cubicBezTo>
                    <a:cubicBezTo>
                      <a:pt x="15240" y="121158"/>
                      <a:pt x="14478" y="121158"/>
                      <a:pt x="14478" y="121158"/>
                    </a:cubicBezTo>
                    <a:cubicBezTo>
                      <a:pt x="-2286" y="121158"/>
                      <a:pt x="762" y="123444"/>
                      <a:pt x="762" y="107442"/>
                    </a:cubicBezTo>
                    <a:cubicBezTo>
                      <a:pt x="762" y="74676"/>
                      <a:pt x="1524" y="41910"/>
                      <a:pt x="0" y="9144"/>
                    </a:cubicBezTo>
                    <a:cubicBezTo>
                      <a:pt x="0" y="7620"/>
                      <a:pt x="0" y="6096"/>
                      <a:pt x="0" y="5334"/>
                    </a:cubicBezTo>
                    <a:cubicBezTo>
                      <a:pt x="0" y="3810"/>
                      <a:pt x="762" y="3048"/>
                      <a:pt x="2286" y="3048"/>
                    </a:cubicBezTo>
                    <a:cubicBezTo>
                      <a:pt x="5334" y="3048"/>
                      <a:pt x="9144" y="3048"/>
                      <a:pt x="12192" y="3048"/>
                    </a:cubicBezTo>
                    <a:cubicBezTo>
                      <a:pt x="17526" y="3048"/>
                      <a:pt x="17526" y="3048"/>
                      <a:pt x="17526" y="9144"/>
                    </a:cubicBezTo>
                    <a:cubicBezTo>
                      <a:pt x="17526" y="12192"/>
                      <a:pt x="17526" y="16002"/>
                      <a:pt x="17526" y="19812"/>
                    </a:cubicBezTo>
                    <a:close/>
                  </a:path>
                </a:pathLst>
              </a:custGeom>
              <a:solidFill>
                <a:srgbClr val="FFFFFF"/>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31" name="Google Shape;931;p23"/>
              <p:cNvSpPr/>
              <p:nvPr/>
            </p:nvSpPr>
            <p:spPr>
              <a:xfrm>
                <a:off x="6344253" y="3708100"/>
                <a:ext cx="51297" cy="93277"/>
              </a:xfrm>
              <a:custGeom>
                <a:avLst/>
                <a:gdLst/>
                <a:ahLst/>
                <a:cxnLst/>
                <a:rect l="l" t="t" r="r" b="b"/>
                <a:pathLst>
                  <a:path w="67055" h="121931" extrusionOk="0">
                    <a:moveTo>
                      <a:pt x="19050" y="21336"/>
                    </a:moveTo>
                    <a:cubicBezTo>
                      <a:pt x="22860" y="17526"/>
                      <a:pt x="24384" y="15240"/>
                      <a:pt x="26670" y="12954"/>
                    </a:cubicBezTo>
                    <a:cubicBezTo>
                      <a:pt x="36576" y="3810"/>
                      <a:pt x="48006" y="0"/>
                      <a:pt x="61722" y="0"/>
                    </a:cubicBezTo>
                    <a:cubicBezTo>
                      <a:pt x="65532" y="0"/>
                      <a:pt x="67056" y="1524"/>
                      <a:pt x="67056" y="5334"/>
                    </a:cubicBezTo>
                    <a:cubicBezTo>
                      <a:pt x="67056" y="7620"/>
                      <a:pt x="67056" y="9144"/>
                      <a:pt x="67056" y="11430"/>
                    </a:cubicBezTo>
                    <a:cubicBezTo>
                      <a:pt x="66294" y="19812"/>
                      <a:pt x="66294" y="19812"/>
                      <a:pt x="57912" y="19812"/>
                    </a:cubicBezTo>
                    <a:cubicBezTo>
                      <a:pt x="55626" y="19812"/>
                      <a:pt x="54102" y="19812"/>
                      <a:pt x="51816" y="19812"/>
                    </a:cubicBezTo>
                    <a:cubicBezTo>
                      <a:pt x="39624" y="20574"/>
                      <a:pt x="30480" y="26670"/>
                      <a:pt x="25146" y="38862"/>
                    </a:cubicBezTo>
                    <a:cubicBezTo>
                      <a:pt x="22098" y="45720"/>
                      <a:pt x="20574" y="53340"/>
                      <a:pt x="20574" y="61722"/>
                    </a:cubicBezTo>
                    <a:cubicBezTo>
                      <a:pt x="20574" y="77724"/>
                      <a:pt x="20574" y="93726"/>
                      <a:pt x="20574" y="110490"/>
                    </a:cubicBezTo>
                    <a:cubicBezTo>
                      <a:pt x="20574" y="113538"/>
                      <a:pt x="20574" y="115824"/>
                      <a:pt x="20574" y="118872"/>
                    </a:cubicBezTo>
                    <a:cubicBezTo>
                      <a:pt x="20574" y="121158"/>
                      <a:pt x="19812" y="121920"/>
                      <a:pt x="17526" y="121920"/>
                    </a:cubicBezTo>
                    <a:cubicBezTo>
                      <a:pt x="15240" y="121920"/>
                      <a:pt x="12954" y="121920"/>
                      <a:pt x="10668" y="121920"/>
                    </a:cubicBezTo>
                    <a:cubicBezTo>
                      <a:pt x="0" y="121920"/>
                      <a:pt x="762" y="122682"/>
                      <a:pt x="762" y="112014"/>
                    </a:cubicBezTo>
                    <a:cubicBezTo>
                      <a:pt x="762" y="77724"/>
                      <a:pt x="1524" y="44196"/>
                      <a:pt x="0" y="9906"/>
                    </a:cubicBezTo>
                    <a:cubicBezTo>
                      <a:pt x="0" y="9144"/>
                      <a:pt x="0" y="7620"/>
                      <a:pt x="0" y="6858"/>
                    </a:cubicBezTo>
                    <a:cubicBezTo>
                      <a:pt x="0" y="5334"/>
                      <a:pt x="762" y="3810"/>
                      <a:pt x="3048" y="3810"/>
                    </a:cubicBezTo>
                    <a:cubicBezTo>
                      <a:pt x="7620" y="3810"/>
                      <a:pt x="11430" y="3810"/>
                      <a:pt x="16002" y="3810"/>
                    </a:cubicBezTo>
                    <a:cubicBezTo>
                      <a:pt x="17526" y="3810"/>
                      <a:pt x="18288" y="4572"/>
                      <a:pt x="18288" y="6096"/>
                    </a:cubicBezTo>
                    <a:cubicBezTo>
                      <a:pt x="19050" y="10668"/>
                      <a:pt x="19050" y="14478"/>
                      <a:pt x="19050" y="21336"/>
                    </a:cubicBezTo>
                    <a:close/>
                  </a:path>
                </a:pathLst>
              </a:custGeom>
              <a:solidFill>
                <a:srgbClr val="FFFFFF"/>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32" name="Google Shape;932;p23"/>
              <p:cNvSpPr/>
              <p:nvPr/>
            </p:nvSpPr>
            <p:spPr>
              <a:xfrm>
                <a:off x="5860999" y="3709757"/>
                <a:ext cx="15415" cy="91116"/>
              </a:xfrm>
              <a:custGeom>
                <a:avLst/>
                <a:gdLst/>
                <a:ahLst/>
                <a:cxnLst/>
                <a:rect l="l" t="t" r="r" b="b"/>
                <a:pathLst>
                  <a:path w="20150" h="119106" extrusionOk="0">
                    <a:moveTo>
                      <a:pt x="19267" y="60320"/>
                    </a:moveTo>
                    <a:cubicBezTo>
                      <a:pt x="19267" y="77084"/>
                      <a:pt x="19267" y="93086"/>
                      <a:pt x="19267" y="109850"/>
                    </a:cubicBezTo>
                    <a:cubicBezTo>
                      <a:pt x="19267" y="112136"/>
                      <a:pt x="19267" y="114422"/>
                      <a:pt x="19267" y="116708"/>
                    </a:cubicBezTo>
                    <a:cubicBezTo>
                      <a:pt x="19267" y="118232"/>
                      <a:pt x="18505" y="118994"/>
                      <a:pt x="16981" y="118994"/>
                    </a:cubicBezTo>
                    <a:cubicBezTo>
                      <a:pt x="16219" y="118994"/>
                      <a:pt x="14695" y="118994"/>
                      <a:pt x="13933" y="118994"/>
                    </a:cubicBezTo>
                    <a:cubicBezTo>
                      <a:pt x="-2831" y="118994"/>
                      <a:pt x="217" y="121280"/>
                      <a:pt x="217" y="105278"/>
                    </a:cubicBezTo>
                    <a:cubicBezTo>
                      <a:pt x="217" y="74036"/>
                      <a:pt x="217" y="43556"/>
                      <a:pt x="217" y="12314"/>
                    </a:cubicBezTo>
                    <a:cubicBezTo>
                      <a:pt x="217" y="9266"/>
                      <a:pt x="217" y="6980"/>
                      <a:pt x="217" y="3932"/>
                    </a:cubicBezTo>
                    <a:cubicBezTo>
                      <a:pt x="217" y="1646"/>
                      <a:pt x="1741" y="122"/>
                      <a:pt x="4027" y="122"/>
                    </a:cubicBezTo>
                    <a:cubicBezTo>
                      <a:pt x="4789" y="122"/>
                      <a:pt x="6313" y="122"/>
                      <a:pt x="7075" y="122"/>
                    </a:cubicBezTo>
                    <a:cubicBezTo>
                      <a:pt x="22315" y="122"/>
                      <a:pt x="20029" y="-2164"/>
                      <a:pt x="20029" y="13076"/>
                    </a:cubicBezTo>
                    <a:cubicBezTo>
                      <a:pt x="20029" y="29078"/>
                      <a:pt x="19267" y="45080"/>
                      <a:pt x="19267" y="60320"/>
                    </a:cubicBezTo>
                    <a:close/>
                  </a:path>
                </a:pathLst>
              </a:custGeom>
              <a:solidFill>
                <a:srgbClr val="FFFFFF"/>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33" name="Google Shape;933;p23"/>
              <p:cNvSpPr/>
              <p:nvPr/>
            </p:nvSpPr>
            <p:spPr>
              <a:xfrm>
                <a:off x="5974790" y="3710930"/>
                <a:ext cx="15468" cy="90595"/>
              </a:xfrm>
              <a:custGeom>
                <a:avLst/>
                <a:gdLst/>
                <a:ahLst/>
                <a:cxnLst/>
                <a:rect l="l" t="t" r="r" b="b"/>
                <a:pathLst>
                  <a:path w="20219" h="118425" extrusionOk="0">
                    <a:moveTo>
                      <a:pt x="952" y="58787"/>
                    </a:moveTo>
                    <a:cubicBezTo>
                      <a:pt x="952" y="42023"/>
                      <a:pt x="952" y="26021"/>
                      <a:pt x="952" y="9257"/>
                    </a:cubicBezTo>
                    <a:cubicBezTo>
                      <a:pt x="952" y="6971"/>
                      <a:pt x="952" y="4685"/>
                      <a:pt x="952" y="2399"/>
                    </a:cubicBezTo>
                    <a:cubicBezTo>
                      <a:pt x="952" y="875"/>
                      <a:pt x="2476" y="113"/>
                      <a:pt x="3239" y="113"/>
                    </a:cubicBezTo>
                    <a:cubicBezTo>
                      <a:pt x="4001" y="113"/>
                      <a:pt x="5525" y="113"/>
                      <a:pt x="6286" y="113"/>
                    </a:cubicBezTo>
                    <a:cubicBezTo>
                      <a:pt x="23051" y="113"/>
                      <a:pt x="20002" y="-2173"/>
                      <a:pt x="20002" y="13829"/>
                    </a:cubicBezTo>
                    <a:cubicBezTo>
                      <a:pt x="20002" y="45071"/>
                      <a:pt x="20002" y="76313"/>
                      <a:pt x="20002" y="107555"/>
                    </a:cubicBezTo>
                    <a:cubicBezTo>
                      <a:pt x="20002" y="110603"/>
                      <a:pt x="20002" y="112889"/>
                      <a:pt x="20002" y="115937"/>
                    </a:cubicBezTo>
                    <a:cubicBezTo>
                      <a:pt x="20002" y="117461"/>
                      <a:pt x="19241" y="118223"/>
                      <a:pt x="17716" y="118223"/>
                    </a:cubicBezTo>
                    <a:cubicBezTo>
                      <a:pt x="16955" y="118223"/>
                      <a:pt x="16192" y="118223"/>
                      <a:pt x="15431" y="118223"/>
                    </a:cubicBezTo>
                    <a:cubicBezTo>
                      <a:pt x="-2858" y="118223"/>
                      <a:pt x="191" y="121271"/>
                      <a:pt x="191" y="103745"/>
                    </a:cubicBezTo>
                    <a:cubicBezTo>
                      <a:pt x="952" y="88505"/>
                      <a:pt x="952" y="74027"/>
                      <a:pt x="952" y="58787"/>
                    </a:cubicBezTo>
                    <a:close/>
                  </a:path>
                </a:pathLst>
              </a:custGeom>
              <a:solidFill>
                <a:srgbClr val="FFFFFF"/>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34" name="Google Shape;934;p23"/>
              <p:cNvSpPr/>
              <p:nvPr/>
            </p:nvSpPr>
            <p:spPr>
              <a:xfrm>
                <a:off x="5833484" y="3832153"/>
                <a:ext cx="49808" cy="39223"/>
              </a:xfrm>
              <a:custGeom>
                <a:avLst/>
                <a:gdLst/>
                <a:ahLst/>
                <a:cxnLst/>
                <a:rect l="l" t="t" r="r" b="b"/>
                <a:pathLst>
                  <a:path w="65108" h="51272" extrusionOk="0">
                    <a:moveTo>
                      <a:pt x="57489" y="49816"/>
                    </a:moveTo>
                    <a:cubicBezTo>
                      <a:pt x="49869" y="49816"/>
                      <a:pt x="46059" y="46768"/>
                      <a:pt x="46059" y="39148"/>
                    </a:cubicBezTo>
                    <a:cubicBezTo>
                      <a:pt x="45297" y="33052"/>
                      <a:pt x="46059" y="26194"/>
                      <a:pt x="46059" y="20098"/>
                    </a:cubicBezTo>
                    <a:cubicBezTo>
                      <a:pt x="46059" y="15526"/>
                      <a:pt x="46059" y="15526"/>
                      <a:pt x="40725" y="14764"/>
                    </a:cubicBezTo>
                    <a:cubicBezTo>
                      <a:pt x="36915" y="14002"/>
                      <a:pt x="34629" y="14002"/>
                      <a:pt x="32343" y="17050"/>
                    </a:cubicBezTo>
                    <a:cubicBezTo>
                      <a:pt x="31581" y="18574"/>
                      <a:pt x="30057" y="18574"/>
                      <a:pt x="28533" y="17812"/>
                    </a:cubicBezTo>
                    <a:cubicBezTo>
                      <a:pt x="27009" y="17050"/>
                      <a:pt x="25485" y="16288"/>
                      <a:pt x="23961" y="15526"/>
                    </a:cubicBezTo>
                    <a:cubicBezTo>
                      <a:pt x="19389" y="14002"/>
                      <a:pt x="15579" y="14764"/>
                      <a:pt x="11769" y="17812"/>
                    </a:cubicBezTo>
                    <a:cubicBezTo>
                      <a:pt x="6435" y="21622"/>
                      <a:pt x="4911" y="30766"/>
                      <a:pt x="8721" y="37624"/>
                    </a:cubicBezTo>
                    <a:cubicBezTo>
                      <a:pt x="12531" y="43720"/>
                      <a:pt x="18627" y="46006"/>
                      <a:pt x="26247" y="43720"/>
                    </a:cubicBezTo>
                    <a:cubicBezTo>
                      <a:pt x="27771" y="42958"/>
                      <a:pt x="29295" y="42196"/>
                      <a:pt x="30819" y="41434"/>
                    </a:cubicBezTo>
                    <a:cubicBezTo>
                      <a:pt x="32343" y="41434"/>
                      <a:pt x="33105" y="42196"/>
                      <a:pt x="33867" y="43720"/>
                    </a:cubicBezTo>
                    <a:cubicBezTo>
                      <a:pt x="33867" y="44482"/>
                      <a:pt x="33867" y="46006"/>
                      <a:pt x="33105" y="46768"/>
                    </a:cubicBezTo>
                    <a:cubicBezTo>
                      <a:pt x="25485" y="53626"/>
                      <a:pt x="7197" y="53626"/>
                      <a:pt x="1863" y="39910"/>
                    </a:cubicBezTo>
                    <a:cubicBezTo>
                      <a:pt x="-1947" y="31528"/>
                      <a:pt x="339" y="21622"/>
                      <a:pt x="6435" y="15526"/>
                    </a:cubicBezTo>
                    <a:cubicBezTo>
                      <a:pt x="12531" y="9430"/>
                      <a:pt x="22437" y="8668"/>
                      <a:pt x="30819" y="12478"/>
                    </a:cubicBezTo>
                    <a:cubicBezTo>
                      <a:pt x="32343" y="13240"/>
                      <a:pt x="33105" y="14764"/>
                      <a:pt x="34629" y="15526"/>
                    </a:cubicBezTo>
                    <a:cubicBezTo>
                      <a:pt x="35391" y="16288"/>
                      <a:pt x="36153" y="15526"/>
                      <a:pt x="36915" y="14764"/>
                    </a:cubicBezTo>
                    <a:cubicBezTo>
                      <a:pt x="37677" y="14002"/>
                      <a:pt x="37677" y="11716"/>
                      <a:pt x="39201" y="11716"/>
                    </a:cubicBezTo>
                    <a:cubicBezTo>
                      <a:pt x="46059" y="11716"/>
                      <a:pt x="46059" y="7906"/>
                      <a:pt x="46059" y="2572"/>
                    </a:cubicBezTo>
                    <a:cubicBezTo>
                      <a:pt x="46059" y="286"/>
                      <a:pt x="47583" y="-476"/>
                      <a:pt x="49869" y="286"/>
                    </a:cubicBezTo>
                    <a:cubicBezTo>
                      <a:pt x="51393" y="286"/>
                      <a:pt x="52155" y="1048"/>
                      <a:pt x="52917" y="2572"/>
                    </a:cubicBezTo>
                    <a:cubicBezTo>
                      <a:pt x="52917" y="3334"/>
                      <a:pt x="52917" y="4096"/>
                      <a:pt x="52917" y="4858"/>
                    </a:cubicBezTo>
                    <a:cubicBezTo>
                      <a:pt x="53679" y="10954"/>
                      <a:pt x="53679" y="10954"/>
                      <a:pt x="59775" y="11716"/>
                    </a:cubicBezTo>
                    <a:cubicBezTo>
                      <a:pt x="60537" y="11716"/>
                      <a:pt x="62061" y="11716"/>
                      <a:pt x="62823" y="11716"/>
                    </a:cubicBezTo>
                    <a:cubicBezTo>
                      <a:pt x="63585" y="11716"/>
                      <a:pt x="64347" y="13240"/>
                      <a:pt x="64347" y="14002"/>
                    </a:cubicBezTo>
                    <a:cubicBezTo>
                      <a:pt x="64347" y="15526"/>
                      <a:pt x="63585" y="16288"/>
                      <a:pt x="62061" y="17050"/>
                    </a:cubicBezTo>
                    <a:cubicBezTo>
                      <a:pt x="62061" y="17050"/>
                      <a:pt x="61299" y="17050"/>
                      <a:pt x="61299" y="17050"/>
                    </a:cubicBezTo>
                    <a:cubicBezTo>
                      <a:pt x="52155" y="17050"/>
                      <a:pt x="52917" y="18574"/>
                      <a:pt x="52917" y="25432"/>
                    </a:cubicBezTo>
                    <a:cubicBezTo>
                      <a:pt x="52917" y="30004"/>
                      <a:pt x="52917" y="34576"/>
                      <a:pt x="52917" y="38386"/>
                    </a:cubicBezTo>
                    <a:cubicBezTo>
                      <a:pt x="52917" y="43720"/>
                      <a:pt x="54441" y="45244"/>
                      <a:pt x="60537" y="45244"/>
                    </a:cubicBezTo>
                    <a:cubicBezTo>
                      <a:pt x="61299" y="45244"/>
                      <a:pt x="62061" y="45244"/>
                      <a:pt x="62823" y="45244"/>
                    </a:cubicBezTo>
                    <a:cubicBezTo>
                      <a:pt x="63585" y="45244"/>
                      <a:pt x="64347" y="46006"/>
                      <a:pt x="65109" y="46768"/>
                    </a:cubicBezTo>
                    <a:cubicBezTo>
                      <a:pt x="65109" y="48292"/>
                      <a:pt x="65109" y="49816"/>
                      <a:pt x="63585" y="50578"/>
                    </a:cubicBezTo>
                    <a:cubicBezTo>
                      <a:pt x="60537" y="49054"/>
                      <a:pt x="58251" y="49816"/>
                      <a:pt x="57489" y="49816"/>
                    </a:cubicBezTo>
                    <a:close/>
                  </a:path>
                </a:pathLst>
              </a:custGeom>
              <a:solidFill>
                <a:srgbClr val="FFFFFF"/>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35" name="Google Shape;935;p23"/>
              <p:cNvSpPr/>
              <p:nvPr/>
            </p:nvSpPr>
            <p:spPr>
              <a:xfrm>
                <a:off x="6380427" y="3837956"/>
                <a:ext cx="45144" cy="31297"/>
              </a:xfrm>
              <a:custGeom>
                <a:avLst/>
                <a:gdLst/>
                <a:ahLst/>
                <a:cxnLst/>
                <a:rect l="l" t="t" r="r" b="b"/>
                <a:pathLst>
                  <a:path w="59012" h="40911" extrusionOk="0">
                    <a:moveTo>
                      <a:pt x="31242" y="6423"/>
                    </a:moveTo>
                    <a:cubicBezTo>
                      <a:pt x="33528" y="4899"/>
                      <a:pt x="35814" y="3375"/>
                      <a:pt x="38100" y="1852"/>
                    </a:cubicBezTo>
                    <a:cubicBezTo>
                      <a:pt x="47244" y="-2721"/>
                      <a:pt x="57912" y="2613"/>
                      <a:pt x="58674" y="12519"/>
                    </a:cubicBezTo>
                    <a:cubicBezTo>
                      <a:pt x="59436" y="20902"/>
                      <a:pt x="58674" y="30045"/>
                      <a:pt x="58674" y="38427"/>
                    </a:cubicBezTo>
                    <a:cubicBezTo>
                      <a:pt x="58674" y="39952"/>
                      <a:pt x="57150" y="40713"/>
                      <a:pt x="55626" y="40713"/>
                    </a:cubicBezTo>
                    <a:cubicBezTo>
                      <a:pt x="54102" y="40713"/>
                      <a:pt x="52578" y="39952"/>
                      <a:pt x="52578" y="38427"/>
                    </a:cubicBezTo>
                    <a:cubicBezTo>
                      <a:pt x="52578" y="33855"/>
                      <a:pt x="52578" y="29283"/>
                      <a:pt x="52578" y="23949"/>
                    </a:cubicBezTo>
                    <a:cubicBezTo>
                      <a:pt x="52578" y="20902"/>
                      <a:pt x="52578" y="17092"/>
                      <a:pt x="52578" y="14043"/>
                    </a:cubicBezTo>
                    <a:cubicBezTo>
                      <a:pt x="51816" y="9472"/>
                      <a:pt x="48768" y="6423"/>
                      <a:pt x="44958" y="6423"/>
                    </a:cubicBezTo>
                    <a:cubicBezTo>
                      <a:pt x="41148" y="5662"/>
                      <a:pt x="37338" y="7947"/>
                      <a:pt x="35052" y="11757"/>
                    </a:cubicBezTo>
                    <a:cubicBezTo>
                      <a:pt x="33528" y="14043"/>
                      <a:pt x="33528" y="17092"/>
                      <a:pt x="33528" y="19377"/>
                    </a:cubicBezTo>
                    <a:cubicBezTo>
                      <a:pt x="33528" y="25473"/>
                      <a:pt x="33528" y="31569"/>
                      <a:pt x="33528" y="37665"/>
                    </a:cubicBezTo>
                    <a:cubicBezTo>
                      <a:pt x="33528" y="39952"/>
                      <a:pt x="31242" y="41475"/>
                      <a:pt x="28956" y="40713"/>
                    </a:cubicBezTo>
                    <a:cubicBezTo>
                      <a:pt x="27432" y="39952"/>
                      <a:pt x="26670" y="39189"/>
                      <a:pt x="26670" y="37665"/>
                    </a:cubicBezTo>
                    <a:cubicBezTo>
                      <a:pt x="26670" y="31569"/>
                      <a:pt x="26670" y="26235"/>
                      <a:pt x="26670" y="20139"/>
                    </a:cubicBezTo>
                    <a:cubicBezTo>
                      <a:pt x="26670" y="17092"/>
                      <a:pt x="26670" y="14043"/>
                      <a:pt x="25908" y="10995"/>
                    </a:cubicBezTo>
                    <a:cubicBezTo>
                      <a:pt x="24384" y="7185"/>
                      <a:pt x="22098" y="5662"/>
                      <a:pt x="18288" y="5662"/>
                    </a:cubicBezTo>
                    <a:cubicBezTo>
                      <a:pt x="12192" y="6423"/>
                      <a:pt x="8382" y="9472"/>
                      <a:pt x="7620" y="16329"/>
                    </a:cubicBezTo>
                    <a:cubicBezTo>
                      <a:pt x="6858" y="19377"/>
                      <a:pt x="7620" y="23187"/>
                      <a:pt x="6858" y="26235"/>
                    </a:cubicBezTo>
                    <a:cubicBezTo>
                      <a:pt x="6858" y="29283"/>
                      <a:pt x="6858" y="33093"/>
                      <a:pt x="6858" y="36142"/>
                    </a:cubicBezTo>
                    <a:cubicBezTo>
                      <a:pt x="6858" y="39189"/>
                      <a:pt x="5334" y="39952"/>
                      <a:pt x="3048" y="39952"/>
                    </a:cubicBezTo>
                    <a:cubicBezTo>
                      <a:pt x="762" y="39952"/>
                      <a:pt x="0" y="38427"/>
                      <a:pt x="0" y="36903"/>
                    </a:cubicBezTo>
                    <a:cubicBezTo>
                      <a:pt x="0" y="31569"/>
                      <a:pt x="0" y="26997"/>
                      <a:pt x="0" y="21663"/>
                    </a:cubicBezTo>
                    <a:cubicBezTo>
                      <a:pt x="0" y="15567"/>
                      <a:pt x="0" y="10233"/>
                      <a:pt x="0" y="4137"/>
                    </a:cubicBezTo>
                    <a:cubicBezTo>
                      <a:pt x="0" y="327"/>
                      <a:pt x="2286" y="-435"/>
                      <a:pt x="5334" y="1852"/>
                    </a:cubicBezTo>
                    <a:cubicBezTo>
                      <a:pt x="6858" y="3375"/>
                      <a:pt x="7620" y="4137"/>
                      <a:pt x="9906" y="2613"/>
                    </a:cubicBezTo>
                    <a:cubicBezTo>
                      <a:pt x="17526" y="-1958"/>
                      <a:pt x="24384" y="-435"/>
                      <a:pt x="31242" y="6423"/>
                    </a:cubicBezTo>
                    <a:close/>
                  </a:path>
                </a:pathLst>
              </a:custGeom>
              <a:solidFill>
                <a:srgbClr val="FFFFFF"/>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36" name="Google Shape;936;p23"/>
              <p:cNvSpPr/>
              <p:nvPr/>
            </p:nvSpPr>
            <p:spPr>
              <a:xfrm>
                <a:off x="6300418" y="3820548"/>
                <a:ext cx="31555" cy="49942"/>
              </a:xfrm>
              <a:custGeom>
                <a:avLst/>
                <a:gdLst/>
                <a:ahLst/>
                <a:cxnLst/>
                <a:rect l="l" t="t" r="r" b="b"/>
                <a:pathLst>
                  <a:path w="41248" h="65284" extrusionOk="0">
                    <a:moveTo>
                      <a:pt x="35152" y="26873"/>
                    </a:moveTo>
                    <a:cubicBezTo>
                      <a:pt x="35152" y="18491"/>
                      <a:pt x="35152" y="10871"/>
                      <a:pt x="35152" y="3251"/>
                    </a:cubicBezTo>
                    <a:cubicBezTo>
                      <a:pt x="35152" y="1727"/>
                      <a:pt x="35152" y="965"/>
                      <a:pt x="36676" y="203"/>
                    </a:cubicBezTo>
                    <a:cubicBezTo>
                      <a:pt x="38962" y="-559"/>
                      <a:pt x="41248" y="965"/>
                      <a:pt x="41248" y="2489"/>
                    </a:cubicBezTo>
                    <a:cubicBezTo>
                      <a:pt x="41248" y="4775"/>
                      <a:pt x="41248" y="6299"/>
                      <a:pt x="41248" y="8585"/>
                    </a:cubicBezTo>
                    <a:cubicBezTo>
                      <a:pt x="41248" y="23825"/>
                      <a:pt x="41248" y="39065"/>
                      <a:pt x="41248" y="54305"/>
                    </a:cubicBezTo>
                    <a:cubicBezTo>
                      <a:pt x="41248" y="55829"/>
                      <a:pt x="41248" y="57353"/>
                      <a:pt x="41248" y="59639"/>
                    </a:cubicBezTo>
                    <a:cubicBezTo>
                      <a:pt x="41248" y="61163"/>
                      <a:pt x="41248" y="63449"/>
                      <a:pt x="39724" y="63449"/>
                    </a:cubicBezTo>
                    <a:cubicBezTo>
                      <a:pt x="37438" y="64211"/>
                      <a:pt x="35914" y="63449"/>
                      <a:pt x="35152" y="61163"/>
                    </a:cubicBezTo>
                    <a:cubicBezTo>
                      <a:pt x="35152" y="59639"/>
                      <a:pt x="33628" y="59639"/>
                      <a:pt x="32866" y="60401"/>
                    </a:cubicBezTo>
                    <a:cubicBezTo>
                      <a:pt x="31342" y="61163"/>
                      <a:pt x="29818" y="62687"/>
                      <a:pt x="27532" y="63449"/>
                    </a:cubicBezTo>
                    <a:cubicBezTo>
                      <a:pt x="19150" y="67259"/>
                      <a:pt x="10006" y="64973"/>
                      <a:pt x="4672" y="58115"/>
                    </a:cubicBezTo>
                    <a:cubicBezTo>
                      <a:pt x="-1424" y="50495"/>
                      <a:pt x="-1424" y="39065"/>
                      <a:pt x="3910" y="31445"/>
                    </a:cubicBezTo>
                    <a:cubicBezTo>
                      <a:pt x="9244" y="24587"/>
                      <a:pt x="18388" y="21539"/>
                      <a:pt x="26770" y="24587"/>
                    </a:cubicBezTo>
                    <a:cubicBezTo>
                      <a:pt x="29056" y="25349"/>
                      <a:pt x="30580" y="27635"/>
                      <a:pt x="35152" y="26873"/>
                    </a:cubicBezTo>
                    <a:close/>
                    <a:moveTo>
                      <a:pt x="20674" y="58877"/>
                    </a:moveTo>
                    <a:cubicBezTo>
                      <a:pt x="28294" y="58877"/>
                      <a:pt x="34390" y="52781"/>
                      <a:pt x="34390" y="44399"/>
                    </a:cubicBezTo>
                    <a:cubicBezTo>
                      <a:pt x="34390" y="36017"/>
                      <a:pt x="28294" y="29159"/>
                      <a:pt x="19912" y="29159"/>
                    </a:cubicBezTo>
                    <a:cubicBezTo>
                      <a:pt x="11530" y="29159"/>
                      <a:pt x="6196" y="36017"/>
                      <a:pt x="6196" y="44399"/>
                    </a:cubicBezTo>
                    <a:cubicBezTo>
                      <a:pt x="6958" y="52781"/>
                      <a:pt x="13054" y="58877"/>
                      <a:pt x="20674" y="58877"/>
                    </a:cubicBezTo>
                    <a:close/>
                  </a:path>
                </a:pathLst>
              </a:custGeom>
              <a:solidFill>
                <a:srgbClr val="FFFFFF"/>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37" name="Google Shape;937;p23"/>
              <p:cNvSpPr/>
              <p:nvPr/>
            </p:nvSpPr>
            <p:spPr>
              <a:xfrm>
                <a:off x="5761397" y="3838750"/>
                <a:ext cx="32210" cy="45508"/>
              </a:xfrm>
              <a:custGeom>
                <a:avLst/>
                <a:gdLst/>
                <a:ahLst/>
                <a:cxnLst/>
                <a:rect l="l" t="t" r="r" b="b"/>
                <a:pathLst>
                  <a:path w="42104" h="59488" extrusionOk="0">
                    <a:moveTo>
                      <a:pt x="6096" y="36628"/>
                    </a:moveTo>
                    <a:cubicBezTo>
                      <a:pt x="6096" y="42724"/>
                      <a:pt x="6096" y="48058"/>
                      <a:pt x="6096" y="53392"/>
                    </a:cubicBezTo>
                    <a:cubicBezTo>
                      <a:pt x="6096" y="54916"/>
                      <a:pt x="6096" y="56440"/>
                      <a:pt x="5334" y="57964"/>
                    </a:cubicBezTo>
                    <a:cubicBezTo>
                      <a:pt x="5334" y="58726"/>
                      <a:pt x="3810" y="59488"/>
                      <a:pt x="3048" y="59488"/>
                    </a:cubicBezTo>
                    <a:cubicBezTo>
                      <a:pt x="1524" y="59488"/>
                      <a:pt x="0" y="59488"/>
                      <a:pt x="0" y="57964"/>
                    </a:cubicBezTo>
                    <a:cubicBezTo>
                      <a:pt x="0" y="57202"/>
                      <a:pt x="0" y="55678"/>
                      <a:pt x="0" y="54916"/>
                    </a:cubicBezTo>
                    <a:cubicBezTo>
                      <a:pt x="0" y="38152"/>
                      <a:pt x="0" y="22150"/>
                      <a:pt x="0" y="5386"/>
                    </a:cubicBezTo>
                    <a:cubicBezTo>
                      <a:pt x="0" y="5386"/>
                      <a:pt x="0" y="4624"/>
                      <a:pt x="0" y="4624"/>
                    </a:cubicBezTo>
                    <a:cubicBezTo>
                      <a:pt x="0" y="1576"/>
                      <a:pt x="3048" y="52"/>
                      <a:pt x="4572" y="1576"/>
                    </a:cubicBezTo>
                    <a:cubicBezTo>
                      <a:pt x="7620" y="4624"/>
                      <a:pt x="9906" y="3862"/>
                      <a:pt x="12954" y="1576"/>
                    </a:cubicBezTo>
                    <a:cubicBezTo>
                      <a:pt x="15240" y="814"/>
                      <a:pt x="17526" y="52"/>
                      <a:pt x="19812" y="52"/>
                    </a:cubicBezTo>
                    <a:cubicBezTo>
                      <a:pt x="31242" y="-710"/>
                      <a:pt x="40386" y="6910"/>
                      <a:pt x="41910" y="18340"/>
                    </a:cubicBezTo>
                    <a:cubicBezTo>
                      <a:pt x="43434" y="29008"/>
                      <a:pt x="35814" y="39676"/>
                      <a:pt x="25146" y="41200"/>
                    </a:cubicBezTo>
                    <a:cubicBezTo>
                      <a:pt x="20574" y="41962"/>
                      <a:pt x="16764" y="41200"/>
                      <a:pt x="13716" y="39676"/>
                    </a:cubicBezTo>
                    <a:cubicBezTo>
                      <a:pt x="11430" y="38152"/>
                      <a:pt x="9906" y="36628"/>
                      <a:pt x="6096" y="36628"/>
                    </a:cubicBezTo>
                    <a:close/>
                    <a:moveTo>
                      <a:pt x="20574" y="5386"/>
                    </a:moveTo>
                    <a:cubicBezTo>
                      <a:pt x="12954" y="5386"/>
                      <a:pt x="6858" y="11482"/>
                      <a:pt x="6096" y="19102"/>
                    </a:cubicBezTo>
                    <a:cubicBezTo>
                      <a:pt x="5334" y="27484"/>
                      <a:pt x="11430" y="34342"/>
                      <a:pt x="19812" y="34342"/>
                    </a:cubicBezTo>
                    <a:cubicBezTo>
                      <a:pt x="27432" y="34342"/>
                      <a:pt x="33528" y="29008"/>
                      <a:pt x="34290" y="20626"/>
                    </a:cubicBezTo>
                    <a:cubicBezTo>
                      <a:pt x="34290" y="12244"/>
                      <a:pt x="28956" y="6148"/>
                      <a:pt x="20574" y="5386"/>
                    </a:cubicBezTo>
                    <a:close/>
                  </a:path>
                </a:pathLst>
              </a:custGeom>
              <a:solidFill>
                <a:srgbClr val="FFFFFF"/>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38" name="Google Shape;938;p23"/>
              <p:cNvSpPr/>
              <p:nvPr/>
            </p:nvSpPr>
            <p:spPr>
              <a:xfrm>
                <a:off x="5707721" y="3837782"/>
                <a:ext cx="44561" cy="31318"/>
              </a:xfrm>
              <a:custGeom>
                <a:avLst/>
                <a:gdLst/>
                <a:ahLst/>
                <a:cxnLst/>
                <a:rect l="l" t="t" r="r" b="b"/>
                <a:pathLst>
                  <a:path w="58250" h="40939" extrusionOk="0">
                    <a:moveTo>
                      <a:pt x="30480" y="6650"/>
                    </a:moveTo>
                    <a:cubicBezTo>
                      <a:pt x="32766" y="5126"/>
                      <a:pt x="34290" y="3602"/>
                      <a:pt x="36576" y="2078"/>
                    </a:cubicBezTo>
                    <a:cubicBezTo>
                      <a:pt x="46482" y="-3256"/>
                      <a:pt x="57150" y="2078"/>
                      <a:pt x="57912" y="13508"/>
                    </a:cubicBezTo>
                    <a:cubicBezTo>
                      <a:pt x="58674" y="21890"/>
                      <a:pt x="57912" y="30272"/>
                      <a:pt x="57912" y="38654"/>
                    </a:cubicBezTo>
                    <a:cubicBezTo>
                      <a:pt x="57912" y="40178"/>
                      <a:pt x="56388" y="40940"/>
                      <a:pt x="54864" y="40940"/>
                    </a:cubicBezTo>
                    <a:cubicBezTo>
                      <a:pt x="53340" y="40940"/>
                      <a:pt x="52578" y="40178"/>
                      <a:pt x="51816" y="38654"/>
                    </a:cubicBezTo>
                    <a:cubicBezTo>
                      <a:pt x="51816" y="37130"/>
                      <a:pt x="51816" y="35606"/>
                      <a:pt x="51816" y="34844"/>
                    </a:cubicBezTo>
                    <a:cubicBezTo>
                      <a:pt x="51816" y="30272"/>
                      <a:pt x="51816" y="25700"/>
                      <a:pt x="51816" y="20366"/>
                    </a:cubicBezTo>
                    <a:cubicBezTo>
                      <a:pt x="51816" y="18080"/>
                      <a:pt x="51816" y="16556"/>
                      <a:pt x="51816" y="14270"/>
                    </a:cubicBezTo>
                    <a:cubicBezTo>
                      <a:pt x="51054" y="10460"/>
                      <a:pt x="48768" y="7412"/>
                      <a:pt x="44958" y="6650"/>
                    </a:cubicBezTo>
                    <a:cubicBezTo>
                      <a:pt x="41148" y="5888"/>
                      <a:pt x="36576" y="7412"/>
                      <a:pt x="34290" y="11222"/>
                    </a:cubicBezTo>
                    <a:cubicBezTo>
                      <a:pt x="32766" y="13508"/>
                      <a:pt x="32004" y="16556"/>
                      <a:pt x="32004" y="19604"/>
                    </a:cubicBezTo>
                    <a:cubicBezTo>
                      <a:pt x="32004" y="25700"/>
                      <a:pt x="32004" y="31034"/>
                      <a:pt x="32004" y="37130"/>
                    </a:cubicBezTo>
                    <a:cubicBezTo>
                      <a:pt x="32004" y="40178"/>
                      <a:pt x="31242" y="40940"/>
                      <a:pt x="28956" y="40940"/>
                    </a:cubicBezTo>
                    <a:cubicBezTo>
                      <a:pt x="25908" y="40940"/>
                      <a:pt x="25908" y="38654"/>
                      <a:pt x="25908" y="36368"/>
                    </a:cubicBezTo>
                    <a:cubicBezTo>
                      <a:pt x="25908" y="30272"/>
                      <a:pt x="25908" y="24938"/>
                      <a:pt x="25908" y="18842"/>
                    </a:cubicBezTo>
                    <a:cubicBezTo>
                      <a:pt x="25908" y="15794"/>
                      <a:pt x="25908" y="13508"/>
                      <a:pt x="25146" y="11222"/>
                    </a:cubicBezTo>
                    <a:cubicBezTo>
                      <a:pt x="23622" y="7412"/>
                      <a:pt x="21336" y="5888"/>
                      <a:pt x="17526" y="6650"/>
                    </a:cubicBezTo>
                    <a:cubicBezTo>
                      <a:pt x="12954" y="7412"/>
                      <a:pt x="9906" y="9698"/>
                      <a:pt x="7620" y="14270"/>
                    </a:cubicBezTo>
                    <a:cubicBezTo>
                      <a:pt x="6096" y="17318"/>
                      <a:pt x="6096" y="21128"/>
                      <a:pt x="6096" y="24176"/>
                    </a:cubicBezTo>
                    <a:cubicBezTo>
                      <a:pt x="6096" y="28748"/>
                      <a:pt x="6096" y="33320"/>
                      <a:pt x="6096" y="38654"/>
                    </a:cubicBezTo>
                    <a:cubicBezTo>
                      <a:pt x="6096" y="40940"/>
                      <a:pt x="4572" y="40940"/>
                      <a:pt x="2286" y="40940"/>
                    </a:cubicBezTo>
                    <a:cubicBezTo>
                      <a:pt x="762" y="40940"/>
                      <a:pt x="0" y="40178"/>
                      <a:pt x="0" y="38654"/>
                    </a:cubicBezTo>
                    <a:cubicBezTo>
                      <a:pt x="0" y="32558"/>
                      <a:pt x="0" y="26462"/>
                      <a:pt x="0" y="20366"/>
                    </a:cubicBezTo>
                    <a:cubicBezTo>
                      <a:pt x="0" y="15032"/>
                      <a:pt x="0" y="10460"/>
                      <a:pt x="0" y="5126"/>
                    </a:cubicBezTo>
                    <a:cubicBezTo>
                      <a:pt x="0" y="2078"/>
                      <a:pt x="3048" y="554"/>
                      <a:pt x="4572" y="2840"/>
                    </a:cubicBezTo>
                    <a:cubicBezTo>
                      <a:pt x="6858" y="5126"/>
                      <a:pt x="8382" y="5126"/>
                      <a:pt x="10668" y="3602"/>
                    </a:cubicBezTo>
                    <a:cubicBezTo>
                      <a:pt x="16764" y="-1732"/>
                      <a:pt x="24384" y="554"/>
                      <a:pt x="30480" y="6650"/>
                    </a:cubicBezTo>
                    <a:close/>
                  </a:path>
                </a:pathLst>
              </a:custGeom>
              <a:solidFill>
                <a:srgbClr val="FFFFFF"/>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39" name="Google Shape;939;p23"/>
              <p:cNvSpPr/>
              <p:nvPr/>
            </p:nvSpPr>
            <p:spPr>
              <a:xfrm>
                <a:off x="5975519" y="3820704"/>
                <a:ext cx="26490" cy="48382"/>
              </a:xfrm>
              <a:custGeom>
                <a:avLst/>
                <a:gdLst/>
                <a:ahLst/>
                <a:cxnLst/>
                <a:rect l="l" t="t" r="r" b="b"/>
                <a:pathLst>
                  <a:path w="34628" h="63245" extrusionOk="0">
                    <a:moveTo>
                      <a:pt x="7620" y="26670"/>
                    </a:moveTo>
                    <a:cubicBezTo>
                      <a:pt x="10668" y="27432"/>
                      <a:pt x="12954" y="25146"/>
                      <a:pt x="14478" y="24384"/>
                    </a:cubicBezTo>
                    <a:cubicBezTo>
                      <a:pt x="25146" y="21336"/>
                      <a:pt x="33528" y="25908"/>
                      <a:pt x="34290" y="37338"/>
                    </a:cubicBezTo>
                    <a:cubicBezTo>
                      <a:pt x="35052" y="44958"/>
                      <a:pt x="34290" y="52578"/>
                      <a:pt x="34290" y="60198"/>
                    </a:cubicBezTo>
                    <a:cubicBezTo>
                      <a:pt x="34290" y="62484"/>
                      <a:pt x="33528" y="63246"/>
                      <a:pt x="31242" y="63246"/>
                    </a:cubicBezTo>
                    <a:cubicBezTo>
                      <a:pt x="28956" y="63246"/>
                      <a:pt x="28194" y="62484"/>
                      <a:pt x="27432" y="59436"/>
                    </a:cubicBezTo>
                    <a:cubicBezTo>
                      <a:pt x="27432" y="54864"/>
                      <a:pt x="27432" y="51054"/>
                      <a:pt x="27432" y="46482"/>
                    </a:cubicBezTo>
                    <a:cubicBezTo>
                      <a:pt x="27432" y="43434"/>
                      <a:pt x="27432" y="41148"/>
                      <a:pt x="27432" y="38100"/>
                    </a:cubicBezTo>
                    <a:cubicBezTo>
                      <a:pt x="26670" y="32766"/>
                      <a:pt x="25146" y="29718"/>
                      <a:pt x="20574" y="28956"/>
                    </a:cubicBezTo>
                    <a:cubicBezTo>
                      <a:pt x="16002" y="28194"/>
                      <a:pt x="11430" y="29718"/>
                      <a:pt x="9144" y="33528"/>
                    </a:cubicBezTo>
                    <a:cubicBezTo>
                      <a:pt x="6858" y="35814"/>
                      <a:pt x="6858" y="38862"/>
                      <a:pt x="6858" y="41910"/>
                    </a:cubicBezTo>
                    <a:cubicBezTo>
                      <a:pt x="6858" y="47244"/>
                      <a:pt x="6858" y="51816"/>
                      <a:pt x="6858" y="57150"/>
                    </a:cubicBezTo>
                    <a:cubicBezTo>
                      <a:pt x="6858" y="58674"/>
                      <a:pt x="6858" y="60198"/>
                      <a:pt x="6858" y="60960"/>
                    </a:cubicBezTo>
                    <a:cubicBezTo>
                      <a:pt x="6858" y="62484"/>
                      <a:pt x="5334" y="63246"/>
                      <a:pt x="3810" y="63246"/>
                    </a:cubicBezTo>
                    <a:cubicBezTo>
                      <a:pt x="2286" y="63246"/>
                      <a:pt x="762" y="63246"/>
                      <a:pt x="762" y="61722"/>
                    </a:cubicBezTo>
                    <a:cubicBezTo>
                      <a:pt x="762" y="60198"/>
                      <a:pt x="0" y="59436"/>
                      <a:pt x="0" y="57912"/>
                    </a:cubicBezTo>
                    <a:cubicBezTo>
                      <a:pt x="0" y="40386"/>
                      <a:pt x="0" y="22860"/>
                      <a:pt x="0" y="5334"/>
                    </a:cubicBezTo>
                    <a:cubicBezTo>
                      <a:pt x="0" y="3810"/>
                      <a:pt x="0" y="2286"/>
                      <a:pt x="762" y="1524"/>
                    </a:cubicBezTo>
                    <a:cubicBezTo>
                      <a:pt x="1524" y="0"/>
                      <a:pt x="3048" y="0"/>
                      <a:pt x="4572" y="0"/>
                    </a:cubicBezTo>
                    <a:cubicBezTo>
                      <a:pt x="5334" y="0"/>
                      <a:pt x="6858" y="762"/>
                      <a:pt x="6858" y="1524"/>
                    </a:cubicBezTo>
                    <a:cubicBezTo>
                      <a:pt x="7620" y="3048"/>
                      <a:pt x="6858" y="4572"/>
                      <a:pt x="6858" y="6858"/>
                    </a:cubicBezTo>
                    <a:cubicBezTo>
                      <a:pt x="7620" y="12954"/>
                      <a:pt x="6858" y="19812"/>
                      <a:pt x="7620" y="26670"/>
                    </a:cubicBezTo>
                    <a:close/>
                  </a:path>
                </a:pathLst>
              </a:custGeom>
              <a:solidFill>
                <a:srgbClr val="FFFFFF"/>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40" name="Google Shape;940;p23"/>
              <p:cNvSpPr/>
              <p:nvPr/>
            </p:nvSpPr>
            <p:spPr>
              <a:xfrm>
                <a:off x="6432936" y="3838423"/>
                <a:ext cx="29639" cy="32011"/>
              </a:xfrm>
              <a:custGeom>
                <a:avLst/>
                <a:gdLst/>
                <a:ahLst/>
                <a:cxnLst/>
                <a:rect l="l" t="t" r="r" b="b"/>
                <a:pathLst>
                  <a:path w="38744" h="41845" extrusionOk="0">
                    <a:moveTo>
                      <a:pt x="0" y="22578"/>
                    </a:moveTo>
                    <a:cubicBezTo>
                      <a:pt x="0" y="10386"/>
                      <a:pt x="6096" y="2004"/>
                      <a:pt x="16002" y="480"/>
                    </a:cubicBezTo>
                    <a:cubicBezTo>
                      <a:pt x="26670" y="-1806"/>
                      <a:pt x="35814" y="4290"/>
                      <a:pt x="38100" y="14196"/>
                    </a:cubicBezTo>
                    <a:cubicBezTo>
                      <a:pt x="39624" y="22578"/>
                      <a:pt x="38862" y="22578"/>
                      <a:pt x="31242" y="22578"/>
                    </a:cubicBezTo>
                    <a:cubicBezTo>
                      <a:pt x="24384" y="22578"/>
                      <a:pt x="17526" y="22578"/>
                      <a:pt x="10668" y="22578"/>
                    </a:cubicBezTo>
                    <a:cubicBezTo>
                      <a:pt x="7620" y="22578"/>
                      <a:pt x="6096" y="24864"/>
                      <a:pt x="7620" y="27912"/>
                    </a:cubicBezTo>
                    <a:cubicBezTo>
                      <a:pt x="10668" y="34008"/>
                      <a:pt x="16002" y="36294"/>
                      <a:pt x="22860" y="34770"/>
                    </a:cubicBezTo>
                    <a:cubicBezTo>
                      <a:pt x="25908" y="34008"/>
                      <a:pt x="28194" y="32484"/>
                      <a:pt x="29718" y="30960"/>
                    </a:cubicBezTo>
                    <a:cubicBezTo>
                      <a:pt x="31242" y="29436"/>
                      <a:pt x="32766" y="30198"/>
                      <a:pt x="34290" y="31722"/>
                    </a:cubicBezTo>
                    <a:cubicBezTo>
                      <a:pt x="35814" y="33246"/>
                      <a:pt x="35052" y="34770"/>
                      <a:pt x="33528" y="36294"/>
                    </a:cubicBezTo>
                    <a:cubicBezTo>
                      <a:pt x="26670" y="42390"/>
                      <a:pt x="18288" y="43152"/>
                      <a:pt x="9906" y="40104"/>
                    </a:cubicBezTo>
                    <a:cubicBezTo>
                      <a:pt x="3810" y="36294"/>
                      <a:pt x="762" y="29436"/>
                      <a:pt x="0" y="22578"/>
                    </a:cubicBezTo>
                    <a:close/>
                    <a:moveTo>
                      <a:pt x="19050" y="17244"/>
                    </a:moveTo>
                    <a:cubicBezTo>
                      <a:pt x="19050" y="17244"/>
                      <a:pt x="19050" y="17244"/>
                      <a:pt x="19050" y="17244"/>
                    </a:cubicBezTo>
                    <a:cubicBezTo>
                      <a:pt x="22098" y="17244"/>
                      <a:pt x="25908" y="17244"/>
                      <a:pt x="28956" y="17244"/>
                    </a:cubicBezTo>
                    <a:cubicBezTo>
                      <a:pt x="30480" y="17244"/>
                      <a:pt x="32004" y="15720"/>
                      <a:pt x="31242" y="13434"/>
                    </a:cubicBezTo>
                    <a:cubicBezTo>
                      <a:pt x="27432" y="4290"/>
                      <a:pt x="16764" y="3528"/>
                      <a:pt x="9906" y="10386"/>
                    </a:cubicBezTo>
                    <a:cubicBezTo>
                      <a:pt x="8382" y="11910"/>
                      <a:pt x="7620" y="13434"/>
                      <a:pt x="8382" y="15720"/>
                    </a:cubicBezTo>
                    <a:cubicBezTo>
                      <a:pt x="9144" y="17244"/>
                      <a:pt x="11430" y="16482"/>
                      <a:pt x="12954" y="17244"/>
                    </a:cubicBezTo>
                    <a:cubicBezTo>
                      <a:pt x="15240" y="17244"/>
                      <a:pt x="17526" y="17244"/>
                      <a:pt x="19050" y="17244"/>
                    </a:cubicBezTo>
                    <a:close/>
                  </a:path>
                </a:pathLst>
              </a:custGeom>
              <a:solidFill>
                <a:srgbClr val="FFFFFF"/>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41" name="Google Shape;941;p23"/>
              <p:cNvSpPr/>
              <p:nvPr/>
            </p:nvSpPr>
            <p:spPr>
              <a:xfrm>
                <a:off x="6009867" y="3837919"/>
                <a:ext cx="30387" cy="32126"/>
              </a:xfrm>
              <a:custGeom>
                <a:avLst/>
                <a:gdLst/>
                <a:ahLst/>
                <a:cxnLst/>
                <a:rect l="l" t="t" r="r" b="b"/>
                <a:pathLst>
                  <a:path w="39722" h="41995" extrusionOk="0">
                    <a:moveTo>
                      <a:pt x="22958" y="23235"/>
                    </a:moveTo>
                    <a:cubicBezTo>
                      <a:pt x="18386" y="23235"/>
                      <a:pt x="14576" y="23235"/>
                      <a:pt x="10004" y="23235"/>
                    </a:cubicBezTo>
                    <a:cubicBezTo>
                      <a:pt x="8480" y="23235"/>
                      <a:pt x="7718" y="24759"/>
                      <a:pt x="8480" y="26283"/>
                    </a:cubicBezTo>
                    <a:cubicBezTo>
                      <a:pt x="10766" y="33141"/>
                      <a:pt x="16862" y="36951"/>
                      <a:pt x="24482" y="35427"/>
                    </a:cubicBezTo>
                    <a:cubicBezTo>
                      <a:pt x="27530" y="34665"/>
                      <a:pt x="29816" y="33903"/>
                      <a:pt x="31340" y="32379"/>
                    </a:cubicBezTo>
                    <a:cubicBezTo>
                      <a:pt x="32102" y="31617"/>
                      <a:pt x="32864" y="31617"/>
                      <a:pt x="33626" y="31617"/>
                    </a:cubicBezTo>
                    <a:cubicBezTo>
                      <a:pt x="34388" y="31617"/>
                      <a:pt x="35150" y="32379"/>
                      <a:pt x="35912" y="33141"/>
                    </a:cubicBezTo>
                    <a:cubicBezTo>
                      <a:pt x="36674" y="33903"/>
                      <a:pt x="36674" y="34665"/>
                      <a:pt x="35912" y="35427"/>
                    </a:cubicBezTo>
                    <a:cubicBezTo>
                      <a:pt x="27530" y="45333"/>
                      <a:pt x="10004" y="43809"/>
                      <a:pt x="3146" y="32379"/>
                    </a:cubicBezTo>
                    <a:cubicBezTo>
                      <a:pt x="-4474" y="19425"/>
                      <a:pt x="2384" y="3423"/>
                      <a:pt x="16862" y="375"/>
                    </a:cubicBezTo>
                    <a:cubicBezTo>
                      <a:pt x="29054" y="-1911"/>
                      <a:pt x="38960" y="6471"/>
                      <a:pt x="39722" y="19425"/>
                    </a:cubicBezTo>
                    <a:cubicBezTo>
                      <a:pt x="39722" y="21711"/>
                      <a:pt x="38198" y="22473"/>
                      <a:pt x="36674" y="22473"/>
                    </a:cubicBezTo>
                    <a:cubicBezTo>
                      <a:pt x="32102" y="23235"/>
                      <a:pt x="27530" y="23235"/>
                      <a:pt x="22958" y="23235"/>
                    </a:cubicBezTo>
                    <a:cubicBezTo>
                      <a:pt x="22958" y="23235"/>
                      <a:pt x="22958" y="23235"/>
                      <a:pt x="22958" y="23235"/>
                    </a:cubicBezTo>
                    <a:close/>
                    <a:moveTo>
                      <a:pt x="19910" y="17901"/>
                    </a:moveTo>
                    <a:cubicBezTo>
                      <a:pt x="19910" y="17901"/>
                      <a:pt x="19910" y="17901"/>
                      <a:pt x="19910" y="17901"/>
                    </a:cubicBezTo>
                    <a:cubicBezTo>
                      <a:pt x="22958" y="17901"/>
                      <a:pt x="26006" y="17901"/>
                      <a:pt x="29054" y="17901"/>
                    </a:cubicBezTo>
                    <a:cubicBezTo>
                      <a:pt x="31340" y="17901"/>
                      <a:pt x="32102" y="15615"/>
                      <a:pt x="31340" y="13329"/>
                    </a:cubicBezTo>
                    <a:cubicBezTo>
                      <a:pt x="29054" y="8757"/>
                      <a:pt x="25244" y="6471"/>
                      <a:pt x="19910" y="6471"/>
                    </a:cubicBezTo>
                    <a:cubicBezTo>
                      <a:pt x="14576" y="6471"/>
                      <a:pt x="10004" y="9519"/>
                      <a:pt x="8480" y="14091"/>
                    </a:cubicBezTo>
                    <a:cubicBezTo>
                      <a:pt x="7718" y="15615"/>
                      <a:pt x="8480" y="17139"/>
                      <a:pt x="10004" y="17139"/>
                    </a:cubicBezTo>
                    <a:cubicBezTo>
                      <a:pt x="13052" y="17901"/>
                      <a:pt x="16862" y="17901"/>
                      <a:pt x="19910" y="17901"/>
                    </a:cubicBezTo>
                    <a:close/>
                  </a:path>
                </a:pathLst>
              </a:custGeom>
              <a:solidFill>
                <a:srgbClr val="FFFFFF"/>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42" name="Google Shape;942;p23"/>
              <p:cNvSpPr/>
              <p:nvPr/>
            </p:nvSpPr>
            <p:spPr>
              <a:xfrm>
                <a:off x="6200033" y="3837660"/>
                <a:ext cx="25759" cy="31842"/>
              </a:xfrm>
              <a:custGeom>
                <a:avLst/>
                <a:gdLst/>
                <a:ahLst/>
                <a:cxnLst/>
                <a:rect l="l" t="t" r="r" b="b"/>
                <a:pathLst>
                  <a:path w="33672" h="41623" extrusionOk="0">
                    <a:moveTo>
                      <a:pt x="33673" y="27383"/>
                    </a:moveTo>
                    <a:cubicBezTo>
                      <a:pt x="33673" y="30431"/>
                      <a:pt x="33673" y="34241"/>
                      <a:pt x="33673" y="37289"/>
                    </a:cubicBezTo>
                    <a:cubicBezTo>
                      <a:pt x="33673" y="38813"/>
                      <a:pt x="33673" y="40337"/>
                      <a:pt x="32148" y="40337"/>
                    </a:cubicBezTo>
                    <a:cubicBezTo>
                      <a:pt x="30624" y="41099"/>
                      <a:pt x="28338" y="41099"/>
                      <a:pt x="27577" y="38813"/>
                    </a:cubicBezTo>
                    <a:cubicBezTo>
                      <a:pt x="26814" y="36527"/>
                      <a:pt x="25291" y="36527"/>
                      <a:pt x="23767" y="38051"/>
                    </a:cubicBezTo>
                    <a:cubicBezTo>
                      <a:pt x="18433" y="41861"/>
                      <a:pt x="13098" y="42623"/>
                      <a:pt x="7764" y="40337"/>
                    </a:cubicBezTo>
                    <a:cubicBezTo>
                      <a:pt x="3193" y="38813"/>
                      <a:pt x="144" y="35765"/>
                      <a:pt x="144" y="31193"/>
                    </a:cubicBezTo>
                    <a:cubicBezTo>
                      <a:pt x="-617" y="25859"/>
                      <a:pt x="1668" y="22049"/>
                      <a:pt x="6241" y="19763"/>
                    </a:cubicBezTo>
                    <a:cubicBezTo>
                      <a:pt x="9288" y="18239"/>
                      <a:pt x="13098" y="16715"/>
                      <a:pt x="16908" y="16715"/>
                    </a:cubicBezTo>
                    <a:cubicBezTo>
                      <a:pt x="19957" y="16715"/>
                      <a:pt x="22243" y="16715"/>
                      <a:pt x="25291" y="15953"/>
                    </a:cubicBezTo>
                    <a:cubicBezTo>
                      <a:pt x="26814" y="15953"/>
                      <a:pt x="27577" y="13667"/>
                      <a:pt x="27577" y="12143"/>
                    </a:cubicBezTo>
                    <a:cubicBezTo>
                      <a:pt x="26814" y="8333"/>
                      <a:pt x="23767" y="6809"/>
                      <a:pt x="19957" y="6047"/>
                    </a:cubicBezTo>
                    <a:cubicBezTo>
                      <a:pt x="16908" y="5285"/>
                      <a:pt x="13098" y="6047"/>
                      <a:pt x="10051" y="7571"/>
                    </a:cubicBezTo>
                    <a:cubicBezTo>
                      <a:pt x="8527" y="8333"/>
                      <a:pt x="7764" y="9095"/>
                      <a:pt x="6241" y="9095"/>
                    </a:cubicBezTo>
                    <a:cubicBezTo>
                      <a:pt x="4717" y="9095"/>
                      <a:pt x="3954" y="8333"/>
                      <a:pt x="3193" y="6809"/>
                    </a:cubicBezTo>
                    <a:cubicBezTo>
                      <a:pt x="3193" y="6047"/>
                      <a:pt x="3193" y="4523"/>
                      <a:pt x="3954" y="4523"/>
                    </a:cubicBezTo>
                    <a:cubicBezTo>
                      <a:pt x="10051" y="-49"/>
                      <a:pt x="16147" y="-811"/>
                      <a:pt x="23004" y="713"/>
                    </a:cubicBezTo>
                    <a:cubicBezTo>
                      <a:pt x="29101" y="2237"/>
                      <a:pt x="32911" y="6047"/>
                      <a:pt x="33673" y="12905"/>
                    </a:cubicBezTo>
                    <a:cubicBezTo>
                      <a:pt x="32911" y="18239"/>
                      <a:pt x="32911" y="22811"/>
                      <a:pt x="33673" y="27383"/>
                    </a:cubicBezTo>
                    <a:cubicBezTo>
                      <a:pt x="32911" y="27383"/>
                      <a:pt x="32911" y="27383"/>
                      <a:pt x="33673" y="27383"/>
                    </a:cubicBezTo>
                    <a:close/>
                    <a:moveTo>
                      <a:pt x="14623" y="37289"/>
                    </a:moveTo>
                    <a:cubicBezTo>
                      <a:pt x="19957" y="37289"/>
                      <a:pt x="23004" y="35003"/>
                      <a:pt x="25291" y="30431"/>
                    </a:cubicBezTo>
                    <a:cubicBezTo>
                      <a:pt x="28338" y="25097"/>
                      <a:pt x="26814" y="22811"/>
                      <a:pt x="19957" y="22811"/>
                    </a:cubicBezTo>
                    <a:cubicBezTo>
                      <a:pt x="16908" y="22811"/>
                      <a:pt x="13098" y="22811"/>
                      <a:pt x="10051" y="24335"/>
                    </a:cubicBezTo>
                    <a:cubicBezTo>
                      <a:pt x="7764" y="25859"/>
                      <a:pt x="5478" y="27383"/>
                      <a:pt x="6241" y="30431"/>
                    </a:cubicBezTo>
                    <a:cubicBezTo>
                      <a:pt x="6241" y="33479"/>
                      <a:pt x="8527" y="35765"/>
                      <a:pt x="11574" y="36527"/>
                    </a:cubicBezTo>
                    <a:cubicBezTo>
                      <a:pt x="13098" y="36527"/>
                      <a:pt x="13861" y="37289"/>
                      <a:pt x="14623" y="37289"/>
                    </a:cubicBezTo>
                    <a:close/>
                  </a:path>
                </a:pathLst>
              </a:custGeom>
              <a:solidFill>
                <a:srgbClr val="FFFFFF"/>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43" name="Google Shape;943;p23"/>
              <p:cNvSpPr/>
              <p:nvPr/>
            </p:nvSpPr>
            <p:spPr>
              <a:xfrm>
                <a:off x="5799761" y="3838227"/>
                <a:ext cx="25792" cy="31057"/>
              </a:xfrm>
              <a:custGeom>
                <a:avLst/>
                <a:gdLst/>
                <a:ahLst/>
                <a:cxnLst/>
                <a:rect l="l" t="t" r="r" b="b"/>
                <a:pathLst>
                  <a:path w="33715" h="40598" extrusionOk="0">
                    <a:moveTo>
                      <a:pt x="33715" y="26644"/>
                    </a:moveTo>
                    <a:cubicBezTo>
                      <a:pt x="33715" y="29692"/>
                      <a:pt x="33715" y="33502"/>
                      <a:pt x="33715" y="36550"/>
                    </a:cubicBezTo>
                    <a:cubicBezTo>
                      <a:pt x="33715" y="39598"/>
                      <a:pt x="30667" y="41884"/>
                      <a:pt x="28381" y="38836"/>
                    </a:cubicBezTo>
                    <a:cubicBezTo>
                      <a:pt x="26095" y="36550"/>
                      <a:pt x="24571" y="36550"/>
                      <a:pt x="23047" y="38074"/>
                    </a:cubicBezTo>
                    <a:cubicBezTo>
                      <a:pt x="18475" y="41122"/>
                      <a:pt x="13141" y="41122"/>
                      <a:pt x="7807" y="39598"/>
                    </a:cubicBezTo>
                    <a:cubicBezTo>
                      <a:pt x="3997" y="38074"/>
                      <a:pt x="949" y="35026"/>
                      <a:pt x="187" y="30454"/>
                    </a:cubicBezTo>
                    <a:cubicBezTo>
                      <a:pt x="-575" y="25120"/>
                      <a:pt x="949" y="21310"/>
                      <a:pt x="5521" y="18262"/>
                    </a:cubicBezTo>
                    <a:cubicBezTo>
                      <a:pt x="8569" y="16738"/>
                      <a:pt x="12379" y="15214"/>
                      <a:pt x="16189" y="15214"/>
                    </a:cubicBezTo>
                    <a:cubicBezTo>
                      <a:pt x="18475" y="15214"/>
                      <a:pt x="19999" y="15214"/>
                      <a:pt x="22285" y="15214"/>
                    </a:cubicBezTo>
                    <a:cubicBezTo>
                      <a:pt x="23809" y="15214"/>
                      <a:pt x="26095" y="15976"/>
                      <a:pt x="26857" y="13690"/>
                    </a:cubicBezTo>
                    <a:cubicBezTo>
                      <a:pt x="27619" y="11404"/>
                      <a:pt x="26857" y="9880"/>
                      <a:pt x="25333" y="8356"/>
                    </a:cubicBezTo>
                    <a:cubicBezTo>
                      <a:pt x="22285" y="5308"/>
                      <a:pt x="18475" y="5308"/>
                      <a:pt x="14665" y="6070"/>
                    </a:cubicBezTo>
                    <a:cubicBezTo>
                      <a:pt x="12379" y="6832"/>
                      <a:pt x="9331" y="7594"/>
                      <a:pt x="7045" y="9118"/>
                    </a:cubicBezTo>
                    <a:cubicBezTo>
                      <a:pt x="4759" y="9880"/>
                      <a:pt x="3997" y="8356"/>
                      <a:pt x="3235" y="6832"/>
                    </a:cubicBezTo>
                    <a:cubicBezTo>
                      <a:pt x="2473" y="5308"/>
                      <a:pt x="3235" y="4546"/>
                      <a:pt x="4759" y="3784"/>
                    </a:cubicBezTo>
                    <a:cubicBezTo>
                      <a:pt x="10855" y="-26"/>
                      <a:pt x="16951" y="-788"/>
                      <a:pt x="23809" y="736"/>
                    </a:cubicBezTo>
                    <a:cubicBezTo>
                      <a:pt x="29143" y="2260"/>
                      <a:pt x="32953" y="6070"/>
                      <a:pt x="32953" y="11404"/>
                    </a:cubicBezTo>
                    <a:cubicBezTo>
                      <a:pt x="32953" y="16738"/>
                      <a:pt x="32953" y="22072"/>
                      <a:pt x="33715" y="26644"/>
                    </a:cubicBezTo>
                    <a:cubicBezTo>
                      <a:pt x="32953" y="26644"/>
                      <a:pt x="32953" y="26644"/>
                      <a:pt x="33715" y="26644"/>
                    </a:cubicBezTo>
                    <a:close/>
                    <a:moveTo>
                      <a:pt x="17713" y="22072"/>
                    </a:moveTo>
                    <a:cubicBezTo>
                      <a:pt x="16189" y="22072"/>
                      <a:pt x="12379" y="22072"/>
                      <a:pt x="9331" y="24358"/>
                    </a:cubicBezTo>
                    <a:cubicBezTo>
                      <a:pt x="5521" y="27406"/>
                      <a:pt x="5521" y="32740"/>
                      <a:pt x="10093" y="35026"/>
                    </a:cubicBezTo>
                    <a:cubicBezTo>
                      <a:pt x="13903" y="37312"/>
                      <a:pt x="17713" y="36550"/>
                      <a:pt x="21523" y="34264"/>
                    </a:cubicBezTo>
                    <a:cubicBezTo>
                      <a:pt x="25333" y="31978"/>
                      <a:pt x="26857" y="28168"/>
                      <a:pt x="26857" y="24358"/>
                    </a:cubicBezTo>
                    <a:cubicBezTo>
                      <a:pt x="26857" y="22834"/>
                      <a:pt x="26095" y="22072"/>
                      <a:pt x="25333" y="22072"/>
                    </a:cubicBezTo>
                    <a:cubicBezTo>
                      <a:pt x="23047" y="22072"/>
                      <a:pt x="21523" y="22072"/>
                      <a:pt x="17713" y="22072"/>
                    </a:cubicBezTo>
                    <a:close/>
                  </a:path>
                </a:pathLst>
              </a:custGeom>
              <a:solidFill>
                <a:srgbClr val="FFFFFF"/>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44" name="Google Shape;944;p23"/>
              <p:cNvSpPr/>
              <p:nvPr/>
            </p:nvSpPr>
            <p:spPr>
              <a:xfrm>
                <a:off x="6339586" y="3838790"/>
                <a:ext cx="32643" cy="32061"/>
              </a:xfrm>
              <a:custGeom>
                <a:avLst/>
                <a:gdLst/>
                <a:ahLst/>
                <a:cxnLst/>
                <a:rect l="l" t="t" r="r" b="b"/>
                <a:pathLst>
                  <a:path w="42671" h="41910" extrusionOk="0">
                    <a:moveTo>
                      <a:pt x="0" y="20574"/>
                    </a:moveTo>
                    <a:cubicBezTo>
                      <a:pt x="0" y="8382"/>
                      <a:pt x="8382" y="0"/>
                      <a:pt x="21336" y="0"/>
                    </a:cubicBezTo>
                    <a:cubicBezTo>
                      <a:pt x="33528" y="0"/>
                      <a:pt x="42672" y="9144"/>
                      <a:pt x="42672" y="21336"/>
                    </a:cubicBezTo>
                    <a:cubicBezTo>
                      <a:pt x="42672" y="32766"/>
                      <a:pt x="33528" y="41148"/>
                      <a:pt x="22098" y="41910"/>
                    </a:cubicBezTo>
                    <a:cubicBezTo>
                      <a:pt x="9144" y="41148"/>
                      <a:pt x="0" y="32766"/>
                      <a:pt x="0" y="20574"/>
                    </a:cubicBezTo>
                    <a:close/>
                    <a:moveTo>
                      <a:pt x="21336" y="5334"/>
                    </a:moveTo>
                    <a:cubicBezTo>
                      <a:pt x="12954" y="5334"/>
                      <a:pt x="6858" y="11430"/>
                      <a:pt x="6858" y="19812"/>
                    </a:cubicBezTo>
                    <a:cubicBezTo>
                      <a:pt x="6858" y="28194"/>
                      <a:pt x="12954" y="34290"/>
                      <a:pt x="20574" y="34290"/>
                    </a:cubicBezTo>
                    <a:cubicBezTo>
                      <a:pt x="28194" y="34290"/>
                      <a:pt x="34290" y="28956"/>
                      <a:pt x="35052" y="20574"/>
                    </a:cubicBezTo>
                    <a:cubicBezTo>
                      <a:pt x="35814" y="12192"/>
                      <a:pt x="29718" y="6096"/>
                      <a:pt x="21336" y="5334"/>
                    </a:cubicBezTo>
                    <a:close/>
                  </a:path>
                </a:pathLst>
              </a:custGeom>
              <a:solidFill>
                <a:srgbClr val="FFFFFF"/>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45" name="Google Shape;945;p23"/>
              <p:cNvSpPr/>
              <p:nvPr/>
            </p:nvSpPr>
            <p:spPr>
              <a:xfrm>
                <a:off x="6113794" y="3838207"/>
                <a:ext cx="32644" cy="31512"/>
              </a:xfrm>
              <a:custGeom>
                <a:avLst/>
                <a:gdLst/>
                <a:ahLst/>
                <a:cxnLst/>
                <a:rect l="l" t="t" r="r" b="b"/>
                <a:pathLst>
                  <a:path w="42672" h="41192" extrusionOk="0">
                    <a:moveTo>
                      <a:pt x="42672" y="20574"/>
                    </a:moveTo>
                    <a:cubicBezTo>
                      <a:pt x="42672" y="32766"/>
                      <a:pt x="35052" y="41910"/>
                      <a:pt x="21336" y="41148"/>
                    </a:cubicBezTo>
                    <a:cubicBezTo>
                      <a:pt x="6858" y="41148"/>
                      <a:pt x="762" y="30480"/>
                      <a:pt x="0" y="21336"/>
                    </a:cubicBezTo>
                    <a:cubicBezTo>
                      <a:pt x="0" y="6858"/>
                      <a:pt x="10668" y="0"/>
                      <a:pt x="20574" y="0"/>
                    </a:cubicBezTo>
                    <a:cubicBezTo>
                      <a:pt x="33528" y="0"/>
                      <a:pt x="42672" y="8382"/>
                      <a:pt x="42672" y="20574"/>
                    </a:cubicBezTo>
                    <a:close/>
                    <a:moveTo>
                      <a:pt x="35814" y="21336"/>
                    </a:moveTo>
                    <a:cubicBezTo>
                      <a:pt x="35814" y="12954"/>
                      <a:pt x="29718" y="6096"/>
                      <a:pt x="22098" y="6096"/>
                    </a:cubicBezTo>
                    <a:cubicBezTo>
                      <a:pt x="14478" y="6096"/>
                      <a:pt x="8382" y="12192"/>
                      <a:pt x="8382" y="20574"/>
                    </a:cubicBezTo>
                    <a:cubicBezTo>
                      <a:pt x="8382" y="28956"/>
                      <a:pt x="14478" y="35814"/>
                      <a:pt x="22098" y="35814"/>
                    </a:cubicBezTo>
                    <a:cubicBezTo>
                      <a:pt x="29718" y="35814"/>
                      <a:pt x="35814" y="29718"/>
                      <a:pt x="35814" y="21336"/>
                    </a:cubicBezTo>
                    <a:close/>
                  </a:path>
                </a:pathLst>
              </a:custGeom>
              <a:solidFill>
                <a:srgbClr val="FFFFFF"/>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46" name="Google Shape;946;p23"/>
              <p:cNvSpPr/>
              <p:nvPr/>
            </p:nvSpPr>
            <p:spPr>
              <a:xfrm>
                <a:off x="6232706" y="3838790"/>
                <a:ext cx="26342" cy="31041"/>
              </a:xfrm>
              <a:custGeom>
                <a:avLst/>
                <a:gdLst/>
                <a:ahLst/>
                <a:cxnLst/>
                <a:rect l="l" t="t" r="r" b="b"/>
                <a:pathLst>
                  <a:path w="34434" h="40576" extrusionOk="0">
                    <a:moveTo>
                      <a:pt x="34434" y="25146"/>
                    </a:moveTo>
                    <a:cubicBezTo>
                      <a:pt x="34434" y="28956"/>
                      <a:pt x="34434" y="32766"/>
                      <a:pt x="34434" y="36576"/>
                    </a:cubicBezTo>
                    <a:cubicBezTo>
                      <a:pt x="34434" y="38100"/>
                      <a:pt x="34434" y="39624"/>
                      <a:pt x="32910" y="39624"/>
                    </a:cubicBezTo>
                    <a:cubicBezTo>
                      <a:pt x="31386" y="39624"/>
                      <a:pt x="29862" y="40386"/>
                      <a:pt x="29100" y="38862"/>
                    </a:cubicBezTo>
                    <a:cubicBezTo>
                      <a:pt x="28339" y="36576"/>
                      <a:pt x="26814" y="35814"/>
                      <a:pt x="24529" y="37338"/>
                    </a:cubicBezTo>
                    <a:cubicBezTo>
                      <a:pt x="19194" y="41148"/>
                      <a:pt x="13860" y="41148"/>
                      <a:pt x="8526" y="39624"/>
                    </a:cubicBezTo>
                    <a:cubicBezTo>
                      <a:pt x="3954" y="38100"/>
                      <a:pt x="906" y="35052"/>
                      <a:pt x="144" y="30480"/>
                    </a:cubicBezTo>
                    <a:cubicBezTo>
                      <a:pt x="-618" y="25908"/>
                      <a:pt x="1669" y="21336"/>
                      <a:pt x="6240" y="19050"/>
                    </a:cubicBezTo>
                    <a:cubicBezTo>
                      <a:pt x="10050" y="16764"/>
                      <a:pt x="13860" y="16002"/>
                      <a:pt x="17670" y="16002"/>
                    </a:cubicBezTo>
                    <a:cubicBezTo>
                      <a:pt x="19956" y="16002"/>
                      <a:pt x="22242" y="16002"/>
                      <a:pt x="24529" y="16002"/>
                    </a:cubicBezTo>
                    <a:cubicBezTo>
                      <a:pt x="26052" y="16002"/>
                      <a:pt x="26814" y="13716"/>
                      <a:pt x="26052" y="12192"/>
                    </a:cubicBezTo>
                    <a:cubicBezTo>
                      <a:pt x="25290" y="9144"/>
                      <a:pt x="23004" y="7620"/>
                      <a:pt x="20719" y="6858"/>
                    </a:cubicBezTo>
                    <a:cubicBezTo>
                      <a:pt x="17670" y="6096"/>
                      <a:pt x="14622" y="6096"/>
                      <a:pt x="11574" y="6858"/>
                    </a:cubicBezTo>
                    <a:cubicBezTo>
                      <a:pt x="10050" y="7620"/>
                      <a:pt x="7764" y="8382"/>
                      <a:pt x="6240" y="9144"/>
                    </a:cubicBezTo>
                    <a:cubicBezTo>
                      <a:pt x="4716" y="9906"/>
                      <a:pt x="3954" y="8382"/>
                      <a:pt x="3192" y="7620"/>
                    </a:cubicBezTo>
                    <a:cubicBezTo>
                      <a:pt x="2430" y="6096"/>
                      <a:pt x="3192" y="5334"/>
                      <a:pt x="3954" y="3810"/>
                    </a:cubicBezTo>
                    <a:cubicBezTo>
                      <a:pt x="4716" y="3048"/>
                      <a:pt x="4716" y="3048"/>
                      <a:pt x="5479" y="3048"/>
                    </a:cubicBezTo>
                    <a:cubicBezTo>
                      <a:pt x="10050" y="762"/>
                      <a:pt x="13860" y="0"/>
                      <a:pt x="19194" y="0"/>
                    </a:cubicBezTo>
                    <a:cubicBezTo>
                      <a:pt x="28339" y="762"/>
                      <a:pt x="32910" y="5334"/>
                      <a:pt x="33672" y="13716"/>
                    </a:cubicBezTo>
                    <a:cubicBezTo>
                      <a:pt x="34434" y="17526"/>
                      <a:pt x="34434" y="21336"/>
                      <a:pt x="34434" y="25146"/>
                    </a:cubicBezTo>
                    <a:cubicBezTo>
                      <a:pt x="34434" y="25146"/>
                      <a:pt x="34434" y="25146"/>
                      <a:pt x="34434" y="25146"/>
                    </a:cubicBezTo>
                    <a:close/>
                    <a:moveTo>
                      <a:pt x="23004" y="21336"/>
                    </a:moveTo>
                    <a:cubicBezTo>
                      <a:pt x="19194" y="21336"/>
                      <a:pt x="15384" y="21336"/>
                      <a:pt x="11574" y="22860"/>
                    </a:cubicBezTo>
                    <a:cubicBezTo>
                      <a:pt x="9289" y="24384"/>
                      <a:pt x="7764" y="25908"/>
                      <a:pt x="7764" y="28956"/>
                    </a:cubicBezTo>
                    <a:cubicBezTo>
                      <a:pt x="7764" y="32004"/>
                      <a:pt x="9289" y="33528"/>
                      <a:pt x="12336" y="35052"/>
                    </a:cubicBezTo>
                    <a:cubicBezTo>
                      <a:pt x="19956" y="37338"/>
                      <a:pt x="26814" y="32004"/>
                      <a:pt x="27576" y="23622"/>
                    </a:cubicBezTo>
                    <a:cubicBezTo>
                      <a:pt x="27576" y="22860"/>
                      <a:pt x="27576" y="21336"/>
                      <a:pt x="26052" y="21336"/>
                    </a:cubicBezTo>
                    <a:cubicBezTo>
                      <a:pt x="25290" y="21336"/>
                      <a:pt x="23766" y="21336"/>
                      <a:pt x="23004" y="21336"/>
                    </a:cubicBezTo>
                    <a:close/>
                  </a:path>
                </a:pathLst>
              </a:custGeom>
              <a:solidFill>
                <a:srgbClr val="FFFFFF"/>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47" name="Google Shape;947;p23"/>
              <p:cNvSpPr/>
              <p:nvPr/>
            </p:nvSpPr>
            <p:spPr>
              <a:xfrm>
                <a:off x="5921843" y="3838207"/>
                <a:ext cx="26232" cy="31477"/>
              </a:xfrm>
              <a:custGeom>
                <a:avLst/>
                <a:gdLst/>
                <a:ahLst/>
                <a:cxnLst/>
                <a:rect l="l" t="t" r="r" b="b"/>
                <a:pathLst>
                  <a:path w="34290" h="41147" extrusionOk="0">
                    <a:moveTo>
                      <a:pt x="0" y="21336"/>
                    </a:moveTo>
                    <a:cubicBezTo>
                      <a:pt x="0" y="16002"/>
                      <a:pt x="0" y="10668"/>
                      <a:pt x="0" y="5334"/>
                    </a:cubicBezTo>
                    <a:cubicBezTo>
                      <a:pt x="0" y="2286"/>
                      <a:pt x="3048" y="762"/>
                      <a:pt x="4572" y="2286"/>
                    </a:cubicBezTo>
                    <a:cubicBezTo>
                      <a:pt x="7620" y="5334"/>
                      <a:pt x="9144" y="4572"/>
                      <a:pt x="12192" y="2286"/>
                    </a:cubicBezTo>
                    <a:cubicBezTo>
                      <a:pt x="14478" y="762"/>
                      <a:pt x="17526" y="0"/>
                      <a:pt x="20574" y="0"/>
                    </a:cubicBezTo>
                    <a:cubicBezTo>
                      <a:pt x="27432" y="762"/>
                      <a:pt x="32004" y="3810"/>
                      <a:pt x="33528" y="10668"/>
                    </a:cubicBezTo>
                    <a:cubicBezTo>
                      <a:pt x="34290" y="12954"/>
                      <a:pt x="34290" y="16002"/>
                      <a:pt x="34290" y="18288"/>
                    </a:cubicBezTo>
                    <a:cubicBezTo>
                      <a:pt x="34290" y="24384"/>
                      <a:pt x="34290" y="30480"/>
                      <a:pt x="34290" y="36576"/>
                    </a:cubicBezTo>
                    <a:cubicBezTo>
                      <a:pt x="34290" y="39624"/>
                      <a:pt x="33528" y="40386"/>
                      <a:pt x="30480" y="40386"/>
                    </a:cubicBezTo>
                    <a:cubicBezTo>
                      <a:pt x="27432" y="40386"/>
                      <a:pt x="27432" y="38100"/>
                      <a:pt x="27432" y="36576"/>
                    </a:cubicBezTo>
                    <a:cubicBezTo>
                      <a:pt x="27432" y="32004"/>
                      <a:pt x="27432" y="28194"/>
                      <a:pt x="27432" y="23622"/>
                    </a:cubicBezTo>
                    <a:cubicBezTo>
                      <a:pt x="27432" y="20574"/>
                      <a:pt x="27432" y="18288"/>
                      <a:pt x="27432" y="15240"/>
                    </a:cubicBezTo>
                    <a:cubicBezTo>
                      <a:pt x="26670" y="9906"/>
                      <a:pt x="24384" y="7620"/>
                      <a:pt x="20574" y="6858"/>
                    </a:cubicBezTo>
                    <a:cubicBezTo>
                      <a:pt x="16002" y="6096"/>
                      <a:pt x="11430" y="7620"/>
                      <a:pt x="9144" y="11430"/>
                    </a:cubicBezTo>
                    <a:cubicBezTo>
                      <a:pt x="7620" y="14478"/>
                      <a:pt x="6858" y="17526"/>
                      <a:pt x="6858" y="21336"/>
                    </a:cubicBezTo>
                    <a:cubicBezTo>
                      <a:pt x="6858" y="27432"/>
                      <a:pt x="6858" y="32766"/>
                      <a:pt x="6858" y="38862"/>
                    </a:cubicBezTo>
                    <a:cubicBezTo>
                      <a:pt x="6858" y="41148"/>
                      <a:pt x="5334" y="41148"/>
                      <a:pt x="3048" y="41148"/>
                    </a:cubicBezTo>
                    <a:cubicBezTo>
                      <a:pt x="1524" y="41148"/>
                      <a:pt x="0" y="40386"/>
                      <a:pt x="0" y="38862"/>
                    </a:cubicBezTo>
                    <a:cubicBezTo>
                      <a:pt x="762" y="32766"/>
                      <a:pt x="762" y="26670"/>
                      <a:pt x="0" y="21336"/>
                    </a:cubicBezTo>
                    <a:cubicBezTo>
                      <a:pt x="762" y="21336"/>
                      <a:pt x="0" y="21336"/>
                      <a:pt x="0" y="21336"/>
                    </a:cubicBezTo>
                    <a:close/>
                  </a:path>
                </a:pathLst>
              </a:custGeom>
              <a:solidFill>
                <a:srgbClr val="FFFFFF"/>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48" name="Google Shape;948;p23"/>
              <p:cNvSpPr/>
              <p:nvPr/>
            </p:nvSpPr>
            <p:spPr>
              <a:xfrm>
                <a:off x="6486028" y="3838561"/>
                <a:ext cx="26490" cy="30540"/>
              </a:xfrm>
              <a:custGeom>
                <a:avLst/>
                <a:gdLst/>
                <a:ahLst/>
                <a:cxnLst/>
                <a:rect l="l" t="t" r="r" b="b"/>
                <a:pathLst>
                  <a:path w="34628" h="39922" extrusionOk="0">
                    <a:moveTo>
                      <a:pt x="0" y="20873"/>
                    </a:moveTo>
                    <a:cubicBezTo>
                      <a:pt x="0" y="15539"/>
                      <a:pt x="0" y="10205"/>
                      <a:pt x="0" y="4871"/>
                    </a:cubicBezTo>
                    <a:cubicBezTo>
                      <a:pt x="0" y="2585"/>
                      <a:pt x="3048" y="299"/>
                      <a:pt x="4572" y="1823"/>
                    </a:cubicBezTo>
                    <a:cubicBezTo>
                      <a:pt x="7620" y="5633"/>
                      <a:pt x="9906" y="3347"/>
                      <a:pt x="12192" y="1823"/>
                    </a:cubicBezTo>
                    <a:cubicBezTo>
                      <a:pt x="15240" y="299"/>
                      <a:pt x="18288" y="-463"/>
                      <a:pt x="22098" y="299"/>
                    </a:cubicBezTo>
                    <a:cubicBezTo>
                      <a:pt x="28956" y="1061"/>
                      <a:pt x="33528" y="4871"/>
                      <a:pt x="34290" y="11729"/>
                    </a:cubicBezTo>
                    <a:cubicBezTo>
                      <a:pt x="35052" y="20111"/>
                      <a:pt x="34290" y="29255"/>
                      <a:pt x="34290" y="37637"/>
                    </a:cubicBezTo>
                    <a:cubicBezTo>
                      <a:pt x="34290" y="39923"/>
                      <a:pt x="32766" y="39923"/>
                      <a:pt x="30480" y="39923"/>
                    </a:cubicBezTo>
                    <a:cubicBezTo>
                      <a:pt x="28956" y="39923"/>
                      <a:pt x="28194" y="39161"/>
                      <a:pt x="28194" y="37637"/>
                    </a:cubicBezTo>
                    <a:cubicBezTo>
                      <a:pt x="28194" y="34589"/>
                      <a:pt x="28194" y="32303"/>
                      <a:pt x="28194" y="29255"/>
                    </a:cubicBezTo>
                    <a:cubicBezTo>
                      <a:pt x="28194" y="24683"/>
                      <a:pt x="28194" y="20111"/>
                      <a:pt x="28194" y="14777"/>
                    </a:cubicBezTo>
                    <a:cubicBezTo>
                      <a:pt x="28194" y="9443"/>
                      <a:pt x="25908" y="6395"/>
                      <a:pt x="22098" y="5633"/>
                    </a:cubicBezTo>
                    <a:cubicBezTo>
                      <a:pt x="17526" y="4109"/>
                      <a:pt x="12192" y="6395"/>
                      <a:pt x="9906" y="10205"/>
                    </a:cubicBezTo>
                    <a:cubicBezTo>
                      <a:pt x="7620" y="13253"/>
                      <a:pt x="7620" y="16301"/>
                      <a:pt x="7620" y="20111"/>
                    </a:cubicBezTo>
                    <a:cubicBezTo>
                      <a:pt x="7620" y="25445"/>
                      <a:pt x="7620" y="30779"/>
                      <a:pt x="7620" y="36113"/>
                    </a:cubicBezTo>
                    <a:cubicBezTo>
                      <a:pt x="7620" y="37637"/>
                      <a:pt x="6858" y="38399"/>
                      <a:pt x="5334" y="39161"/>
                    </a:cubicBezTo>
                    <a:cubicBezTo>
                      <a:pt x="3810" y="39923"/>
                      <a:pt x="762" y="39161"/>
                      <a:pt x="762" y="36875"/>
                    </a:cubicBezTo>
                    <a:cubicBezTo>
                      <a:pt x="762" y="32303"/>
                      <a:pt x="762" y="26207"/>
                      <a:pt x="0" y="20873"/>
                    </a:cubicBezTo>
                    <a:cubicBezTo>
                      <a:pt x="762" y="20873"/>
                      <a:pt x="0" y="20873"/>
                      <a:pt x="0" y="20873"/>
                    </a:cubicBezTo>
                    <a:close/>
                  </a:path>
                </a:pathLst>
              </a:custGeom>
              <a:solidFill>
                <a:srgbClr val="FFFFFF"/>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49" name="Google Shape;949;p23"/>
              <p:cNvSpPr/>
              <p:nvPr/>
            </p:nvSpPr>
            <p:spPr>
              <a:xfrm>
                <a:off x="6086320" y="3837983"/>
                <a:ext cx="22786" cy="31774"/>
              </a:xfrm>
              <a:custGeom>
                <a:avLst/>
                <a:gdLst/>
                <a:ahLst/>
                <a:cxnLst/>
                <a:rect l="l" t="t" r="r" b="b"/>
                <a:pathLst>
                  <a:path w="29786" h="41534" extrusionOk="0">
                    <a:moveTo>
                      <a:pt x="29787" y="30009"/>
                    </a:moveTo>
                    <a:cubicBezTo>
                      <a:pt x="29787" y="33819"/>
                      <a:pt x="28263" y="36867"/>
                      <a:pt x="24453" y="39153"/>
                    </a:cubicBezTo>
                    <a:cubicBezTo>
                      <a:pt x="17595" y="42963"/>
                      <a:pt x="7689" y="42201"/>
                      <a:pt x="1593" y="36867"/>
                    </a:cubicBezTo>
                    <a:cubicBezTo>
                      <a:pt x="69" y="36105"/>
                      <a:pt x="-693" y="34581"/>
                      <a:pt x="831" y="32295"/>
                    </a:cubicBezTo>
                    <a:cubicBezTo>
                      <a:pt x="2355" y="30771"/>
                      <a:pt x="3117" y="30009"/>
                      <a:pt x="5403" y="30771"/>
                    </a:cubicBezTo>
                    <a:cubicBezTo>
                      <a:pt x="6927" y="31533"/>
                      <a:pt x="8451" y="33057"/>
                      <a:pt x="9975" y="33819"/>
                    </a:cubicBezTo>
                    <a:cubicBezTo>
                      <a:pt x="13023" y="35343"/>
                      <a:pt x="16071" y="35343"/>
                      <a:pt x="19119" y="34581"/>
                    </a:cubicBezTo>
                    <a:cubicBezTo>
                      <a:pt x="21405" y="33819"/>
                      <a:pt x="22929" y="32295"/>
                      <a:pt x="23691" y="30009"/>
                    </a:cubicBezTo>
                    <a:cubicBezTo>
                      <a:pt x="23691" y="27723"/>
                      <a:pt x="22167" y="25437"/>
                      <a:pt x="19881" y="24675"/>
                    </a:cubicBezTo>
                    <a:cubicBezTo>
                      <a:pt x="17595" y="23913"/>
                      <a:pt x="15309" y="23151"/>
                      <a:pt x="13023" y="22389"/>
                    </a:cubicBezTo>
                    <a:cubicBezTo>
                      <a:pt x="10737" y="21627"/>
                      <a:pt x="9213" y="20865"/>
                      <a:pt x="6927" y="20865"/>
                    </a:cubicBezTo>
                    <a:cubicBezTo>
                      <a:pt x="-693" y="17817"/>
                      <a:pt x="69" y="7149"/>
                      <a:pt x="5403" y="3339"/>
                    </a:cubicBezTo>
                    <a:cubicBezTo>
                      <a:pt x="11499" y="-1233"/>
                      <a:pt x="20643" y="-1233"/>
                      <a:pt x="26739" y="4101"/>
                    </a:cubicBezTo>
                    <a:cubicBezTo>
                      <a:pt x="27501" y="4863"/>
                      <a:pt x="29025" y="6387"/>
                      <a:pt x="27501" y="7911"/>
                    </a:cubicBezTo>
                    <a:cubicBezTo>
                      <a:pt x="26739" y="9435"/>
                      <a:pt x="25215" y="10197"/>
                      <a:pt x="22929" y="9435"/>
                    </a:cubicBezTo>
                    <a:cubicBezTo>
                      <a:pt x="21405" y="8673"/>
                      <a:pt x="19881" y="7149"/>
                      <a:pt x="17595" y="6387"/>
                    </a:cubicBezTo>
                    <a:cubicBezTo>
                      <a:pt x="14547" y="4863"/>
                      <a:pt x="10737" y="5625"/>
                      <a:pt x="8451" y="8673"/>
                    </a:cubicBezTo>
                    <a:cubicBezTo>
                      <a:pt x="6927" y="10197"/>
                      <a:pt x="6927" y="12483"/>
                      <a:pt x="8451" y="14007"/>
                    </a:cubicBezTo>
                    <a:cubicBezTo>
                      <a:pt x="9975" y="15531"/>
                      <a:pt x="12261" y="16293"/>
                      <a:pt x="14547" y="17055"/>
                    </a:cubicBezTo>
                    <a:cubicBezTo>
                      <a:pt x="17595" y="17817"/>
                      <a:pt x="20643" y="18579"/>
                      <a:pt x="22929" y="20103"/>
                    </a:cubicBezTo>
                    <a:cubicBezTo>
                      <a:pt x="27501" y="22389"/>
                      <a:pt x="29787" y="24675"/>
                      <a:pt x="29787" y="30009"/>
                    </a:cubicBezTo>
                    <a:close/>
                  </a:path>
                </a:pathLst>
              </a:custGeom>
              <a:solidFill>
                <a:srgbClr val="FFFFFF"/>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50" name="Google Shape;950;p23"/>
              <p:cNvSpPr/>
              <p:nvPr/>
            </p:nvSpPr>
            <p:spPr>
              <a:xfrm>
                <a:off x="5972602" y="3664342"/>
                <a:ext cx="21568" cy="21568"/>
              </a:xfrm>
              <a:custGeom>
                <a:avLst/>
                <a:gdLst/>
                <a:ahLst/>
                <a:cxnLst/>
                <a:rect l="l" t="t" r="r" b="b"/>
                <a:pathLst>
                  <a:path w="28194" h="28193" extrusionOk="0">
                    <a:moveTo>
                      <a:pt x="28194" y="14478"/>
                    </a:moveTo>
                    <a:cubicBezTo>
                      <a:pt x="28194" y="22860"/>
                      <a:pt x="22098" y="28194"/>
                      <a:pt x="14478" y="28194"/>
                    </a:cubicBezTo>
                    <a:cubicBezTo>
                      <a:pt x="6096" y="28194"/>
                      <a:pt x="0" y="22098"/>
                      <a:pt x="0" y="13716"/>
                    </a:cubicBezTo>
                    <a:cubicBezTo>
                      <a:pt x="0" y="6096"/>
                      <a:pt x="6096" y="0"/>
                      <a:pt x="14478" y="0"/>
                    </a:cubicBezTo>
                    <a:cubicBezTo>
                      <a:pt x="22098" y="0"/>
                      <a:pt x="28194" y="6096"/>
                      <a:pt x="28194" y="14478"/>
                    </a:cubicBezTo>
                    <a:close/>
                  </a:path>
                </a:pathLst>
              </a:custGeom>
              <a:solidFill>
                <a:srgbClr val="FFFFFF"/>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51" name="Google Shape;951;p23"/>
              <p:cNvSpPr/>
              <p:nvPr/>
            </p:nvSpPr>
            <p:spPr>
              <a:xfrm>
                <a:off x="5857081" y="3664342"/>
                <a:ext cx="22200" cy="22151"/>
              </a:xfrm>
              <a:custGeom>
                <a:avLst/>
                <a:gdLst/>
                <a:ahLst/>
                <a:cxnLst/>
                <a:rect l="l" t="t" r="r" b="b"/>
                <a:pathLst>
                  <a:path w="29020" h="28955" extrusionOk="0">
                    <a:moveTo>
                      <a:pt x="15240" y="0"/>
                    </a:moveTo>
                    <a:cubicBezTo>
                      <a:pt x="23622" y="0"/>
                      <a:pt x="29718" y="6858"/>
                      <a:pt x="28956" y="15240"/>
                    </a:cubicBezTo>
                    <a:cubicBezTo>
                      <a:pt x="28956" y="22860"/>
                      <a:pt x="22860" y="28956"/>
                      <a:pt x="14478" y="28956"/>
                    </a:cubicBezTo>
                    <a:cubicBezTo>
                      <a:pt x="6858" y="28956"/>
                      <a:pt x="762" y="22860"/>
                      <a:pt x="0" y="15240"/>
                    </a:cubicBezTo>
                    <a:cubicBezTo>
                      <a:pt x="0" y="6096"/>
                      <a:pt x="6858" y="0"/>
                      <a:pt x="15240" y="0"/>
                    </a:cubicBezTo>
                    <a:close/>
                  </a:path>
                </a:pathLst>
              </a:custGeom>
              <a:solidFill>
                <a:srgbClr val="FFFFFF"/>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52" name="Google Shape;952;p23"/>
              <p:cNvSpPr/>
              <p:nvPr/>
            </p:nvSpPr>
            <p:spPr>
              <a:xfrm>
                <a:off x="6043199" y="3830622"/>
                <a:ext cx="21568" cy="40221"/>
              </a:xfrm>
              <a:custGeom>
                <a:avLst/>
                <a:gdLst/>
                <a:ahLst/>
                <a:cxnLst/>
                <a:rect l="l" t="t" r="r" b="b"/>
                <a:pathLst>
                  <a:path w="28194" h="52577" extrusionOk="0">
                    <a:moveTo>
                      <a:pt x="17526" y="10668"/>
                    </a:moveTo>
                    <a:cubicBezTo>
                      <a:pt x="20574" y="10668"/>
                      <a:pt x="23622" y="11430"/>
                      <a:pt x="25908" y="11430"/>
                    </a:cubicBezTo>
                    <a:cubicBezTo>
                      <a:pt x="26670" y="11430"/>
                      <a:pt x="27432" y="12954"/>
                      <a:pt x="27432" y="13716"/>
                    </a:cubicBezTo>
                    <a:cubicBezTo>
                      <a:pt x="27432" y="14478"/>
                      <a:pt x="26670" y="15240"/>
                      <a:pt x="25908" y="16002"/>
                    </a:cubicBezTo>
                    <a:cubicBezTo>
                      <a:pt x="22860" y="16764"/>
                      <a:pt x="19050" y="15240"/>
                      <a:pt x="17526" y="17526"/>
                    </a:cubicBezTo>
                    <a:cubicBezTo>
                      <a:pt x="15240" y="20574"/>
                      <a:pt x="16764" y="24384"/>
                      <a:pt x="16764" y="28194"/>
                    </a:cubicBezTo>
                    <a:cubicBezTo>
                      <a:pt x="16764" y="32004"/>
                      <a:pt x="16764" y="35814"/>
                      <a:pt x="16764" y="39624"/>
                    </a:cubicBezTo>
                    <a:cubicBezTo>
                      <a:pt x="16764" y="43434"/>
                      <a:pt x="18288" y="44958"/>
                      <a:pt x="22098" y="45720"/>
                    </a:cubicBezTo>
                    <a:cubicBezTo>
                      <a:pt x="22860" y="45720"/>
                      <a:pt x="24384" y="45720"/>
                      <a:pt x="25146" y="45720"/>
                    </a:cubicBezTo>
                    <a:cubicBezTo>
                      <a:pt x="26670" y="45720"/>
                      <a:pt x="27432" y="46482"/>
                      <a:pt x="28194" y="48006"/>
                    </a:cubicBezTo>
                    <a:cubicBezTo>
                      <a:pt x="28194" y="49530"/>
                      <a:pt x="27432" y="51054"/>
                      <a:pt x="25908" y="51816"/>
                    </a:cubicBezTo>
                    <a:cubicBezTo>
                      <a:pt x="24384" y="51816"/>
                      <a:pt x="22860" y="52578"/>
                      <a:pt x="20574" y="52578"/>
                    </a:cubicBezTo>
                    <a:cubicBezTo>
                      <a:pt x="13716" y="52578"/>
                      <a:pt x="10668" y="50292"/>
                      <a:pt x="9906" y="42672"/>
                    </a:cubicBezTo>
                    <a:cubicBezTo>
                      <a:pt x="9144" y="37338"/>
                      <a:pt x="9906" y="32766"/>
                      <a:pt x="9144" y="27432"/>
                    </a:cubicBezTo>
                    <a:cubicBezTo>
                      <a:pt x="9144" y="25146"/>
                      <a:pt x="9144" y="23622"/>
                      <a:pt x="9144" y="21336"/>
                    </a:cubicBezTo>
                    <a:cubicBezTo>
                      <a:pt x="9144" y="18288"/>
                      <a:pt x="7620" y="16764"/>
                      <a:pt x="4572" y="16764"/>
                    </a:cubicBezTo>
                    <a:cubicBezTo>
                      <a:pt x="3810" y="16764"/>
                      <a:pt x="2286" y="16764"/>
                      <a:pt x="1524" y="16002"/>
                    </a:cubicBezTo>
                    <a:cubicBezTo>
                      <a:pt x="762" y="15240"/>
                      <a:pt x="762" y="14478"/>
                      <a:pt x="0" y="13716"/>
                    </a:cubicBezTo>
                    <a:cubicBezTo>
                      <a:pt x="0" y="12954"/>
                      <a:pt x="762" y="12192"/>
                      <a:pt x="762" y="12192"/>
                    </a:cubicBezTo>
                    <a:cubicBezTo>
                      <a:pt x="1524" y="12192"/>
                      <a:pt x="2286" y="11430"/>
                      <a:pt x="3048" y="11430"/>
                    </a:cubicBezTo>
                    <a:cubicBezTo>
                      <a:pt x="4572" y="11430"/>
                      <a:pt x="6096" y="11430"/>
                      <a:pt x="7620" y="9906"/>
                    </a:cubicBezTo>
                    <a:cubicBezTo>
                      <a:pt x="9144" y="8382"/>
                      <a:pt x="8382" y="6858"/>
                      <a:pt x="8382" y="5334"/>
                    </a:cubicBezTo>
                    <a:cubicBezTo>
                      <a:pt x="8382" y="4572"/>
                      <a:pt x="8382" y="3048"/>
                      <a:pt x="8382" y="2286"/>
                    </a:cubicBezTo>
                    <a:cubicBezTo>
                      <a:pt x="8382" y="762"/>
                      <a:pt x="9906" y="0"/>
                      <a:pt x="11430" y="0"/>
                    </a:cubicBezTo>
                    <a:cubicBezTo>
                      <a:pt x="13716" y="0"/>
                      <a:pt x="14478" y="762"/>
                      <a:pt x="15240" y="3048"/>
                    </a:cubicBezTo>
                    <a:cubicBezTo>
                      <a:pt x="16764" y="5334"/>
                      <a:pt x="16002" y="8382"/>
                      <a:pt x="17526" y="10668"/>
                    </a:cubicBezTo>
                    <a:close/>
                  </a:path>
                </a:pathLst>
              </a:custGeom>
              <a:solidFill>
                <a:srgbClr val="FFFFFF"/>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53" name="Google Shape;953;p23"/>
              <p:cNvSpPr/>
              <p:nvPr/>
            </p:nvSpPr>
            <p:spPr>
              <a:xfrm>
                <a:off x="6152812" y="3838960"/>
                <a:ext cx="26939" cy="31308"/>
              </a:xfrm>
              <a:custGeom>
                <a:avLst/>
                <a:gdLst/>
                <a:ahLst/>
                <a:cxnLst/>
                <a:rect l="l" t="t" r="r" b="b"/>
                <a:pathLst>
                  <a:path w="35215" h="40925" extrusionOk="0">
                    <a:moveTo>
                      <a:pt x="20669" y="40926"/>
                    </a:moveTo>
                    <a:cubicBezTo>
                      <a:pt x="12287" y="40164"/>
                      <a:pt x="6191" y="37878"/>
                      <a:pt x="2381" y="30258"/>
                    </a:cubicBezTo>
                    <a:cubicBezTo>
                      <a:pt x="-1429" y="22638"/>
                      <a:pt x="-667" y="14256"/>
                      <a:pt x="4667" y="7398"/>
                    </a:cubicBezTo>
                    <a:cubicBezTo>
                      <a:pt x="10001" y="540"/>
                      <a:pt x="16859" y="-984"/>
                      <a:pt x="25241" y="540"/>
                    </a:cubicBezTo>
                    <a:cubicBezTo>
                      <a:pt x="28289" y="1302"/>
                      <a:pt x="31337" y="2064"/>
                      <a:pt x="33623" y="4350"/>
                    </a:cubicBezTo>
                    <a:cubicBezTo>
                      <a:pt x="34385" y="5112"/>
                      <a:pt x="35147" y="6636"/>
                      <a:pt x="34385" y="8160"/>
                    </a:cubicBezTo>
                    <a:cubicBezTo>
                      <a:pt x="33623" y="8922"/>
                      <a:pt x="32861" y="10446"/>
                      <a:pt x="31337" y="10446"/>
                    </a:cubicBezTo>
                    <a:cubicBezTo>
                      <a:pt x="29813" y="9684"/>
                      <a:pt x="28289" y="8922"/>
                      <a:pt x="26765" y="8160"/>
                    </a:cubicBezTo>
                    <a:cubicBezTo>
                      <a:pt x="17621" y="4350"/>
                      <a:pt x="8477" y="9684"/>
                      <a:pt x="7715" y="19590"/>
                    </a:cubicBezTo>
                    <a:cubicBezTo>
                      <a:pt x="6953" y="27972"/>
                      <a:pt x="10763" y="34068"/>
                      <a:pt x="18383" y="35592"/>
                    </a:cubicBezTo>
                    <a:cubicBezTo>
                      <a:pt x="21431" y="36354"/>
                      <a:pt x="23717" y="35592"/>
                      <a:pt x="26003" y="34830"/>
                    </a:cubicBezTo>
                    <a:cubicBezTo>
                      <a:pt x="27527" y="34068"/>
                      <a:pt x="28289" y="33306"/>
                      <a:pt x="29813" y="32544"/>
                    </a:cubicBezTo>
                    <a:cubicBezTo>
                      <a:pt x="31337" y="31782"/>
                      <a:pt x="32861" y="32544"/>
                      <a:pt x="34385" y="34068"/>
                    </a:cubicBezTo>
                    <a:cubicBezTo>
                      <a:pt x="35909" y="35592"/>
                      <a:pt x="35147" y="37116"/>
                      <a:pt x="33623" y="38640"/>
                    </a:cubicBezTo>
                    <a:cubicBezTo>
                      <a:pt x="29051" y="40164"/>
                      <a:pt x="24479" y="40164"/>
                      <a:pt x="20669" y="40926"/>
                    </a:cubicBezTo>
                    <a:close/>
                  </a:path>
                </a:pathLst>
              </a:custGeom>
              <a:solidFill>
                <a:srgbClr val="FFFFFF"/>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54" name="Google Shape;954;p23"/>
              <p:cNvSpPr/>
              <p:nvPr/>
            </p:nvSpPr>
            <p:spPr>
              <a:xfrm>
                <a:off x="6268730" y="3820704"/>
                <a:ext cx="4922" cy="48965"/>
              </a:xfrm>
              <a:custGeom>
                <a:avLst/>
                <a:gdLst/>
                <a:ahLst/>
                <a:cxnLst/>
                <a:rect l="l" t="t" r="r" b="b"/>
                <a:pathLst>
                  <a:path w="6434" h="64007" extrusionOk="0">
                    <a:moveTo>
                      <a:pt x="339" y="31242"/>
                    </a:moveTo>
                    <a:cubicBezTo>
                      <a:pt x="339" y="22098"/>
                      <a:pt x="339" y="12192"/>
                      <a:pt x="339" y="3048"/>
                    </a:cubicBezTo>
                    <a:cubicBezTo>
                      <a:pt x="339" y="762"/>
                      <a:pt x="1862" y="0"/>
                      <a:pt x="3387" y="0"/>
                    </a:cubicBezTo>
                    <a:cubicBezTo>
                      <a:pt x="5672" y="0"/>
                      <a:pt x="6435" y="762"/>
                      <a:pt x="6435" y="3048"/>
                    </a:cubicBezTo>
                    <a:cubicBezTo>
                      <a:pt x="6435" y="4572"/>
                      <a:pt x="6435" y="6096"/>
                      <a:pt x="6435" y="8382"/>
                    </a:cubicBezTo>
                    <a:cubicBezTo>
                      <a:pt x="6435" y="24384"/>
                      <a:pt x="6435" y="40386"/>
                      <a:pt x="6435" y="55626"/>
                    </a:cubicBezTo>
                    <a:cubicBezTo>
                      <a:pt x="6435" y="57912"/>
                      <a:pt x="6435" y="59436"/>
                      <a:pt x="6435" y="61722"/>
                    </a:cubicBezTo>
                    <a:cubicBezTo>
                      <a:pt x="6435" y="63246"/>
                      <a:pt x="4911" y="64008"/>
                      <a:pt x="3387" y="64008"/>
                    </a:cubicBezTo>
                    <a:cubicBezTo>
                      <a:pt x="1862" y="64008"/>
                      <a:pt x="339" y="63246"/>
                      <a:pt x="339" y="62484"/>
                    </a:cubicBezTo>
                    <a:cubicBezTo>
                      <a:pt x="-423" y="60960"/>
                      <a:pt x="339" y="59436"/>
                      <a:pt x="339" y="58674"/>
                    </a:cubicBezTo>
                    <a:cubicBezTo>
                      <a:pt x="339" y="48768"/>
                      <a:pt x="339" y="40386"/>
                      <a:pt x="339" y="31242"/>
                    </a:cubicBezTo>
                    <a:cubicBezTo>
                      <a:pt x="339" y="31242"/>
                      <a:pt x="339" y="31242"/>
                      <a:pt x="339" y="31242"/>
                    </a:cubicBezTo>
                    <a:close/>
                  </a:path>
                </a:pathLst>
              </a:custGeom>
              <a:solidFill>
                <a:srgbClr val="FFFFFF"/>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55" name="Google Shape;955;p23"/>
              <p:cNvSpPr/>
              <p:nvPr/>
            </p:nvSpPr>
            <p:spPr>
              <a:xfrm>
                <a:off x="5690801" y="3823472"/>
                <a:ext cx="5505" cy="45617"/>
              </a:xfrm>
              <a:custGeom>
                <a:avLst/>
                <a:gdLst/>
                <a:ahLst/>
                <a:cxnLst/>
                <a:rect l="l" t="t" r="r" b="b"/>
                <a:pathLst>
                  <a:path w="7196" h="59630" extrusionOk="0">
                    <a:moveTo>
                      <a:pt x="6858" y="30674"/>
                    </a:moveTo>
                    <a:cubicBezTo>
                      <a:pt x="6858" y="39056"/>
                      <a:pt x="6858" y="48200"/>
                      <a:pt x="6858" y="56582"/>
                    </a:cubicBezTo>
                    <a:cubicBezTo>
                      <a:pt x="6858" y="58106"/>
                      <a:pt x="6096" y="59630"/>
                      <a:pt x="3810" y="59630"/>
                    </a:cubicBezTo>
                    <a:cubicBezTo>
                      <a:pt x="762" y="59630"/>
                      <a:pt x="0" y="58868"/>
                      <a:pt x="0" y="56582"/>
                    </a:cubicBezTo>
                    <a:cubicBezTo>
                      <a:pt x="0" y="53534"/>
                      <a:pt x="0" y="50486"/>
                      <a:pt x="0" y="47438"/>
                    </a:cubicBezTo>
                    <a:cubicBezTo>
                      <a:pt x="0" y="32960"/>
                      <a:pt x="0" y="18482"/>
                      <a:pt x="0" y="4004"/>
                    </a:cubicBezTo>
                    <a:cubicBezTo>
                      <a:pt x="0" y="956"/>
                      <a:pt x="1524" y="-568"/>
                      <a:pt x="4572" y="194"/>
                    </a:cubicBezTo>
                    <a:cubicBezTo>
                      <a:pt x="5334" y="194"/>
                      <a:pt x="6858" y="956"/>
                      <a:pt x="6858" y="1718"/>
                    </a:cubicBezTo>
                    <a:cubicBezTo>
                      <a:pt x="7620" y="3242"/>
                      <a:pt x="6858" y="4004"/>
                      <a:pt x="6858" y="5528"/>
                    </a:cubicBezTo>
                    <a:cubicBezTo>
                      <a:pt x="6858" y="14672"/>
                      <a:pt x="6858" y="22292"/>
                      <a:pt x="6858" y="30674"/>
                    </a:cubicBezTo>
                    <a:cubicBezTo>
                      <a:pt x="6858" y="30674"/>
                      <a:pt x="6858" y="30674"/>
                      <a:pt x="6858" y="30674"/>
                    </a:cubicBezTo>
                    <a:close/>
                  </a:path>
                </a:pathLst>
              </a:custGeom>
              <a:solidFill>
                <a:srgbClr val="FFFFFF"/>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56" name="Google Shape;956;p23"/>
              <p:cNvSpPr/>
              <p:nvPr/>
            </p:nvSpPr>
            <p:spPr>
              <a:xfrm>
                <a:off x="6471443" y="3839374"/>
                <a:ext cx="4663" cy="29729"/>
              </a:xfrm>
              <a:custGeom>
                <a:avLst/>
                <a:gdLst/>
                <a:ahLst/>
                <a:cxnLst/>
                <a:rect l="l" t="t" r="r" b="b"/>
                <a:pathLst>
                  <a:path w="6096" h="38861" extrusionOk="0">
                    <a:moveTo>
                      <a:pt x="6096" y="19050"/>
                    </a:moveTo>
                    <a:cubicBezTo>
                      <a:pt x="6096" y="24384"/>
                      <a:pt x="6096" y="30480"/>
                      <a:pt x="6096" y="35814"/>
                    </a:cubicBezTo>
                    <a:cubicBezTo>
                      <a:pt x="6096" y="38100"/>
                      <a:pt x="4572" y="38862"/>
                      <a:pt x="3048" y="38862"/>
                    </a:cubicBezTo>
                    <a:cubicBezTo>
                      <a:pt x="762" y="38862"/>
                      <a:pt x="0" y="37338"/>
                      <a:pt x="0" y="35814"/>
                    </a:cubicBezTo>
                    <a:cubicBezTo>
                      <a:pt x="0" y="25146"/>
                      <a:pt x="0" y="13716"/>
                      <a:pt x="0" y="3048"/>
                    </a:cubicBezTo>
                    <a:cubicBezTo>
                      <a:pt x="0" y="762"/>
                      <a:pt x="1524" y="0"/>
                      <a:pt x="3048" y="0"/>
                    </a:cubicBezTo>
                    <a:cubicBezTo>
                      <a:pt x="4572" y="0"/>
                      <a:pt x="6096" y="762"/>
                      <a:pt x="6096" y="3048"/>
                    </a:cubicBezTo>
                    <a:cubicBezTo>
                      <a:pt x="6096" y="8382"/>
                      <a:pt x="6096" y="13716"/>
                      <a:pt x="6096" y="19050"/>
                    </a:cubicBezTo>
                    <a:cubicBezTo>
                      <a:pt x="6096" y="19050"/>
                      <a:pt x="6096" y="19050"/>
                      <a:pt x="6096" y="19050"/>
                    </a:cubicBezTo>
                    <a:close/>
                  </a:path>
                </a:pathLst>
              </a:custGeom>
              <a:solidFill>
                <a:srgbClr val="FFFFFF"/>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57" name="Google Shape;957;p23"/>
              <p:cNvSpPr/>
              <p:nvPr/>
            </p:nvSpPr>
            <p:spPr>
              <a:xfrm>
                <a:off x="6186724" y="3839374"/>
                <a:ext cx="4663" cy="29729"/>
              </a:xfrm>
              <a:custGeom>
                <a:avLst/>
                <a:gdLst/>
                <a:ahLst/>
                <a:cxnLst/>
                <a:rect l="l" t="t" r="r" b="b"/>
                <a:pathLst>
                  <a:path w="6095" h="38861" extrusionOk="0">
                    <a:moveTo>
                      <a:pt x="5334" y="20574"/>
                    </a:moveTo>
                    <a:cubicBezTo>
                      <a:pt x="5334" y="25908"/>
                      <a:pt x="5334" y="31242"/>
                      <a:pt x="5334" y="36576"/>
                    </a:cubicBezTo>
                    <a:cubicBezTo>
                      <a:pt x="5334" y="38100"/>
                      <a:pt x="4572" y="38862"/>
                      <a:pt x="3048" y="38862"/>
                    </a:cubicBezTo>
                    <a:cubicBezTo>
                      <a:pt x="1524" y="38862"/>
                      <a:pt x="0" y="38100"/>
                      <a:pt x="0" y="36576"/>
                    </a:cubicBezTo>
                    <a:cubicBezTo>
                      <a:pt x="0" y="25146"/>
                      <a:pt x="0" y="13716"/>
                      <a:pt x="0" y="2286"/>
                    </a:cubicBezTo>
                    <a:cubicBezTo>
                      <a:pt x="0" y="762"/>
                      <a:pt x="1524" y="0"/>
                      <a:pt x="3048" y="0"/>
                    </a:cubicBezTo>
                    <a:cubicBezTo>
                      <a:pt x="5334" y="0"/>
                      <a:pt x="6096" y="762"/>
                      <a:pt x="6096" y="2286"/>
                    </a:cubicBezTo>
                    <a:cubicBezTo>
                      <a:pt x="5334" y="8382"/>
                      <a:pt x="5334" y="14478"/>
                      <a:pt x="5334" y="20574"/>
                    </a:cubicBezTo>
                    <a:cubicBezTo>
                      <a:pt x="5334" y="20574"/>
                      <a:pt x="5334" y="20574"/>
                      <a:pt x="5334" y="20574"/>
                    </a:cubicBezTo>
                    <a:close/>
                  </a:path>
                </a:pathLst>
              </a:custGeom>
              <a:solidFill>
                <a:srgbClr val="FFFFFF"/>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58" name="Google Shape;958;p23"/>
              <p:cNvSpPr/>
              <p:nvPr/>
            </p:nvSpPr>
            <p:spPr>
              <a:xfrm>
                <a:off x="5907257" y="3839374"/>
                <a:ext cx="4663" cy="29729"/>
              </a:xfrm>
              <a:custGeom>
                <a:avLst/>
                <a:gdLst/>
                <a:ahLst/>
                <a:cxnLst/>
                <a:rect l="l" t="t" r="r" b="b"/>
                <a:pathLst>
                  <a:path w="6095" h="38861" extrusionOk="0">
                    <a:moveTo>
                      <a:pt x="6096" y="19050"/>
                    </a:moveTo>
                    <a:cubicBezTo>
                      <a:pt x="6096" y="24384"/>
                      <a:pt x="6096" y="29718"/>
                      <a:pt x="6096" y="35052"/>
                    </a:cubicBezTo>
                    <a:cubicBezTo>
                      <a:pt x="6096" y="38100"/>
                      <a:pt x="5334" y="38862"/>
                      <a:pt x="3048" y="38862"/>
                    </a:cubicBezTo>
                    <a:cubicBezTo>
                      <a:pt x="762" y="38862"/>
                      <a:pt x="0" y="37338"/>
                      <a:pt x="0" y="35814"/>
                    </a:cubicBezTo>
                    <a:cubicBezTo>
                      <a:pt x="0" y="25146"/>
                      <a:pt x="0" y="13716"/>
                      <a:pt x="0" y="3048"/>
                    </a:cubicBezTo>
                    <a:cubicBezTo>
                      <a:pt x="0" y="762"/>
                      <a:pt x="1524" y="0"/>
                      <a:pt x="3048" y="0"/>
                    </a:cubicBezTo>
                    <a:cubicBezTo>
                      <a:pt x="5334" y="0"/>
                      <a:pt x="6096" y="1524"/>
                      <a:pt x="6096" y="3048"/>
                    </a:cubicBezTo>
                    <a:cubicBezTo>
                      <a:pt x="6096" y="8382"/>
                      <a:pt x="6096" y="13716"/>
                      <a:pt x="6096" y="19050"/>
                    </a:cubicBezTo>
                    <a:cubicBezTo>
                      <a:pt x="6096" y="19050"/>
                      <a:pt x="6096" y="19050"/>
                      <a:pt x="6096" y="19050"/>
                    </a:cubicBezTo>
                    <a:close/>
                  </a:path>
                </a:pathLst>
              </a:custGeom>
              <a:solidFill>
                <a:srgbClr val="FFFFFF"/>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59" name="Google Shape;959;p23"/>
              <p:cNvSpPr/>
              <p:nvPr/>
            </p:nvSpPr>
            <p:spPr>
              <a:xfrm>
                <a:off x="6470276" y="3823621"/>
                <a:ext cx="6994" cy="6995"/>
              </a:xfrm>
              <a:custGeom>
                <a:avLst/>
                <a:gdLst/>
                <a:ahLst/>
                <a:cxnLst/>
                <a:rect l="l" t="t" r="r" b="b"/>
                <a:pathLst>
                  <a:path w="9143" h="9144" extrusionOk="0">
                    <a:moveTo>
                      <a:pt x="9144" y="5334"/>
                    </a:moveTo>
                    <a:cubicBezTo>
                      <a:pt x="9144" y="7620"/>
                      <a:pt x="6858" y="9144"/>
                      <a:pt x="4572" y="9144"/>
                    </a:cubicBezTo>
                    <a:cubicBezTo>
                      <a:pt x="2286" y="9144"/>
                      <a:pt x="0" y="7620"/>
                      <a:pt x="0" y="4572"/>
                    </a:cubicBezTo>
                    <a:cubicBezTo>
                      <a:pt x="0" y="1524"/>
                      <a:pt x="2286" y="0"/>
                      <a:pt x="5334" y="0"/>
                    </a:cubicBezTo>
                    <a:cubicBezTo>
                      <a:pt x="7620" y="762"/>
                      <a:pt x="9144" y="3048"/>
                      <a:pt x="9144" y="5334"/>
                    </a:cubicBezTo>
                    <a:close/>
                  </a:path>
                </a:pathLst>
              </a:custGeom>
              <a:solidFill>
                <a:srgbClr val="FFFFFF"/>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60" name="Google Shape;960;p23"/>
              <p:cNvSpPr/>
              <p:nvPr/>
            </p:nvSpPr>
            <p:spPr>
              <a:xfrm>
                <a:off x="6184860" y="3824638"/>
                <a:ext cx="7261" cy="6561"/>
              </a:xfrm>
              <a:custGeom>
                <a:avLst/>
                <a:gdLst/>
                <a:ahLst/>
                <a:cxnLst/>
                <a:rect l="l" t="t" r="r" b="b"/>
                <a:pathLst>
                  <a:path w="9491" h="8576" extrusionOk="0">
                    <a:moveTo>
                      <a:pt x="9294" y="4766"/>
                    </a:moveTo>
                    <a:cubicBezTo>
                      <a:pt x="8531" y="7052"/>
                      <a:pt x="6245" y="8576"/>
                      <a:pt x="3959" y="8576"/>
                    </a:cubicBezTo>
                    <a:cubicBezTo>
                      <a:pt x="1674" y="8576"/>
                      <a:pt x="-612" y="6290"/>
                      <a:pt x="149" y="4004"/>
                    </a:cubicBezTo>
                    <a:cubicBezTo>
                      <a:pt x="149" y="956"/>
                      <a:pt x="3198" y="-568"/>
                      <a:pt x="6245" y="194"/>
                    </a:cubicBezTo>
                    <a:cubicBezTo>
                      <a:pt x="8531" y="194"/>
                      <a:pt x="10055" y="2480"/>
                      <a:pt x="9294" y="4766"/>
                    </a:cubicBezTo>
                    <a:close/>
                  </a:path>
                </a:pathLst>
              </a:custGeom>
              <a:solidFill>
                <a:srgbClr val="FFFFFF"/>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61" name="Google Shape;961;p23"/>
              <p:cNvSpPr/>
              <p:nvPr/>
            </p:nvSpPr>
            <p:spPr>
              <a:xfrm>
                <a:off x="5905506" y="3823508"/>
                <a:ext cx="7144" cy="7108"/>
              </a:xfrm>
              <a:custGeom>
                <a:avLst/>
                <a:gdLst/>
                <a:ahLst/>
                <a:cxnLst/>
                <a:rect l="l" t="t" r="r" b="b"/>
                <a:pathLst>
                  <a:path w="9338" h="9291" extrusionOk="0">
                    <a:moveTo>
                      <a:pt x="5334" y="9292"/>
                    </a:moveTo>
                    <a:cubicBezTo>
                      <a:pt x="3048" y="9292"/>
                      <a:pt x="762" y="7768"/>
                      <a:pt x="0" y="5482"/>
                    </a:cubicBezTo>
                    <a:cubicBezTo>
                      <a:pt x="0" y="3196"/>
                      <a:pt x="1524" y="910"/>
                      <a:pt x="3810" y="148"/>
                    </a:cubicBezTo>
                    <a:cubicBezTo>
                      <a:pt x="6858" y="-614"/>
                      <a:pt x="9144" y="1672"/>
                      <a:pt x="9144" y="4720"/>
                    </a:cubicBezTo>
                    <a:cubicBezTo>
                      <a:pt x="9906" y="7006"/>
                      <a:pt x="8382" y="9292"/>
                      <a:pt x="5334" y="9292"/>
                    </a:cubicBezTo>
                    <a:close/>
                  </a:path>
                </a:pathLst>
              </a:custGeom>
              <a:solidFill>
                <a:srgbClr val="FFFFFF"/>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62" name="Google Shape;962;p23"/>
              <p:cNvSpPr/>
              <p:nvPr/>
            </p:nvSpPr>
            <p:spPr>
              <a:xfrm>
                <a:off x="6147051" y="3678928"/>
                <a:ext cx="55378" cy="46051"/>
              </a:xfrm>
              <a:custGeom>
                <a:avLst/>
                <a:gdLst/>
                <a:ahLst/>
                <a:cxnLst/>
                <a:rect l="l" t="t" r="r" b="b"/>
                <a:pathLst>
                  <a:path w="72390" h="60197" extrusionOk="0">
                    <a:moveTo>
                      <a:pt x="762" y="29718"/>
                    </a:moveTo>
                    <a:cubicBezTo>
                      <a:pt x="762" y="21336"/>
                      <a:pt x="762" y="13716"/>
                      <a:pt x="762" y="5334"/>
                    </a:cubicBezTo>
                    <a:cubicBezTo>
                      <a:pt x="762" y="1524"/>
                      <a:pt x="1524" y="0"/>
                      <a:pt x="5334" y="0"/>
                    </a:cubicBezTo>
                    <a:cubicBezTo>
                      <a:pt x="18288" y="0"/>
                      <a:pt x="31242" y="0"/>
                      <a:pt x="43434" y="762"/>
                    </a:cubicBezTo>
                    <a:cubicBezTo>
                      <a:pt x="46482" y="762"/>
                      <a:pt x="50292" y="1524"/>
                      <a:pt x="53340" y="3048"/>
                    </a:cubicBezTo>
                    <a:cubicBezTo>
                      <a:pt x="64008" y="6858"/>
                      <a:pt x="72390" y="15240"/>
                      <a:pt x="72390" y="29718"/>
                    </a:cubicBezTo>
                    <a:cubicBezTo>
                      <a:pt x="72390" y="44958"/>
                      <a:pt x="64770" y="53340"/>
                      <a:pt x="53340" y="57150"/>
                    </a:cubicBezTo>
                    <a:cubicBezTo>
                      <a:pt x="48768" y="58674"/>
                      <a:pt x="43434" y="60198"/>
                      <a:pt x="38862" y="60198"/>
                    </a:cubicBezTo>
                    <a:cubicBezTo>
                      <a:pt x="27432" y="60198"/>
                      <a:pt x="16764" y="60198"/>
                      <a:pt x="5334" y="60198"/>
                    </a:cubicBezTo>
                    <a:cubicBezTo>
                      <a:pt x="762" y="60198"/>
                      <a:pt x="0" y="59436"/>
                      <a:pt x="0" y="54864"/>
                    </a:cubicBezTo>
                    <a:cubicBezTo>
                      <a:pt x="762" y="46482"/>
                      <a:pt x="762" y="38100"/>
                      <a:pt x="762" y="29718"/>
                    </a:cubicBezTo>
                    <a:cubicBezTo>
                      <a:pt x="762" y="29718"/>
                      <a:pt x="762" y="29718"/>
                      <a:pt x="762" y="29718"/>
                    </a:cubicBezTo>
                    <a:close/>
                  </a:path>
                </a:pathLst>
              </a:custGeom>
              <a:solidFill>
                <a:srgbClr val="02164E"/>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63" name="Google Shape;963;p23"/>
              <p:cNvSpPr/>
              <p:nvPr/>
            </p:nvSpPr>
            <p:spPr>
              <a:xfrm>
                <a:off x="6600814" y="3721984"/>
                <a:ext cx="56892" cy="25766"/>
              </a:xfrm>
              <a:custGeom>
                <a:avLst/>
                <a:gdLst/>
                <a:ahLst/>
                <a:cxnLst/>
                <a:rect l="l" t="t" r="r" b="b"/>
                <a:pathLst>
                  <a:path w="74369" h="33681" extrusionOk="0">
                    <a:moveTo>
                      <a:pt x="36774" y="33681"/>
                    </a:moveTo>
                    <a:cubicBezTo>
                      <a:pt x="25344" y="33681"/>
                      <a:pt x="14676" y="33681"/>
                      <a:pt x="3246" y="33681"/>
                    </a:cubicBezTo>
                    <a:cubicBezTo>
                      <a:pt x="960" y="33681"/>
                      <a:pt x="-564" y="32157"/>
                      <a:pt x="198" y="29871"/>
                    </a:cubicBezTo>
                    <a:cubicBezTo>
                      <a:pt x="2484" y="17679"/>
                      <a:pt x="9342" y="8536"/>
                      <a:pt x="20772" y="3964"/>
                    </a:cubicBezTo>
                    <a:cubicBezTo>
                      <a:pt x="31440" y="-609"/>
                      <a:pt x="42108" y="-1371"/>
                      <a:pt x="53538" y="2439"/>
                    </a:cubicBezTo>
                    <a:cubicBezTo>
                      <a:pt x="65730" y="7011"/>
                      <a:pt x="72588" y="16156"/>
                      <a:pt x="74112" y="29109"/>
                    </a:cubicBezTo>
                    <a:cubicBezTo>
                      <a:pt x="74874" y="32919"/>
                      <a:pt x="74112" y="33681"/>
                      <a:pt x="69540" y="33681"/>
                    </a:cubicBezTo>
                    <a:cubicBezTo>
                      <a:pt x="58110" y="33681"/>
                      <a:pt x="47442" y="33681"/>
                      <a:pt x="36774" y="33681"/>
                    </a:cubicBezTo>
                    <a:cubicBezTo>
                      <a:pt x="36774" y="33681"/>
                      <a:pt x="36774" y="33681"/>
                      <a:pt x="36774" y="33681"/>
                    </a:cubicBezTo>
                    <a:close/>
                  </a:path>
                </a:pathLst>
              </a:custGeom>
              <a:solidFill>
                <a:srgbClr val="02164E"/>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64" name="Google Shape;964;p23"/>
              <p:cNvSpPr/>
              <p:nvPr/>
            </p:nvSpPr>
            <p:spPr>
              <a:xfrm>
                <a:off x="6032493" y="3721501"/>
                <a:ext cx="56367" cy="26249"/>
              </a:xfrm>
              <a:custGeom>
                <a:avLst/>
                <a:gdLst/>
                <a:ahLst/>
                <a:cxnLst/>
                <a:rect l="l" t="t" r="r" b="b"/>
                <a:pathLst>
                  <a:path w="73682" h="34313" extrusionOk="0">
                    <a:moveTo>
                      <a:pt x="36079" y="34314"/>
                    </a:moveTo>
                    <a:cubicBezTo>
                      <a:pt x="25412" y="34314"/>
                      <a:pt x="14743" y="34314"/>
                      <a:pt x="4076" y="34314"/>
                    </a:cubicBezTo>
                    <a:cubicBezTo>
                      <a:pt x="266" y="34314"/>
                      <a:pt x="-497" y="32790"/>
                      <a:pt x="266" y="28980"/>
                    </a:cubicBezTo>
                    <a:cubicBezTo>
                      <a:pt x="3313" y="17550"/>
                      <a:pt x="9409" y="9168"/>
                      <a:pt x="20077" y="3834"/>
                    </a:cubicBezTo>
                    <a:cubicBezTo>
                      <a:pt x="30746" y="-738"/>
                      <a:pt x="41413" y="-1500"/>
                      <a:pt x="52843" y="3072"/>
                    </a:cubicBezTo>
                    <a:cubicBezTo>
                      <a:pt x="65036" y="7644"/>
                      <a:pt x="71893" y="16788"/>
                      <a:pt x="73417" y="29742"/>
                    </a:cubicBezTo>
                    <a:cubicBezTo>
                      <a:pt x="74179" y="32790"/>
                      <a:pt x="73417" y="34314"/>
                      <a:pt x="69607" y="34314"/>
                    </a:cubicBezTo>
                    <a:cubicBezTo>
                      <a:pt x="61226" y="34314"/>
                      <a:pt x="52843" y="34314"/>
                      <a:pt x="44462" y="34314"/>
                    </a:cubicBezTo>
                    <a:cubicBezTo>
                      <a:pt x="41413" y="34314"/>
                      <a:pt x="39127" y="34314"/>
                      <a:pt x="36079" y="34314"/>
                    </a:cubicBezTo>
                    <a:cubicBezTo>
                      <a:pt x="36079" y="34314"/>
                      <a:pt x="36079" y="34314"/>
                      <a:pt x="36079" y="34314"/>
                    </a:cubicBezTo>
                    <a:close/>
                  </a:path>
                </a:pathLst>
              </a:custGeom>
              <a:solidFill>
                <a:srgbClr val="02164E"/>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65" name="Google Shape;965;p23"/>
              <p:cNvSpPr/>
              <p:nvPr/>
            </p:nvSpPr>
            <p:spPr>
              <a:xfrm>
                <a:off x="5579255" y="3757799"/>
                <a:ext cx="46246" cy="33120"/>
              </a:xfrm>
              <a:custGeom>
                <a:avLst/>
                <a:gdLst/>
                <a:ahLst/>
                <a:cxnLst/>
                <a:rect l="l" t="t" r="r" b="b"/>
                <a:pathLst>
                  <a:path w="60452" h="43294" extrusionOk="0">
                    <a:moveTo>
                      <a:pt x="23765" y="43294"/>
                    </a:moveTo>
                    <a:cubicBezTo>
                      <a:pt x="19955" y="42532"/>
                      <a:pt x="15383" y="42532"/>
                      <a:pt x="11573" y="41008"/>
                    </a:cubicBezTo>
                    <a:cubicBezTo>
                      <a:pt x="-2143" y="36436"/>
                      <a:pt x="-3667" y="15862"/>
                      <a:pt x="7001" y="8242"/>
                    </a:cubicBezTo>
                    <a:cubicBezTo>
                      <a:pt x="10049" y="5956"/>
                      <a:pt x="13859" y="4432"/>
                      <a:pt x="17669" y="2908"/>
                    </a:cubicBezTo>
                    <a:cubicBezTo>
                      <a:pt x="30623" y="-902"/>
                      <a:pt x="44339" y="-140"/>
                      <a:pt x="58055" y="622"/>
                    </a:cubicBezTo>
                    <a:cubicBezTo>
                      <a:pt x="59579" y="622"/>
                      <a:pt x="60341" y="1384"/>
                      <a:pt x="60341" y="2908"/>
                    </a:cubicBezTo>
                    <a:cubicBezTo>
                      <a:pt x="61103" y="15862"/>
                      <a:pt x="58055" y="27292"/>
                      <a:pt x="48149" y="35674"/>
                    </a:cubicBezTo>
                    <a:cubicBezTo>
                      <a:pt x="42053" y="41770"/>
                      <a:pt x="33671" y="43294"/>
                      <a:pt x="23765" y="43294"/>
                    </a:cubicBezTo>
                    <a:close/>
                  </a:path>
                </a:pathLst>
              </a:custGeom>
              <a:solidFill>
                <a:srgbClr val="02164E"/>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66" name="Google Shape;966;p23"/>
              <p:cNvSpPr/>
              <p:nvPr/>
            </p:nvSpPr>
            <p:spPr>
              <a:xfrm>
                <a:off x="6255319" y="3757692"/>
                <a:ext cx="46302" cy="33610"/>
              </a:xfrm>
              <a:custGeom>
                <a:avLst/>
                <a:gdLst/>
                <a:ahLst/>
                <a:cxnLst/>
                <a:rect l="l" t="t" r="r" b="b"/>
                <a:pathLst>
                  <a:path w="60526" h="43934" extrusionOk="0">
                    <a:moveTo>
                      <a:pt x="44525" y="0"/>
                    </a:moveTo>
                    <a:cubicBezTo>
                      <a:pt x="48335" y="0"/>
                      <a:pt x="52907" y="0"/>
                      <a:pt x="56717" y="0"/>
                    </a:cubicBezTo>
                    <a:cubicBezTo>
                      <a:pt x="59003" y="0"/>
                      <a:pt x="60527" y="762"/>
                      <a:pt x="60527" y="3810"/>
                    </a:cubicBezTo>
                    <a:cubicBezTo>
                      <a:pt x="60527" y="10668"/>
                      <a:pt x="60527" y="17526"/>
                      <a:pt x="57479" y="23622"/>
                    </a:cubicBezTo>
                    <a:cubicBezTo>
                      <a:pt x="52145" y="35052"/>
                      <a:pt x="43763" y="41910"/>
                      <a:pt x="31571" y="43434"/>
                    </a:cubicBezTo>
                    <a:cubicBezTo>
                      <a:pt x="26237" y="44196"/>
                      <a:pt x="20903" y="44196"/>
                      <a:pt x="15569" y="42672"/>
                    </a:cubicBezTo>
                    <a:cubicBezTo>
                      <a:pt x="6425" y="41148"/>
                      <a:pt x="1091" y="35052"/>
                      <a:pt x="329" y="26670"/>
                    </a:cubicBezTo>
                    <a:cubicBezTo>
                      <a:pt x="-1195" y="18288"/>
                      <a:pt x="2615" y="10668"/>
                      <a:pt x="10997" y="6858"/>
                    </a:cubicBezTo>
                    <a:cubicBezTo>
                      <a:pt x="17855" y="3048"/>
                      <a:pt x="26237" y="1524"/>
                      <a:pt x="34619" y="762"/>
                    </a:cubicBezTo>
                    <a:cubicBezTo>
                      <a:pt x="37667" y="0"/>
                      <a:pt x="40715" y="0"/>
                      <a:pt x="44525" y="0"/>
                    </a:cubicBezTo>
                    <a:cubicBezTo>
                      <a:pt x="44525" y="0"/>
                      <a:pt x="44525" y="0"/>
                      <a:pt x="44525" y="0"/>
                    </a:cubicBezTo>
                    <a:close/>
                  </a:path>
                </a:pathLst>
              </a:custGeom>
              <a:solidFill>
                <a:srgbClr val="02164E"/>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67" name="Google Shape;967;p23"/>
              <p:cNvSpPr/>
              <p:nvPr/>
            </p:nvSpPr>
            <p:spPr>
              <a:xfrm>
                <a:off x="6305746" y="3843457"/>
                <a:ext cx="21568" cy="22151"/>
              </a:xfrm>
              <a:custGeom>
                <a:avLst/>
                <a:gdLst/>
                <a:ahLst/>
                <a:cxnLst/>
                <a:rect l="l" t="t" r="r" b="b"/>
                <a:pathLst>
                  <a:path w="28194" h="28956" extrusionOk="0">
                    <a:moveTo>
                      <a:pt x="13716" y="28956"/>
                    </a:moveTo>
                    <a:cubicBezTo>
                      <a:pt x="6096" y="28956"/>
                      <a:pt x="0" y="22860"/>
                      <a:pt x="0" y="15240"/>
                    </a:cubicBezTo>
                    <a:cubicBezTo>
                      <a:pt x="0" y="6096"/>
                      <a:pt x="5334" y="0"/>
                      <a:pt x="13716" y="0"/>
                    </a:cubicBezTo>
                    <a:cubicBezTo>
                      <a:pt x="22098" y="0"/>
                      <a:pt x="28194" y="6858"/>
                      <a:pt x="28194" y="15240"/>
                    </a:cubicBezTo>
                    <a:cubicBezTo>
                      <a:pt x="27432" y="22860"/>
                      <a:pt x="22098" y="28956"/>
                      <a:pt x="13716" y="28956"/>
                    </a:cubicBezTo>
                    <a:close/>
                  </a:path>
                </a:pathLst>
              </a:custGeom>
              <a:solidFill>
                <a:srgbClr val="02164E"/>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68" name="Google Shape;968;p23"/>
              <p:cNvSpPr/>
              <p:nvPr/>
            </p:nvSpPr>
            <p:spPr>
              <a:xfrm>
                <a:off x="5766015" y="3842874"/>
                <a:ext cx="21617" cy="22200"/>
              </a:xfrm>
              <a:custGeom>
                <a:avLst/>
                <a:gdLst/>
                <a:ahLst/>
                <a:cxnLst/>
                <a:rect l="l" t="t" r="r" b="b"/>
                <a:pathLst>
                  <a:path w="28258" h="29020" extrusionOk="0">
                    <a:moveTo>
                      <a:pt x="14542" y="0"/>
                    </a:moveTo>
                    <a:cubicBezTo>
                      <a:pt x="22924" y="0"/>
                      <a:pt x="28258" y="6858"/>
                      <a:pt x="28258" y="15240"/>
                    </a:cubicBezTo>
                    <a:cubicBezTo>
                      <a:pt x="28258" y="23622"/>
                      <a:pt x="22162" y="29718"/>
                      <a:pt x="13780" y="28956"/>
                    </a:cubicBezTo>
                    <a:cubicBezTo>
                      <a:pt x="5398" y="28956"/>
                      <a:pt x="-698" y="22098"/>
                      <a:pt x="64" y="13716"/>
                    </a:cubicBezTo>
                    <a:cubicBezTo>
                      <a:pt x="826" y="6096"/>
                      <a:pt x="6922" y="0"/>
                      <a:pt x="14542" y="0"/>
                    </a:cubicBezTo>
                    <a:close/>
                  </a:path>
                </a:pathLst>
              </a:custGeom>
              <a:solidFill>
                <a:srgbClr val="02164E"/>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69" name="Google Shape;969;p23"/>
              <p:cNvSpPr/>
              <p:nvPr/>
            </p:nvSpPr>
            <p:spPr>
              <a:xfrm>
                <a:off x="6438870" y="3842639"/>
                <a:ext cx="18189" cy="9071"/>
              </a:xfrm>
              <a:custGeom>
                <a:avLst/>
                <a:gdLst/>
                <a:ahLst/>
                <a:cxnLst/>
                <a:rect l="l" t="t" r="r" b="b"/>
                <a:pathLst>
                  <a:path w="23776" h="11858" extrusionOk="0">
                    <a:moveTo>
                      <a:pt x="11299" y="11737"/>
                    </a:moveTo>
                    <a:cubicBezTo>
                      <a:pt x="9013" y="11737"/>
                      <a:pt x="7489" y="11737"/>
                      <a:pt x="5203" y="11737"/>
                    </a:cubicBezTo>
                    <a:cubicBezTo>
                      <a:pt x="3679" y="11737"/>
                      <a:pt x="1393" y="12499"/>
                      <a:pt x="631" y="10213"/>
                    </a:cubicBezTo>
                    <a:cubicBezTo>
                      <a:pt x="-893" y="7927"/>
                      <a:pt x="631" y="6403"/>
                      <a:pt x="2155" y="4879"/>
                    </a:cubicBezTo>
                    <a:cubicBezTo>
                      <a:pt x="9013" y="-2741"/>
                      <a:pt x="19681" y="-1217"/>
                      <a:pt x="23491" y="7927"/>
                    </a:cubicBezTo>
                    <a:cubicBezTo>
                      <a:pt x="24253" y="9451"/>
                      <a:pt x="23491" y="11737"/>
                      <a:pt x="21205" y="11737"/>
                    </a:cubicBezTo>
                    <a:cubicBezTo>
                      <a:pt x="18157" y="11737"/>
                      <a:pt x="15109" y="11737"/>
                      <a:pt x="11299" y="11737"/>
                    </a:cubicBezTo>
                    <a:cubicBezTo>
                      <a:pt x="11299" y="11737"/>
                      <a:pt x="11299" y="11737"/>
                      <a:pt x="11299" y="11737"/>
                    </a:cubicBezTo>
                    <a:close/>
                  </a:path>
                </a:pathLst>
              </a:custGeom>
              <a:solidFill>
                <a:srgbClr val="02164E"/>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70" name="Google Shape;970;p23"/>
              <p:cNvSpPr/>
              <p:nvPr/>
            </p:nvSpPr>
            <p:spPr>
              <a:xfrm>
                <a:off x="6016131" y="3843457"/>
                <a:ext cx="17935" cy="8744"/>
              </a:xfrm>
              <a:custGeom>
                <a:avLst/>
                <a:gdLst/>
                <a:ahLst/>
                <a:cxnLst/>
                <a:rect l="l" t="t" r="r" b="b"/>
                <a:pathLst>
                  <a:path w="23444" h="11430" extrusionOk="0">
                    <a:moveTo>
                      <a:pt x="11729" y="10668"/>
                    </a:moveTo>
                    <a:cubicBezTo>
                      <a:pt x="8681" y="10668"/>
                      <a:pt x="4871" y="10668"/>
                      <a:pt x="1823" y="10668"/>
                    </a:cubicBezTo>
                    <a:cubicBezTo>
                      <a:pt x="299" y="10668"/>
                      <a:pt x="-463" y="9144"/>
                      <a:pt x="299" y="7620"/>
                    </a:cubicBezTo>
                    <a:cubicBezTo>
                      <a:pt x="2585" y="2286"/>
                      <a:pt x="6395" y="0"/>
                      <a:pt x="11729" y="0"/>
                    </a:cubicBezTo>
                    <a:cubicBezTo>
                      <a:pt x="17063" y="0"/>
                      <a:pt x="20873" y="2286"/>
                      <a:pt x="23159" y="6858"/>
                    </a:cubicBezTo>
                    <a:cubicBezTo>
                      <a:pt x="23921" y="9144"/>
                      <a:pt x="23159" y="11430"/>
                      <a:pt x="20873" y="11430"/>
                    </a:cubicBezTo>
                    <a:cubicBezTo>
                      <a:pt x="17825" y="10668"/>
                      <a:pt x="14777" y="10668"/>
                      <a:pt x="11729" y="10668"/>
                    </a:cubicBezTo>
                    <a:cubicBezTo>
                      <a:pt x="11729" y="10668"/>
                      <a:pt x="11729" y="10668"/>
                      <a:pt x="11729" y="10668"/>
                    </a:cubicBezTo>
                    <a:close/>
                  </a:path>
                </a:pathLst>
              </a:custGeom>
              <a:solidFill>
                <a:srgbClr val="02164E"/>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71" name="Google Shape;971;p23"/>
              <p:cNvSpPr/>
              <p:nvPr/>
            </p:nvSpPr>
            <p:spPr>
              <a:xfrm>
                <a:off x="6205395" y="3855710"/>
                <a:ext cx="15344" cy="10492"/>
              </a:xfrm>
              <a:custGeom>
                <a:avLst/>
                <a:gdLst/>
                <a:ahLst/>
                <a:cxnLst/>
                <a:rect l="l" t="t" r="r" b="b"/>
                <a:pathLst>
                  <a:path w="20058" h="13715" extrusionOk="0">
                    <a:moveTo>
                      <a:pt x="7620" y="13716"/>
                    </a:moveTo>
                    <a:cubicBezTo>
                      <a:pt x="6858" y="13716"/>
                      <a:pt x="6096" y="13716"/>
                      <a:pt x="5334" y="13716"/>
                    </a:cubicBezTo>
                    <a:cubicBezTo>
                      <a:pt x="2286" y="12954"/>
                      <a:pt x="0" y="10668"/>
                      <a:pt x="0" y="7620"/>
                    </a:cubicBezTo>
                    <a:cubicBezTo>
                      <a:pt x="0" y="4572"/>
                      <a:pt x="1524" y="3048"/>
                      <a:pt x="3810" y="1524"/>
                    </a:cubicBezTo>
                    <a:cubicBezTo>
                      <a:pt x="6858" y="0"/>
                      <a:pt x="9906" y="0"/>
                      <a:pt x="13716" y="0"/>
                    </a:cubicBezTo>
                    <a:cubicBezTo>
                      <a:pt x="19812" y="0"/>
                      <a:pt x="21336" y="2286"/>
                      <a:pt x="19050" y="7620"/>
                    </a:cubicBezTo>
                    <a:cubicBezTo>
                      <a:pt x="16002" y="11430"/>
                      <a:pt x="12954" y="13716"/>
                      <a:pt x="7620" y="13716"/>
                    </a:cubicBezTo>
                    <a:close/>
                  </a:path>
                </a:pathLst>
              </a:custGeom>
              <a:solidFill>
                <a:srgbClr val="02164E"/>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72" name="Google Shape;972;p23"/>
              <p:cNvSpPr/>
              <p:nvPr/>
            </p:nvSpPr>
            <p:spPr>
              <a:xfrm>
                <a:off x="5804202" y="3855126"/>
                <a:ext cx="15526" cy="10722"/>
              </a:xfrm>
              <a:custGeom>
                <a:avLst/>
                <a:gdLst/>
                <a:ahLst/>
                <a:cxnLst/>
                <a:rect l="l" t="t" r="r" b="b"/>
                <a:pathLst>
                  <a:path w="20295" h="14016" extrusionOk="0">
                    <a:moveTo>
                      <a:pt x="11913" y="0"/>
                    </a:moveTo>
                    <a:cubicBezTo>
                      <a:pt x="15723" y="0"/>
                      <a:pt x="17247" y="0"/>
                      <a:pt x="18771" y="0"/>
                    </a:cubicBezTo>
                    <a:cubicBezTo>
                      <a:pt x="19533" y="0"/>
                      <a:pt x="20295" y="762"/>
                      <a:pt x="20295" y="2286"/>
                    </a:cubicBezTo>
                    <a:cubicBezTo>
                      <a:pt x="20295" y="6858"/>
                      <a:pt x="18771" y="9906"/>
                      <a:pt x="14961" y="12192"/>
                    </a:cubicBezTo>
                    <a:cubicBezTo>
                      <a:pt x="11151" y="14478"/>
                      <a:pt x="7341" y="14478"/>
                      <a:pt x="3531" y="12954"/>
                    </a:cubicBezTo>
                    <a:cubicBezTo>
                      <a:pt x="-1041" y="10668"/>
                      <a:pt x="-1041" y="5334"/>
                      <a:pt x="2769" y="2286"/>
                    </a:cubicBezTo>
                    <a:cubicBezTo>
                      <a:pt x="6579" y="0"/>
                      <a:pt x="10389" y="0"/>
                      <a:pt x="11913" y="0"/>
                    </a:cubicBezTo>
                    <a:close/>
                  </a:path>
                </a:pathLst>
              </a:custGeom>
              <a:solidFill>
                <a:srgbClr val="02164E"/>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73" name="Google Shape;973;p23"/>
              <p:cNvSpPr/>
              <p:nvPr/>
            </p:nvSpPr>
            <p:spPr>
              <a:xfrm>
                <a:off x="6344837" y="3842874"/>
                <a:ext cx="21568" cy="22151"/>
              </a:xfrm>
              <a:custGeom>
                <a:avLst/>
                <a:gdLst/>
                <a:ahLst/>
                <a:cxnLst/>
                <a:rect l="l" t="t" r="r" b="b"/>
                <a:pathLst>
                  <a:path w="28193" h="28956" extrusionOk="0">
                    <a:moveTo>
                      <a:pt x="14478" y="0"/>
                    </a:moveTo>
                    <a:cubicBezTo>
                      <a:pt x="22860" y="0"/>
                      <a:pt x="28194" y="6858"/>
                      <a:pt x="28194" y="15240"/>
                    </a:cubicBezTo>
                    <a:cubicBezTo>
                      <a:pt x="28194" y="23622"/>
                      <a:pt x="22098" y="28956"/>
                      <a:pt x="13716" y="28956"/>
                    </a:cubicBezTo>
                    <a:cubicBezTo>
                      <a:pt x="6096" y="28956"/>
                      <a:pt x="0" y="22098"/>
                      <a:pt x="0" y="14478"/>
                    </a:cubicBezTo>
                    <a:cubicBezTo>
                      <a:pt x="0" y="6858"/>
                      <a:pt x="6858" y="0"/>
                      <a:pt x="14478" y="0"/>
                    </a:cubicBezTo>
                    <a:close/>
                  </a:path>
                </a:pathLst>
              </a:custGeom>
              <a:solidFill>
                <a:srgbClr val="02164E"/>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74" name="Google Shape;974;p23"/>
              <p:cNvSpPr/>
              <p:nvPr/>
            </p:nvSpPr>
            <p:spPr>
              <a:xfrm>
                <a:off x="6120163" y="3842874"/>
                <a:ext cx="21034" cy="22734"/>
              </a:xfrm>
              <a:custGeom>
                <a:avLst/>
                <a:gdLst/>
                <a:ahLst/>
                <a:cxnLst/>
                <a:rect l="l" t="t" r="r" b="b"/>
                <a:pathLst>
                  <a:path w="27496" h="29718" extrusionOk="0">
                    <a:moveTo>
                      <a:pt x="27496" y="15240"/>
                    </a:moveTo>
                    <a:cubicBezTo>
                      <a:pt x="27496" y="23622"/>
                      <a:pt x="21400" y="29718"/>
                      <a:pt x="13780" y="29718"/>
                    </a:cubicBezTo>
                    <a:cubicBezTo>
                      <a:pt x="5398" y="29718"/>
                      <a:pt x="-698" y="22860"/>
                      <a:pt x="64" y="14478"/>
                    </a:cubicBezTo>
                    <a:cubicBezTo>
                      <a:pt x="64" y="6096"/>
                      <a:pt x="6160" y="0"/>
                      <a:pt x="13780" y="0"/>
                    </a:cubicBezTo>
                    <a:cubicBezTo>
                      <a:pt x="21400" y="0"/>
                      <a:pt x="27496" y="6858"/>
                      <a:pt x="27496" y="15240"/>
                    </a:cubicBezTo>
                    <a:close/>
                  </a:path>
                </a:pathLst>
              </a:custGeom>
              <a:solidFill>
                <a:srgbClr val="02164E"/>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75" name="Google Shape;975;p23"/>
              <p:cNvSpPr/>
              <p:nvPr/>
            </p:nvSpPr>
            <p:spPr>
              <a:xfrm>
                <a:off x="6239234" y="3855126"/>
                <a:ext cx="15156" cy="11481"/>
              </a:xfrm>
              <a:custGeom>
                <a:avLst/>
                <a:gdLst/>
                <a:ahLst/>
                <a:cxnLst/>
                <a:rect l="l" t="t" r="r" b="b"/>
                <a:pathLst>
                  <a:path w="19812" h="15008" extrusionOk="0">
                    <a:moveTo>
                      <a:pt x="14478" y="0"/>
                    </a:moveTo>
                    <a:cubicBezTo>
                      <a:pt x="15240" y="0"/>
                      <a:pt x="16764" y="0"/>
                      <a:pt x="18288" y="762"/>
                    </a:cubicBezTo>
                    <a:cubicBezTo>
                      <a:pt x="19050" y="762"/>
                      <a:pt x="19812" y="2286"/>
                      <a:pt x="19812" y="3048"/>
                    </a:cubicBezTo>
                    <a:cubicBezTo>
                      <a:pt x="19050" y="11430"/>
                      <a:pt x="12192" y="16764"/>
                      <a:pt x="4572" y="14478"/>
                    </a:cubicBezTo>
                    <a:cubicBezTo>
                      <a:pt x="1524" y="13716"/>
                      <a:pt x="0" y="11430"/>
                      <a:pt x="0" y="8382"/>
                    </a:cubicBezTo>
                    <a:cubicBezTo>
                      <a:pt x="0" y="5334"/>
                      <a:pt x="1524" y="3048"/>
                      <a:pt x="3810" y="2286"/>
                    </a:cubicBezTo>
                    <a:cubicBezTo>
                      <a:pt x="6858" y="0"/>
                      <a:pt x="10668" y="0"/>
                      <a:pt x="14478" y="0"/>
                    </a:cubicBezTo>
                    <a:close/>
                  </a:path>
                </a:pathLst>
              </a:custGeom>
              <a:solidFill>
                <a:srgbClr val="02164E"/>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grpSp>
        <p:sp>
          <p:nvSpPr>
            <p:cNvPr id="976" name="Google Shape;976;p23"/>
            <p:cNvSpPr/>
            <p:nvPr/>
          </p:nvSpPr>
          <p:spPr>
            <a:xfrm rot="5400000">
              <a:off x="3383998" y="656806"/>
              <a:ext cx="2376000" cy="2290500"/>
            </a:xfrm>
            <a:prstGeom prst="hexagon">
              <a:avLst>
                <a:gd name="adj" fmla="val 23094"/>
                <a:gd name="vf" fmla="val 115470"/>
              </a:avLst>
            </a:prstGeom>
            <a:solidFill>
              <a:schemeClr val="lt1"/>
            </a:solidFill>
            <a:ln w="12700" cap="flat" cmpd="sng">
              <a:solidFill>
                <a:schemeClr val="lt1"/>
              </a:solidFill>
              <a:prstDash val="solid"/>
              <a:miter lim="800000"/>
              <a:headEnd type="none" w="sm" len="sm"/>
              <a:tailEnd type="none" w="sm" len="sm"/>
            </a:ln>
          </p:spPr>
          <p:txBody>
            <a:bodyPr spcFirstLastPara="1" wrap="square" lIns="91433" tIns="45700" rIns="91433" bIns="45700" anchor="ctr" anchorCtr="0">
              <a:noAutofit/>
            </a:bodyPr>
            <a:lstStyle/>
            <a:p>
              <a:pPr algn="ctr">
                <a:buSzPts val="1400"/>
              </a:pPr>
              <a:endParaRPr sz="1867">
                <a:solidFill>
                  <a:schemeClr val="lt1"/>
                </a:solidFill>
                <a:latin typeface="Avenir"/>
                <a:ea typeface="Avenir"/>
                <a:cs typeface="Avenir"/>
                <a:sym typeface="Avenir"/>
              </a:endParaRPr>
            </a:p>
          </p:txBody>
        </p:sp>
        <p:grpSp>
          <p:nvGrpSpPr>
            <p:cNvPr id="977" name="Google Shape;977;p23"/>
            <p:cNvGrpSpPr/>
            <p:nvPr/>
          </p:nvGrpSpPr>
          <p:grpSpPr>
            <a:xfrm>
              <a:off x="3589063" y="833477"/>
              <a:ext cx="1965524" cy="1936695"/>
              <a:chOff x="5169877" y="1539449"/>
              <a:chExt cx="1851822" cy="1824661"/>
            </a:xfrm>
          </p:grpSpPr>
          <p:sp>
            <p:nvSpPr>
              <p:cNvPr id="978" name="Google Shape;978;p23"/>
              <p:cNvSpPr/>
              <p:nvPr/>
            </p:nvSpPr>
            <p:spPr>
              <a:xfrm>
                <a:off x="5169877" y="1540575"/>
                <a:ext cx="854488" cy="832891"/>
              </a:xfrm>
              <a:custGeom>
                <a:avLst/>
                <a:gdLst/>
                <a:ahLst/>
                <a:cxnLst/>
                <a:rect l="l" t="t" r="r" b="b"/>
                <a:pathLst>
                  <a:path w="579314" h="564672" extrusionOk="0">
                    <a:moveTo>
                      <a:pt x="0" y="284988"/>
                    </a:moveTo>
                    <a:cubicBezTo>
                      <a:pt x="0" y="285750"/>
                      <a:pt x="762" y="286512"/>
                      <a:pt x="1524" y="285750"/>
                    </a:cubicBezTo>
                    <a:cubicBezTo>
                      <a:pt x="3048" y="284988"/>
                      <a:pt x="3810" y="284988"/>
                      <a:pt x="4572" y="284226"/>
                    </a:cubicBezTo>
                    <a:cubicBezTo>
                      <a:pt x="193548" y="190500"/>
                      <a:pt x="383286" y="96012"/>
                      <a:pt x="572262" y="2286"/>
                    </a:cubicBezTo>
                    <a:cubicBezTo>
                      <a:pt x="574548" y="1524"/>
                      <a:pt x="576072" y="0"/>
                      <a:pt x="578358" y="0"/>
                    </a:cubicBezTo>
                    <a:cubicBezTo>
                      <a:pt x="579882" y="1524"/>
                      <a:pt x="579120" y="3048"/>
                      <a:pt x="579120" y="4572"/>
                    </a:cubicBezTo>
                    <a:cubicBezTo>
                      <a:pt x="579120" y="38100"/>
                      <a:pt x="579120" y="70866"/>
                      <a:pt x="579120" y="104394"/>
                    </a:cubicBezTo>
                    <a:cubicBezTo>
                      <a:pt x="579120" y="104394"/>
                      <a:pt x="579120" y="105156"/>
                      <a:pt x="579120" y="105156"/>
                    </a:cubicBezTo>
                    <a:cubicBezTo>
                      <a:pt x="579882" y="108204"/>
                      <a:pt x="578358" y="109728"/>
                      <a:pt x="575310" y="111252"/>
                    </a:cubicBezTo>
                    <a:cubicBezTo>
                      <a:pt x="553212" y="121920"/>
                      <a:pt x="531876" y="132588"/>
                      <a:pt x="509778" y="143256"/>
                    </a:cubicBezTo>
                    <a:cubicBezTo>
                      <a:pt x="375666" y="209550"/>
                      <a:pt x="240792" y="275082"/>
                      <a:pt x="106680" y="341376"/>
                    </a:cubicBezTo>
                    <a:cubicBezTo>
                      <a:pt x="99060" y="345186"/>
                      <a:pt x="99822" y="342900"/>
                      <a:pt x="99822" y="352806"/>
                    </a:cubicBezTo>
                    <a:cubicBezTo>
                      <a:pt x="99822" y="420624"/>
                      <a:pt x="99822" y="488442"/>
                      <a:pt x="99822" y="555498"/>
                    </a:cubicBezTo>
                    <a:cubicBezTo>
                      <a:pt x="99822" y="557022"/>
                      <a:pt x="99822" y="557784"/>
                      <a:pt x="99822" y="559308"/>
                    </a:cubicBezTo>
                    <a:cubicBezTo>
                      <a:pt x="99822" y="565404"/>
                      <a:pt x="99822" y="564642"/>
                      <a:pt x="94488" y="564642"/>
                    </a:cubicBezTo>
                    <a:cubicBezTo>
                      <a:pt x="65532" y="564642"/>
                      <a:pt x="36576" y="564642"/>
                      <a:pt x="6858" y="564642"/>
                    </a:cubicBezTo>
                    <a:cubicBezTo>
                      <a:pt x="5334" y="564642"/>
                      <a:pt x="3048" y="564642"/>
                      <a:pt x="1524" y="563880"/>
                    </a:cubicBezTo>
                    <a:cubicBezTo>
                      <a:pt x="762" y="563880"/>
                      <a:pt x="762" y="564642"/>
                      <a:pt x="0" y="564642"/>
                    </a:cubicBezTo>
                    <a:cubicBezTo>
                      <a:pt x="0" y="471678"/>
                      <a:pt x="0" y="377952"/>
                      <a:pt x="0" y="284988"/>
                    </a:cubicBezTo>
                    <a:close/>
                  </a:path>
                </a:pathLst>
              </a:custGeom>
              <a:solidFill>
                <a:srgbClr val="02164E"/>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79" name="Google Shape;979;p23"/>
              <p:cNvSpPr/>
              <p:nvPr/>
            </p:nvSpPr>
            <p:spPr>
              <a:xfrm>
                <a:off x="5169877" y="2530139"/>
                <a:ext cx="855355" cy="833971"/>
              </a:xfrm>
              <a:custGeom>
                <a:avLst/>
                <a:gdLst/>
                <a:ahLst/>
                <a:cxnLst/>
                <a:rect l="l" t="t" r="r" b="b"/>
                <a:pathLst>
                  <a:path w="579902" h="565404" extrusionOk="0">
                    <a:moveTo>
                      <a:pt x="578358" y="565404"/>
                    </a:moveTo>
                    <a:cubicBezTo>
                      <a:pt x="576834" y="563880"/>
                      <a:pt x="573786" y="563118"/>
                      <a:pt x="571500" y="561594"/>
                    </a:cubicBezTo>
                    <a:cubicBezTo>
                      <a:pt x="383286" y="467868"/>
                      <a:pt x="195834" y="374904"/>
                      <a:pt x="7620" y="281940"/>
                    </a:cubicBezTo>
                    <a:cubicBezTo>
                      <a:pt x="5334" y="281178"/>
                      <a:pt x="3810" y="279654"/>
                      <a:pt x="1524" y="278892"/>
                    </a:cubicBezTo>
                    <a:cubicBezTo>
                      <a:pt x="762" y="278892"/>
                      <a:pt x="0" y="278892"/>
                      <a:pt x="0" y="278892"/>
                    </a:cubicBezTo>
                    <a:cubicBezTo>
                      <a:pt x="0" y="185928"/>
                      <a:pt x="0" y="92964"/>
                      <a:pt x="0" y="0"/>
                    </a:cubicBezTo>
                    <a:cubicBezTo>
                      <a:pt x="3048" y="0"/>
                      <a:pt x="5334" y="0"/>
                      <a:pt x="8382" y="0"/>
                    </a:cubicBezTo>
                    <a:cubicBezTo>
                      <a:pt x="36576" y="0"/>
                      <a:pt x="65532" y="0"/>
                      <a:pt x="93726" y="0"/>
                    </a:cubicBezTo>
                    <a:cubicBezTo>
                      <a:pt x="95250" y="0"/>
                      <a:pt x="96774" y="0"/>
                      <a:pt x="98298" y="0"/>
                    </a:cubicBezTo>
                    <a:cubicBezTo>
                      <a:pt x="99822" y="0"/>
                      <a:pt x="100584" y="762"/>
                      <a:pt x="100584" y="2286"/>
                    </a:cubicBezTo>
                    <a:cubicBezTo>
                      <a:pt x="100584" y="4572"/>
                      <a:pt x="100584" y="6096"/>
                      <a:pt x="100584" y="8382"/>
                    </a:cubicBezTo>
                    <a:cubicBezTo>
                      <a:pt x="100584" y="76200"/>
                      <a:pt x="100584" y="143256"/>
                      <a:pt x="100584" y="211074"/>
                    </a:cubicBezTo>
                    <a:cubicBezTo>
                      <a:pt x="100584" y="221742"/>
                      <a:pt x="99060" y="219456"/>
                      <a:pt x="108204" y="223266"/>
                    </a:cubicBezTo>
                    <a:cubicBezTo>
                      <a:pt x="262890" y="299466"/>
                      <a:pt x="418338" y="375666"/>
                      <a:pt x="573024" y="451866"/>
                    </a:cubicBezTo>
                    <a:cubicBezTo>
                      <a:pt x="580644" y="455676"/>
                      <a:pt x="579882" y="453390"/>
                      <a:pt x="579882" y="462534"/>
                    </a:cubicBezTo>
                    <a:cubicBezTo>
                      <a:pt x="579882" y="494538"/>
                      <a:pt x="579882" y="527304"/>
                      <a:pt x="579882" y="559308"/>
                    </a:cubicBezTo>
                    <a:cubicBezTo>
                      <a:pt x="579882" y="560832"/>
                      <a:pt x="579882" y="563118"/>
                      <a:pt x="579882" y="564642"/>
                    </a:cubicBezTo>
                    <a:cubicBezTo>
                      <a:pt x="579120" y="565404"/>
                      <a:pt x="578358" y="565404"/>
                      <a:pt x="578358" y="565404"/>
                    </a:cubicBezTo>
                    <a:close/>
                  </a:path>
                </a:pathLst>
              </a:custGeom>
              <a:solidFill>
                <a:srgbClr val="02164E"/>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80" name="Google Shape;980;p23"/>
              <p:cNvSpPr/>
              <p:nvPr/>
            </p:nvSpPr>
            <p:spPr>
              <a:xfrm>
                <a:off x="6169562" y="2527865"/>
                <a:ext cx="852137" cy="836244"/>
              </a:xfrm>
              <a:custGeom>
                <a:avLst/>
                <a:gdLst/>
                <a:ahLst/>
                <a:cxnLst/>
                <a:rect l="l" t="t" r="r" b="b"/>
                <a:pathLst>
                  <a:path w="577720" h="566945" extrusionOk="0">
                    <a:moveTo>
                      <a:pt x="0" y="566946"/>
                    </a:moveTo>
                    <a:cubicBezTo>
                      <a:pt x="0" y="560850"/>
                      <a:pt x="0" y="554754"/>
                      <a:pt x="0" y="547896"/>
                    </a:cubicBezTo>
                    <a:cubicBezTo>
                      <a:pt x="0" y="519702"/>
                      <a:pt x="0" y="491508"/>
                      <a:pt x="0" y="464076"/>
                    </a:cubicBezTo>
                    <a:cubicBezTo>
                      <a:pt x="0" y="462552"/>
                      <a:pt x="0" y="461028"/>
                      <a:pt x="0" y="458742"/>
                    </a:cubicBezTo>
                    <a:cubicBezTo>
                      <a:pt x="0" y="457218"/>
                      <a:pt x="762" y="456456"/>
                      <a:pt x="2286" y="455694"/>
                    </a:cubicBezTo>
                    <a:cubicBezTo>
                      <a:pt x="3810" y="454932"/>
                      <a:pt x="4572" y="454170"/>
                      <a:pt x="6096" y="453408"/>
                    </a:cubicBezTo>
                    <a:cubicBezTo>
                      <a:pt x="161544" y="377208"/>
                      <a:pt x="316230" y="301008"/>
                      <a:pt x="471678" y="224046"/>
                    </a:cubicBezTo>
                    <a:cubicBezTo>
                      <a:pt x="480822" y="219474"/>
                      <a:pt x="479298" y="222522"/>
                      <a:pt x="479298" y="211854"/>
                    </a:cubicBezTo>
                    <a:cubicBezTo>
                      <a:pt x="479298" y="144036"/>
                      <a:pt x="479298" y="75456"/>
                      <a:pt x="479298" y="7638"/>
                    </a:cubicBezTo>
                    <a:cubicBezTo>
                      <a:pt x="479298" y="-744"/>
                      <a:pt x="478536" y="18"/>
                      <a:pt x="486918" y="18"/>
                    </a:cubicBezTo>
                    <a:cubicBezTo>
                      <a:pt x="515112" y="18"/>
                      <a:pt x="542544" y="18"/>
                      <a:pt x="570738" y="18"/>
                    </a:cubicBezTo>
                    <a:cubicBezTo>
                      <a:pt x="571500" y="18"/>
                      <a:pt x="573024" y="18"/>
                      <a:pt x="573786" y="18"/>
                    </a:cubicBezTo>
                    <a:cubicBezTo>
                      <a:pt x="577596" y="18"/>
                      <a:pt x="577596" y="18"/>
                      <a:pt x="577596" y="4590"/>
                    </a:cubicBezTo>
                    <a:cubicBezTo>
                      <a:pt x="577596" y="6114"/>
                      <a:pt x="577596" y="6876"/>
                      <a:pt x="577596" y="8400"/>
                    </a:cubicBezTo>
                    <a:cubicBezTo>
                      <a:pt x="577596" y="96030"/>
                      <a:pt x="577596" y="184422"/>
                      <a:pt x="577596" y="272052"/>
                    </a:cubicBezTo>
                    <a:cubicBezTo>
                      <a:pt x="577596" y="280434"/>
                      <a:pt x="579120" y="278148"/>
                      <a:pt x="571500" y="281958"/>
                    </a:cubicBezTo>
                    <a:cubicBezTo>
                      <a:pt x="383286" y="374922"/>
                      <a:pt x="195834" y="468648"/>
                      <a:pt x="7620" y="561612"/>
                    </a:cubicBezTo>
                    <a:cubicBezTo>
                      <a:pt x="5334" y="562374"/>
                      <a:pt x="3048" y="563136"/>
                      <a:pt x="1524" y="565422"/>
                    </a:cubicBezTo>
                    <a:cubicBezTo>
                      <a:pt x="762" y="566946"/>
                      <a:pt x="0" y="566946"/>
                      <a:pt x="0" y="566946"/>
                    </a:cubicBezTo>
                    <a:close/>
                  </a:path>
                </a:pathLst>
              </a:custGeom>
              <a:solidFill>
                <a:srgbClr val="02164E"/>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81" name="Google Shape;981;p23"/>
              <p:cNvSpPr/>
              <p:nvPr/>
            </p:nvSpPr>
            <p:spPr>
              <a:xfrm>
                <a:off x="6168439" y="1539449"/>
                <a:ext cx="851991" cy="834002"/>
              </a:xfrm>
              <a:custGeom>
                <a:avLst/>
                <a:gdLst/>
                <a:ahLst/>
                <a:cxnLst/>
                <a:rect l="l" t="t" r="r" b="b"/>
                <a:pathLst>
                  <a:path w="577621" h="565425" extrusionOk="0">
                    <a:moveTo>
                      <a:pt x="762" y="0"/>
                    </a:moveTo>
                    <a:cubicBezTo>
                      <a:pt x="3048" y="1524"/>
                      <a:pt x="5334" y="2286"/>
                      <a:pt x="7620" y="3048"/>
                    </a:cubicBezTo>
                    <a:cubicBezTo>
                      <a:pt x="83820" y="41148"/>
                      <a:pt x="160020" y="78486"/>
                      <a:pt x="236220" y="116586"/>
                    </a:cubicBezTo>
                    <a:cubicBezTo>
                      <a:pt x="348234" y="172212"/>
                      <a:pt x="460248" y="227838"/>
                      <a:pt x="571500" y="283464"/>
                    </a:cubicBezTo>
                    <a:cubicBezTo>
                      <a:pt x="578358" y="286512"/>
                      <a:pt x="577596" y="284988"/>
                      <a:pt x="577596" y="292608"/>
                    </a:cubicBezTo>
                    <a:cubicBezTo>
                      <a:pt x="577596" y="381000"/>
                      <a:pt x="577596" y="469392"/>
                      <a:pt x="577596" y="558546"/>
                    </a:cubicBezTo>
                    <a:cubicBezTo>
                      <a:pt x="577596" y="566166"/>
                      <a:pt x="578358" y="565404"/>
                      <a:pt x="570738" y="565404"/>
                    </a:cubicBezTo>
                    <a:cubicBezTo>
                      <a:pt x="541782" y="565404"/>
                      <a:pt x="513588" y="565404"/>
                      <a:pt x="484632" y="565404"/>
                    </a:cubicBezTo>
                    <a:cubicBezTo>
                      <a:pt x="479298" y="565404"/>
                      <a:pt x="479298" y="565404"/>
                      <a:pt x="479298" y="560070"/>
                    </a:cubicBezTo>
                    <a:cubicBezTo>
                      <a:pt x="479298" y="491490"/>
                      <a:pt x="479298" y="422148"/>
                      <a:pt x="479298" y="353568"/>
                    </a:cubicBezTo>
                    <a:cubicBezTo>
                      <a:pt x="479298" y="343662"/>
                      <a:pt x="480822" y="346710"/>
                      <a:pt x="472440" y="342138"/>
                    </a:cubicBezTo>
                    <a:cubicBezTo>
                      <a:pt x="316992" y="265938"/>
                      <a:pt x="162306" y="189738"/>
                      <a:pt x="6858" y="112776"/>
                    </a:cubicBezTo>
                    <a:cubicBezTo>
                      <a:pt x="-762" y="108966"/>
                      <a:pt x="762" y="111252"/>
                      <a:pt x="0" y="102870"/>
                    </a:cubicBezTo>
                    <a:cubicBezTo>
                      <a:pt x="0" y="70866"/>
                      <a:pt x="0" y="38862"/>
                      <a:pt x="0" y="6858"/>
                    </a:cubicBezTo>
                    <a:cubicBezTo>
                      <a:pt x="762" y="4572"/>
                      <a:pt x="762" y="3048"/>
                      <a:pt x="762" y="0"/>
                    </a:cubicBezTo>
                    <a:close/>
                  </a:path>
                </a:pathLst>
              </a:custGeom>
              <a:solidFill>
                <a:srgbClr val="02164E"/>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82" name="Google Shape;982;p23"/>
              <p:cNvSpPr/>
              <p:nvPr/>
            </p:nvSpPr>
            <p:spPr>
              <a:xfrm>
                <a:off x="6076202" y="2181262"/>
                <a:ext cx="525663" cy="688138"/>
              </a:xfrm>
              <a:custGeom>
                <a:avLst/>
                <a:gdLst/>
                <a:ahLst/>
                <a:cxnLst/>
                <a:rect l="l" t="t" r="r" b="b"/>
                <a:pathLst>
                  <a:path w="356382" h="466534" extrusionOk="0">
                    <a:moveTo>
                      <a:pt x="18" y="237935"/>
                    </a:moveTo>
                    <a:cubicBezTo>
                      <a:pt x="18" y="164020"/>
                      <a:pt x="18" y="89345"/>
                      <a:pt x="18" y="15431"/>
                    </a:cubicBezTo>
                    <a:cubicBezTo>
                      <a:pt x="18" y="7048"/>
                      <a:pt x="-744" y="7811"/>
                      <a:pt x="7638" y="7811"/>
                    </a:cubicBezTo>
                    <a:cubicBezTo>
                      <a:pt x="21354" y="7811"/>
                      <a:pt x="35070" y="7811"/>
                      <a:pt x="48786" y="7811"/>
                    </a:cubicBezTo>
                    <a:cubicBezTo>
                      <a:pt x="50310" y="7811"/>
                      <a:pt x="51834" y="7811"/>
                      <a:pt x="54120" y="7811"/>
                    </a:cubicBezTo>
                    <a:cubicBezTo>
                      <a:pt x="55644" y="7811"/>
                      <a:pt x="56406" y="8572"/>
                      <a:pt x="56406" y="10097"/>
                    </a:cubicBezTo>
                    <a:cubicBezTo>
                      <a:pt x="56406" y="11621"/>
                      <a:pt x="56406" y="13145"/>
                      <a:pt x="56406" y="15431"/>
                    </a:cubicBezTo>
                    <a:cubicBezTo>
                      <a:pt x="56406" y="26098"/>
                      <a:pt x="56406" y="36005"/>
                      <a:pt x="56406" y="46672"/>
                    </a:cubicBezTo>
                    <a:cubicBezTo>
                      <a:pt x="56406" y="48197"/>
                      <a:pt x="56406" y="49721"/>
                      <a:pt x="56406" y="51245"/>
                    </a:cubicBezTo>
                    <a:cubicBezTo>
                      <a:pt x="56406" y="52007"/>
                      <a:pt x="57168" y="52007"/>
                      <a:pt x="57930" y="52007"/>
                    </a:cubicBezTo>
                    <a:cubicBezTo>
                      <a:pt x="59454" y="50482"/>
                      <a:pt x="60978" y="49721"/>
                      <a:pt x="62502" y="48197"/>
                    </a:cubicBezTo>
                    <a:cubicBezTo>
                      <a:pt x="70884" y="39815"/>
                      <a:pt x="80790" y="32195"/>
                      <a:pt x="90696" y="25337"/>
                    </a:cubicBezTo>
                    <a:cubicBezTo>
                      <a:pt x="110508" y="12382"/>
                      <a:pt x="131844" y="4762"/>
                      <a:pt x="155466" y="1715"/>
                    </a:cubicBezTo>
                    <a:cubicBezTo>
                      <a:pt x="172230" y="-572"/>
                      <a:pt x="189756" y="-572"/>
                      <a:pt x="206520" y="1715"/>
                    </a:cubicBezTo>
                    <a:cubicBezTo>
                      <a:pt x="224046" y="4001"/>
                      <a:pt x="240810" y="7811"/>
                      <a:pt x="257574" y="14668"/>
                    </a:cubicBezTo>
                    <a:cubicBezTo>
                      <a:pt x="291102" y="28385"/>
                      <a:pt x="317772" y="50482"/>
                      <a:pt x="336060" y="81725"/>
                    </a:cubicBezTo>
                    <a:cubicBezTo>
                      <a:pt x="346728" y="100012"/>
                      <a:pt x="352824" y="119825"/>
                      <a:pt x="355110" y="140399"/>
                    </a:cubicBezTo>
                    <a:cubicBezTo>
                      <a:pt x="358158" y="167069"/>
                      <a:pt x="355872" y="193739"/>
                      <a:pt x="346728" y="219647"/>
                    </a:cubicBezTo>
                    <a:cubicBezTo>
                      <a:pt x="329964" y="263080"/>
                      <a:pt x="300246" y="292799"/>
                      <a:pt x="257574" y="311087"/>
                    </a:cubicBezTo>
                    <a:cubicBezTo>
                      <a:pt x="240810" y="317945"/>
                      <a:pt x="224046" y="322517"/>
                      <a:pt x="205758" y="324040"/>
                    </a:cubicBezTo>
                    <a:cubicBezTo>
                      <a:pt x="174516" y="327089"/>
                      <a:pt x="144798" y="323279"/>
                      <a:pt x="115842" y="311087"/>
                    </a:cubicBezTo>
                    <a:cubicBezTo>
                      <a:pt x="99840" y="304229"/>
                      <a:pt x="84600" y="295085"/>
                      <a:pt x="72408" y="282130"/>
                    </a:cubicBezTo>
                    <a:cubicBezTo>
                      <a:pt x="67836" y="277559"/>
                      <a:pt x="64026" y="272225"/>
                      <a:pt x="60216" y="266890"/>
                    </a:cubicBezTo>
                    <a:cubicBezTo>
                      <a:pt x="59454" y="265367"/>
                      <a:pt x="58692" y="264605"/>
                      <a:pt x="57930" y="263080"/>
                    </a:cubicBezTo>
                    <a:cubicBezTo>
                      <a:pt x="57930" y="263080"/>
                      <a:pt x="57168" y="263080"/>
                      <a:pt x="57168" y="262319"/>
                    </a:cubicBezTo>
                    <a:cubicBezTo>
                      <a:pt x="56406" y="262319"/>
                      <a:pt x="56406" y="262319"/>
                      <a:pt x="56406" y="263080"/>
                    </a:cubicBezTo>
                    <a:cubicBezTo>
                      <a:pt x="56406" y="265367"/>
                      <a:pt x="56406" y="266890"/>
                      <a:pt x="56406" y="269177"/>
                    </a:cubicBezTo>
                    <a:cubicBezTo>
                      <a:pt x="56406" y="332422"/>
                      <a:pt x="56406" y="395669"/>
                      <a:pt x="56406" y="458915"/>
                    </a:cubicBezTo>
                    <a:cubicBezTo>
                      <a:pt x="56406" y="461200"/>
                      <a:pt x="56406" y="462725"/>
                      <a:pt x="56406" y="465010"/>
                    </a:cubicBezTo>
                    <a:cubicBezTo>
                      <a:pt x="56406" y="465772"/>
                      <a:pt x="55644" y="466535"/>
                      <a:pt x="54882" y="466535"/>
                    </a:cubicBezTo>
                    <a:cubicBezTo>
                      <a:pt x="54120" y="466535"/>
                      <a:pt x="52596" y="466535"/>
                      <a:pt x="51834" y="466535"/>
                    </a:cubicBezTo>
                    <a:cubicBezTo>
                      <a:pt x="36594" y="466535"/>
                      <a:pt x="20592" y="466535"/>
                      <a:pt x="5352" y="466535"/>
                    </a:cubicBezTo>
                    <a:cubicBezTo>
                      <a:pt x="4590" y="466535"/>
                      <a:pt x="3828" y="466535"/>
                      <a:pt x="3066" y="466535"/>
                    </a:cubicBezTo>
                    <a:cubicBezTo>
                      <a:pt x="1542" y="466535"/>
                      <a:pt x="780" y="465772"/>
                      <a:pt x="780" y="463487"/>
                    </a:cubicBezTo>
                    <a:cubicBezTo>
                      <a:pt x="780" y="461962"/>
                      <a:pt x="780" y="459677"/>
                      <a:pt x="780" y="458152"/>
                    </a:cubicBezTo>
                    <a:cubicBezTo>
                      <a:pt x="18" y="385000"/>
                      <a:pt x="18" y="311087"/>
                      <a:pt x="18" y="237935"/>
                    </a:cubicBezTo>
                    <a:close/>
                    <a:moveTo>
                      <a:pt x="179088" y="276797"/>
                    </a:moveTo>
                    <a:cubicBezTo>
                      <a:pt x="192042" y="276797"/>
                      <a:pt x="206520" y="275272"/>
                      <a:pt x="220236" y="269939"/>
                    </a:cubicBezTo>
                    <a:cubicBezTo>
                      <a:pt x="253764" y="258509"/>
                      <a:pt x="277386" y="236410"/>
                      <a:pt x="290340" y="202882"/>
                    </a:cubicBezTo>
                    <a:cubicBezTo>
                      <a:pt x="297960" y="181547"/>
                      <a:pt x="299484" y="159449"/>
                      <a:pt x="294912" y="137350"/>
                    </a:cubicBezTo>
                    <a:cubicBezTo>
                      <a:pt x="287292" y="100012"/>
                      <a:pt x="265956" y="73342"/>
                      <a:pt x="230904" y="58102"/>
                    </a:cubicBezTo>
                    <a:cubicBezTo>
                      <a:pt x="217188" y="52007"/>
                      <a:pt x="202710" y="48958"/>
                      <a:pt x="187470" y="47435"/>
                    </a:cubicBezTo>
                    <a:cubicBezTo>
                      <a:pt x="169182" y="45911"/>
                      <a:pt x="151656" y="47435"/>
                      <a:pt x="134892" y="53531"/>
                    </a:cubicBezTo>
                    <a:cubicBezTo>
                      <a:pt x="99078" y="64961"/>
                      <a:pt x="73932" y="88582"/>
                      <a:pt x="62502" y="125159"/>
                    </a:cubicBezTo>
                    <a:cubicBezTo>
                      <a:pt x="55644" y="145732"/>
                      <a:pt x="54882" y="167069"/>
                      <a:pt x="59454" y="188405"/>
                    </a:cubicBezTo>
                    <a:cubicBezTo>
                      <a:pt x="67074" y="221932"/>
                      <a:pt x="85362" y="247079"/>
                      <a:pt x="116604" y="263080"/>
                    </a:cubicBezTo>
                    <a:cubicBezTo>
                      <a:pt x="135654" y="272987"/>
                      <a:pt x="155466" y="276797"/>
                      <a:pt x="179088" y="276797"/>
                    </a:cubicBezTo>
                    <a:close/>
                  </a:path>
                </a:pathLst>
              </a:custGeom>
              <a:solidFill>
                <a:srgbClr val="FB940B"/>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sp>
            <p:nvSpPr>
              <p:cNvPr id="983" name="Google Shape;983;p23"/>
              <p:cNvSpPr/>
              <p:nvPr/>
            </p:nvSpPr>
            <p:spPr>
              <a:xfrm>
                <a:off x="5587069" y="2062345"/>
                <a:ext cx="345053" cy="596114"/>
              </a:xfrm>
              <a:custGeom>
                <a:avLst/>
                <a:gdLst/>
                <a:ahLst/>
                <a:cxnLst/>
                <a:rect l="l" t="t" r="r" b="b"/>
                <a:pathLst>
                  <a:path w="233934" h="404145" extrusionOk="0">
                    <a:moveTo>
                      <a:pt x="231648" y="348234"/>
                    </a:moveTo>
                    <a:cubicBezTo>
                      <a:pt x="231648" y="348234"/>
                      <a:pt x="232410" y="348996"/>
                      <a:pt x="232410" y="348996"/>
                    </a:cubicBezTo>
                    <a:cubicBezTo>
                      <a:pt x="233172" y="362712"/>
                      <a:pt x="233934" y="376428"/>
                      <a:pt x="233934" y="390144"/>
                    </a:cubicBezTo>
                    <a:cubicBezTo>
                      <a:pt x="233934" y="393954"/>
                      <a:pt x="233934" y="393954"/>
                      <a:pt x="230124" y="394716"/>
                    </a:cubicBezTo>
                    <a:cubicBezTo>
                      <a:pt x="220980" y="397764"/>
                      <a:pt x="211836" y="400050"/>
                      <a:pt x="201930" y="401574"/>
                    </a:cubicBezTo>
                    <a:cubicBezTo>
                      <a:pt x="186690" y="403860"/>
                      <a:pt x="172212" y="404622"/>
                      <a:pt x="156972" y="403860"/>
                    </a:cubicBezTo>
                    <a:cubicBezTo>
                      <a:pt x="144780" y="403098"/>
                      <a:pt x="132588" y="401574"/>
                      <a:pt x="121158" y="397764"/>
                    </a:cubicBezTo>
                    <a:cubicBezTo>
                      <a:pt x="102870" y="391668"/>
                      <a:pt x="89916" y="379476"/>
                      <a:pt x="82296" y="361188"/>
                    </a:cubicBezTo>
                    <a:cubicBezTo>
                      <a:pt x="80772" y="356616"/>
                      <a:pt x="79248" y="352044"/>
                      <a:pt x="77724" y="346710"/>
                    </a:cubicBezTo>
                    <a:cubicBezTo>
                      <a:pt x="75438" y="336804"/>
                      <a:pt x="74676" y="326136"/>
                      <a:pt x="73914" y="315468"/>
                    </a:cubicBezTo>
                    <a:cubicBezTo>
                      <a:pt x="73914" y="309372"/>
                      <a:pt x="73914" y="303276"/>
                      <a:pt x="73914" y="296418"/>
                    </a:cubicBezTo>
                    <a:cubicBezTo>
                      <a:pt x="73914" y="243840"/>
                      <a:pt x="73914" y="191262"/>
                      <a:pt x="73914" y="138684"/>
                    </a:cubicBezTo>
                    <a:cubicBezTo>
                      <a:pt x="73914" y="130302"/>
                      <a:pt x="74676" y="131064"/>
                      <a:pt x="66294" y="131064"/>
                    </a:cubicBezTo>
                    <a:cubicBezTo>
                      <a:pt x="46482" y="131064"/>
                      <a:pt x="27432" y="131064"/>
                      <a:pt x="7620" y="131064"/>
                    </a:cubicBezTo>
                    <a:cubicBezTo>
                      <a:pt x="6096" y="131064"/>
                      <a:pt x="3810" y="131064"/>
                      <a:pt x="2286" y="131064"/>
                    </a:cubicBezTo>
                    <a:cubicBezTo>
                      <a:pt x="762" y="131064"/>
                      <a:pt x="0" y="130302"/>
                      <a:pt x="0" y="128778"/>
                    </a:cubicBezTo>
                    <a:cubicBezTo>
                      <a:pt x="0" y="128016"/>
                      <a:pt x="0" y="126492"/>
                      <a:pt x="0" y="125730"/>
                    </a:cubicBezTo>
                    <a:cubicBezTo>
                      <a:pt x="0" y="114300"/>
                      <a:pt x="0" y="103632"/>
                      <a:pt x="0" y="92202"/>
                    </a:cubicBezTo>
                    <a:cubicBezTo>
                      <a:pt x="0" y="91440"/>
                      <a:pt x="0" y="90678"/>
                      <a:pt x="0" y="89916"/>
                    </a:cubicBezTo>
                    <a:cubicBezTo>
                      <a:pt x="0" y="88392"/>
                      <a:pt x="762" y="87630"/>
                      <a:pt x="2286" y="87630"/>
                    </a:cubicBezTo>
                    <a:cubicBezTo>
                      <a:pt x="3810" y="87630"/>
                      <a:pt x="5334" y="87630"/>
                      <a:pt x="7620" y="87630"/>
                    </a:cubicBezTo>
                    <a:cubicBezTo>
                      <a:pt x="27432" y="87630"/>
                      <a:pt x="47244" y="87630"/>
                      <a:pt x="67056" y="87630"/>
                    </a:cubicBezTo>
                    <a:cubicBezTo>
                      <a:pt x="74676" y="87630"/>
                      <a:pt x="73914" y="88392"/>
                      <a:pt x="73914" y="80772"/>
                    </a:cubicBezTo>
                    <a:cubicBezTo>
                      <a:pt x="73914" y="56388"/>
                      <a:pt x="73914" y="32004"/>
                      <a:pt x="73914" y="7620"/>
                    </a:cubicBezTo>
                    <a:cubicBezTo>
                      <a:pt x="73914" y="6096"/>
                      <a:pt x="73914" y="3810"/>
                      <a:pt x="73914" y="2286"/>
                    </a:cubicBezTo>
                    <a:cubicBezTo>
                      <a:pt x="73914" y="762"/>
                      <a:pt x="74676" y="0"/>
                      <a:pt x="75438" y="0"/>
                    </a:cubicBezTo>
                    <a:cubicBezTo>
                      <a:pt x="76200" y="0"/>
                      <a:pt x="77724" y="0"/>
                      <a:pt x="78486" y="0"/>
                    </a:cubicBezTo>
                    <a:cubicBezTo>
                      <a:pt x="93726" y="0"/>
                      <a:pt x="109728" y="0"/>
                      <a:pt x="124968" y="0"/>
                    </a:cubicBezTo>
                    <a:cubicBezTo>
                      <a:pt x="125730" y="0"/>
                      <a:pt x="127254" y="0"/>
                      <a:pt x="128016" y="0"/>
                    </a:cubicBezTo>
                    <a:cubicBezTo>
                      <a:pt x="128778" y="0"/>
                      <a:pt x="129540" y="762"/>
                      <a:pt x="129540" y="1524"/>
                    </a:cubicBezTo>
                    <a:cubicBezTo>
                      <a:pt x="129540" y="3048"/>
                      <a:pt x="129540" y="5334"/>
                      <a:pt x="129540" y="6858"/>
                    </a:cubicBezTo>
                    <a:cubicBezTo>
                      <a:pt x="129540" y="31242"/>
                      <a:pt x="129540" y="55626"/>
                      <a:pt x="129540" y="80010"/>
                    </a:cubicBezTo>
                    <a:cubicBezTo>
                      <a:pt x="129540" y="87630"/>
                      <a:pt x="128778" y="86868"/>
                      <a:pt x="136398" y="86868"/>
                    </a:cubicBezTo>
                    <a:cubicBezTo>
                      <a:pt x="164592" y="86868"/>
                      <a:pt x="193548" y="86868"/>
                      <a:pt x="221742" y="86868"/>
                    </a:cubicBezTo>
                    <a:cubicBezTo>
                      <a:pt x="229362" y="86868"/>
                      <a:pt x="228600" y="86106"/>
                      <a:pt x="228600" y="93726"/>
                    </a:cubicBezTo>
                    <a:cubicBezTo>
                      <a:pt x="228600" y="103632"/>
                      <a:pt x="228600" y="113538"/>
                      <a:pt x="228600" y="123444"/>
                    </a:cubicBezTo>
                    <a:cubicBezTo>
                      <a:pt x="228600" y="125730"/>
                      <a:pt x="229362" y="127254"/>
                      <a:pt x="227838" y="129540"/>
                    </a:cubicBezTo>
                    <a:cubicBezTo>
                      <a:pt x="225552" y="130302"/>
                      <a:pt x="222504" y="130302"/>
                      <a:pt x="219456" y="130302"/>
                    </a:cubicBezTo>
                    <a:cubicBezTo>
                      <a:pt x="192786" y="130302"/>
                      <a:pt x="165354" y="130302"/>
                      <a:pt x="138684" y="130302"/>
                    </a:cubicBezTo>
                    <a:cubicBezTo>
                      <a:pt x="137922" y="130302"/>
                      <a:pt x="136398" y="130302"/>
                      <a:pt x="135636" y="130302"/>
                    </a:cubicBezTo>
                    <a:cubicBezTo>
                      <a:pt x="128016" y="130302"/>
                      <a:pt x="128778" y="129540"/>
                      <a:pt x="128778" y="137160"/>
                    </a:cubicBezTo>
                    <a:cubicBezTo>
                      <a:pt x="128778" y="188214"/>
                      <a:pt x="128778" y="239268"/>
                      <a:pt x="128778" y="289560"/>
                    </a:cubicBezTo>
                    <a:cubicBezTo>
                      <a:pt x="128778" y="298704"/>
                      <a:pt x="128778" y="307848"/>
                      <a:pt x="130302" y="316230"/>
                    </a:cubicBezTo>
                    <a:cubicBezTo>
                      <a:pt x="131064" y="321564"/>
                      <a:pt x="132588" y="327660"/>
                      <a:pt x="134874" y="332232"/>
                    </a:cubicBezTo>
                    <a:cubicBezTo>
                      <a:pt x="140208" y="344424"/>
                      <a:pt x="150114" y="351282"/>
                      <a:pt x="162306" y="353568"/>
                    </a:cubicBezTo>
                    <a:cubicBezTo>
                      <a:pt x="172974" y="355854"/>
                      <a:pt x="183642" y="355854"/>
                      <a:pt x="195072" y="354330"/>
                    </a:cubicBezTo>
                    <a:cubicBezTo>
                      <a:pt x="206502" y="352806"/>
                      <a:pt x="217170" y="350520"/>
                      <a:pt x="227076" y="345948"/>
                    </a:cubicBezTo>
                    <a:cubicBezTo>
                      <a:pt x="230124" y="348234"/>
                      <a:pt x="230886" y="347472"/>
                      <a:pt x="231648" y="348234"/>
                    </a:cubicBezTo>
                    <a:close/>
                  </a:path>
                </a:pathLst>
              </a:custGeom>
              <a:solidFill>
                <a:srgbClr val="FB940B"/>
              </a:solidFill>
              <a:ln>
                <a:noFill/>
              </a:ln>
            </p:spPr>
            <p:txBody>
              <a:bodyPr spcFirstLastPara="1" wrap="square" lIns="91433" tIns="45700" rIns="91433" bIns="45700" anchor="ctr" anchorCtr="0">
                <a:noAutofit/>
              </a:bodyPr>
              <a:lstStyle/>
              <a:p>
                <a:pPr>
                  <a:buSzPts val="1400"/>
                </a:pPr>
                <a:endParaRPr sz="1867">
                  <a:solidFill>
                    <a:schemeClr val="dk1"/>
                  </a:solidFill>
                  <a:latin typeface="Avenir"/>
                  <a:ea typeface="Avenir"/>
                  <a:cs typeface="Avenir"/>
                  <a:sym typeface="Avenir"/>
                </a:endParaRPr>
              </a:p>
            </p:txBody>
          </p:sp>
        </p:grpSp>
      </p:grpSp>
    </p:spTree>
  </p:cSld>
  <p:clrMapOvr>
    <a:masterClrMapping/>
  </p:clrMapOvr>
</p:sld>
</file>

<file path=ppt/theme/theme1.xml><?xml version="1.0" encoding="utf-8"?>
<a:theme xmlns:a="http://schemas.openxmlformats.org/drawingml/2006/main" name="Kantoorthema">
  <a:themeElements>
    <a:clrScheme name="Transitie Partners">
      <a:dk1>
        <a:srgbClr val="000000"/>
      </a:dk1>
      <a:lt1>
        <a:srgbClr val="FFFFFF"/>
      </a:lt1>
      <a:dk2>
        <a:srgbClr val="000000"/>
      </a:dk2>
      <a:lt2>
        <a:srgbClr val="FFFFFF"/>
      </a:lt2>
      <a:accent1>
        <a:srgbClr val="02164E"/>
      </a:accent1>
      <a:accent2>
        <a:srgbClr val="FB940B"/>
      </a:accent2>
      <a:accent3>
        <a:srgbClr val="E4E4E4"/>
      </a:accent3>
      <a:accent4>
        <a:srgbClr val="02164E"/>
      </a:accent4>
      <a:accent5>
        <a:srgbClr val="FB940B"/>
      </a:accent5>
      <a:accent6>
        <a:srgbClr val="E4E4E4"/>
      </a:accent6>
      <a:hlink>
        <a:srgbClr val="FB940B"/>
      </a:hlink>
      <a:folHlink>
        <a:srgbClr val="FB940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455ae00-24fd-4e1b-a8bf-560b2b88dbcf">
      <Terms xmlns="http://schemas.microsoft.com/office/infopath/2007/PartnerControls"/>
    </lcf76f155ced4ddcb4097134ff3c332f>
    <TaxCatchAll xmlns="0d7b8aba-57df-418e-b956-ca5bea6355fa"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EB47B199C8299459910205989A40BD8" ma:contentTypeVersion="13" ma:contentTypeDescription="Een nieuw document maken." ma:contentTypeScope="" ma:versionID="a1a10863704d46bf7558080d42c2fdfc">
  <xsd:schema xmlns:xsd="http://www.w3.org/2001/XMLSchema" xmlns:xs="http://www.w3.org/2001/XMLSchema" xmlns:p="http://schemas.microsoft.com/office/2006/metadata/properties" xmlns:ns2="9455ae00-24fd-4e1b-a8bf-560b2b88dbcf" xmlns:ns3="0d7b8aba-57df-418e-b956-ca5bea6355fa" targetNamespace="http://schemas.microsoft.com/office/2006/metadata/properties" ma:root="true" ma:fieldsID="80742f99d3e9ea708a466c22fe7c4a44" ns2:_="" ns3:_="">
    <xsd:import namespace="9455ae00-24fd-4e1b-a8bf-560b2b88dbcf"/>
    <xsd:import namespace="0d7b8aba-57df-418e-b956-ca5bea6355f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55ae00-24fd-4e1b-a8bf-560b2b88db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Afbeeldingtags" ma:readOnly="false" ma:fieldId="{5cf76f15-5ced-4ddc-b409-7134ff3c332f}" ma:taxonomyMulti="true" ma:sspId="2848dc5e-8409-4034-9576-0078b3409576"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d7b8aba-57df-418e-b956-ca5bea6355fa"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6323c19e-e1d5-4da0-b9ff-a4158cacaa84}" ma:internalName="TaxCatchAll" ma:showField="CatchAllData" ma:web="0d7b8aba-57df-418e-b956-ca5bea6355f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BDA2543-F87D-46DA-A5D3-10B25B18B758}">
  <ds:schemaRefs>
    <ds:schemaRef ds:uri="http://schemas.microsoft.com/office/2006/metadata/properties"/>
    <ds:schemaRef ds:uri="http://schemas.microsoft.com/office/infopath/2007/PartnerControls"/>
    <ds:schemaRef ds:uri="9455ae00-24fd-4e1b-a8bf-560b2b88dbcf"/>
    <ds:schemaRef ds:uri="0d7b8aba-57df-418e-b956-ca5bea6355fa"/>
  </ds:schemaRefs>
</ds:datastoreItem>
</file>

<file path=customXml/itemProps2.xml><?xml version="1.0" encoding="utf-8"?>
<ds:datastoreItem xmlns:ds="http://schemas.openxmlformats.org/officeDocument/2006/customXml" ds:itemID="{7676AFDC-4B0E-4EDE-BA0C-3126B956C88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455ae00-24fd-4e1b-a8bf-560b2b88dbcf"/>
    <ds:schemaRef ds:uri="0d7b8aba-57df-418e-b956-ca5bea6355f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7A4ABD6-EAFD-415C-9FAD-3504C5D8017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4899</TotalTime>
  <Words>941</Words>
  <Application>Microsoft Office PowerPoint</Application>
  <PresentationFormat>Breedbeeld</PresentationFormat>
  <Paragraphs>75</Paragraphs>
  <Slides>9</Slides>
  <Notes>2</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9</vt:i4>
      </vt:variant>
    </vt:vector>
  </HeadingPairs>
  <TitlesOfParts>
    <vt:vector size="14" baseType="lpstr">
      <vt:lpstr>Arial</vt:lpstr>
      <vt:lpstr>Avenir</vt:lpstr>
      <vt:lpstr>Avenir Next</vt:lpstr>
      <vt:lpstr>Courier New</vt:lpstr>
      <vt:lpstr>Kantoorthema</vt:lpstr>
      <vt:lpstr>PowerPoint-presentatie</vt:lpstr>
      <vt:lpstr>Uitvoering rechtmatigheidsonderzoeken</vt:lpstr>
      <vt:lpstr>Proces van rechtmatigheidsonderzoeken</vt:lpstr>
      <vt:lpstr>Richtende werkzaamheden</vt:lpstr>
      <vt:lpstr>Controleprocessen</vt:lpstr>
      <vt:lpstr>Controleprocessen</vt:lpstr>
      <vt:lpstr>Vervolg rechtmatigheidsonderzoeken</vt:lpstr>
      <vt:lpstr>Vervolg rechtmatigheidsonderzoeken</vt:lpstr>
      <vt:lpstr>Bedankt!     Vragen?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Maarten Luijkx | The Presentation Factory</dc:creator>
  <cp:lastModifiedBy>Özdal, G (Gülay)</cp:lastModifiedBy>
  <cp:revision>16</cp:revision>
  <dcterms:created xsi:type="dcterms:W3CDTF">2021-03-17T08:46:02Z</dcterms:created>
  <dcterms:modified xsi:type="dcterms:W3CDTF">2025-06-11T06:50:43Z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0x010100BEB47B199C8299459910205989A40BD8</vt:lpwstr>
  </property>
  <property fmtid="{D5CDD505-2E9C-101B-9397-08002B2CF9AE}" pid="3" name="MediaServiceImageTags">
    <vt:lpwstr/>
  </property>
</Properties>
</file>